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0" r:id="rId5"/>
    <p:sldMasterId id="2147483701" r:id="rId6"/>
    <p:sldMasterId id="2147483702" r:id="rId7"/>
    <p:sldMasterId id="214748370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y="6858000" cx="12192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DB6CA3-5CD7-40E1-B052-9A054FE94E2A}">
  <a:tblStyle styleId="{25DB6CA3-5CD7-40E1-B052-9A054FE94E2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>
                  <a:alpha val="14901"/>
                </a:scheme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>
                  <a:alpha val="14901"/>
                </a:scheme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bottom>
            <a:ln cap="flat" cmpd="sng" w="12700">
              <a:solidFill>
                <a:schemeClr val="accent6">
                  <a:alpha val="14901"/>
                </a:schemeClr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>
              <a:alpha val="4705"/>
            </a:schemeClr>
          </a:solidFill>
        </a:fill>
      </a:tcStyle>
    </a:band1H>
    <a:band2H>
      <a:tcTxStyle/>
      <a:tcStyle>
        <a:tcBdr>
          <a:bottom>
            <a:ln cap="flat" cmpd="sng" w="12700">
              <a:solidFill>
                <a:schemeClr val="accent6">
                  <a:alpha val="14901"/>
                </a:schemeClr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2H>
    <a:band1V>
      <a:tcTxStyle/>
      <a:tcStyle>
        <a:fill>
          <a:solidFill>
            <a:schemeClr val="accent6">
              <a:alpha val="4705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bottom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font" Target="fonts/HelveticaNeue-regular.fntdata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363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086800" y="0"/>
            <a:ext cx="177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6800" y="619200"/>
            <a:ext cx="6048000" cy="34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84000"/>
            <a:ext cx="4363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:notes"/>
          <p:cNvSpPr/>
          <p:nvPr>
            <p:ph idx="2" type="sldImg"/>
          </p:nvPr>
        </p:nvSpPr>
        <p:spPr>
          <a:xfrm>
            <a:off x="406400" y="619125"/>
            <a:ext cx="6048375" cy="34020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:notes"/>
          <p:cNvSpPr txBox="1"/>
          <p:nvPr>
            <p:ph idx="1" type="body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:notes"/>
          <p:cNvSpPr txBox="1"/>
          <p:nvPr>
            <p:ph idx="12" type="sldNum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:notes"/>
          <p:cNvSpPr txBox="1"/>
          <p:nvPr>
            <p:ph idx="1" type="body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:notes"/>
          <p:cNvSpPr/>
          <p:nvPr>
            <p:ph idx="2" type="sldImg"/>
          </p:nvPr>
        </p:nvSpPr>
        <p:spPr>
          <a:xfrm>
            <a:off x="406800" y="619200"/>
            <a:ext cx="6048000" cy="34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:notes"/>
          <p:cNvSpPr txBox="1"/>
          <p:nvPr>
            <p:ph idx="1" type="body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:notes"/>
          <p:cNvSpPr/>
          <p:nvPr>
            <p:ph idx="2" type="sldImg"/>
          </p:nvPr>
        </p:nvSpPr>
        <p:spPr>
          <a:xfrm>
            <a:off x="406800" y="619200"/>
            <a:ext cx="6048000" cy="34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:notes"/>
          <p:cNvSpPr txBox="1"/>
          <p:nvPr>
            <p:ph idx="1" type="body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:notes"/>
          <p:cNvSpPr/>
          <p:nvPr>
            <p:ph idx="2" type="sldImg"/>
          </p:nvPr>
        </p:nvSpPr>
        <p:spPr>
          <a:xfrm>
            <a:off x="406800" y="619200"/>
            <a:ext cx="6048000" cy="34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:notes"/>
          <p:cNvSpPr/>
          <p:nvPr>
            <p:ph idx="2" type="sldImg"/>
          </p:nvPr>
        </p:nvSpPr>
        <p:spPr>
          <a:xfrm>
            <a:off x="406800" y="619200"/>
            <a:ext cx="6048000" cy="34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5:notes"/>
          <p:cNvSpPr txBox="1"/>
          <p:nvPr>
            <p:ph idx="1" type="body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:notes"/>
          <p:cNvSpPr txBox="1"/>
          <p:nvPr>
            <p:ph idx="12" type="sldNum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:notes"/>
          <p:cNvSpPr txBox="1"/>
          <p:nvPr>
            <p:ph idx="1" type="body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6:notes"/>
          <p:cNvSpPr/>
          <p:nvPr>
            <p:ph idx="2" type="sldImg"/>
          </p:nvPr>
        </p:nvSpPr>
        <p:spPr>
          <a:xfrm>
            <a:off x="406800" y="619200"/>
            <a:ext cx="6048000" cy="34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:notes"/>
          <p:cNvSpPr txBox="1"/>
          <p:nvPr>
            <p:ph idx="1" type="body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7:notes"/>
          <p:cNvSpPr/>
          <p:nvPr>
            <p:ph idx="2" type="sldImg"/>
          </p:nvPr>
        </p:nvSpPr>
        <p:spPr>
          <a:xfrm>
            <a:off x="406800" y="619200"/>
            <a:ext cx="6048000" cy="34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:notes"/>
          <p:cNvSpPr txBox="1"/>
          <p:nvPr>
            <p:ph idx="1" type="body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8:notes"/>
          <p:cNvSpPr/>
          <p:nvPr>
            <p:ph idx="2" type="sldImg"/>
          </p:nvPr>
        </p:nvSpPr>
        <p:spPr>
          <a:xfrm>
            <a:off x="406800" y="619200"/>
            <a:ext cx="6048000" cy="34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:notes"/>
          <p:cNvSpPr/>
          <p:nvPr>
            <p:ph idx="2" type="sldImg"/>
          </p:nvPr>
        </p:nvSpPr>
        <p:spPr>
          <a:xfrm>
            <a:off x="406800" y="619200"/>
            <a:ext cx="6048000" cy="34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9:notes"/>
          <p:cNvSpPr txBox="1"/>
          <p:nvPr>
            <p:ph idx="1" type="body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9:notes"/>
          <p:cNvSpPr txBox="1"/>
          <p:nvPr>
            <p:ph idx="12" type="sldNum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2"/>
                </a:solidFill>
              </a:rPr>
              <a:t>Notes</a:t>
            </a: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5.jp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8.jp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7.jp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2.jp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3.jp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2.jp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5.jp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60pt">
  <p:cSld name="Title Deep Blue 60pt">
    <p:bg>
      <p:bgPr>
        <a:solidFill>
          <a:schemeClr val="dk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ight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title"/>
          </p:nvPr>
        </p:nvSpPr>
        <p:spPr>
          <a:xfrm>
            <a:off x="410400" y="1414463"/>
            <a:ext cx="11376788" cy="276998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411163" y="4184453"/>
            <a:ext cx="9288000" cy="1622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light 80pt">
  <p:cSld name="Chapter title light 80pt">
    <p:bg>
      <p:bgPr>
        <a:solidFill>
          <a:schemeClr val="l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410400" y="1414463"/>
            <a:ext cx="11376788" cy="246221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subTitle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1059160" y="6310800"/>
            <a:ext cx="8640003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light 60pt">
  <p:cSld name="Chapter title light 60pt">
    <p:bg>
      <p:bgPr>
        <a:solidFill>
          <a:schemeClr val="lt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410400" y="1414463"/>
            <a:ext cx="11376788" cy="276998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11163" y="4184451"/>
            <a:ext cx="9288000" cy="1622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p13"/>
          <p:cNvSpPr txBox="1"/>
          <p:nvPr>
            <p:ph idx="11" type="ftr"/>
          </p:nvPr>
        </p:nvSpPr>
        <p:spPr>
          <a:xfrm>
            <a:off x="1059160" y="6310800"/>
            <a:ext cx="8640003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light 40pt">
  <p:cSld name="Chapter title light 40pt"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410399" y="1414463"/>
            <a:ext cx="11370437" cy="246221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" type="subTitle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" name="Google Shape;87;p14"/>
          <p:cNvSpPr txBox="1"/>
          <p:nvPr>
            <p:ph idx="11" type="ftr"/>
          </p:nvPr>
        </p:nvSpPr>
        <p:spPr>
          <a:xfrm>
            <a:off x="1059160" y="6310800"/>
            <a:ext cx="863924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large image">
  <p:cSld name="Single large imag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>
            <p:ph idx="2" type="pic"/>
          </p:nvPr>
        </p:nvSpPr>
        <p:spPr>
          <a:xfrm>
            <a:off x="0" y="1"/>
            <a:ext cx="12192000" cy="6167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92" name="Google Shape;92;p15"/>
          <p:cNvSpPr txBox="1"/>
          <p:nvPr>
            <p:ph type="title"/>
          </p:nvPr>
        </p:nvSpPr>
        <p:spPr>
          <a:xfrm>
            <a:off x="1022400" y="1054100"/>
            <a:ext cx="9252000" cy="1491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664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(Text spotlight)">
  <p:cSld name="Single image (Text spotlight)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>
            <p:ph idx="2" type="pic"/>
          </p:nvPr>
        </p:nvSpPr>
        <p:spPr>
          <a:xfrm>
            <a:off x="0" y="1"/>
            <a:ext cx="7611160" cy="6167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1022400" y="1054100"/>
            <a:ext cx="6156275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8042400" y="1054100"/>
            <a:ext cx="3744000" cy="5113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4522">
          <p15:clr>
            <a:srgbClr val="65CEFF"/>
          </p15:clr>
        </p15:guide>
        <p15:guide id="3" pos="4794">
          <p15:clr>
            <a:srgbClr val="65CEFF"/>
          </p15:clr>
        </p15:guide>
        <p15:guide id="4" pos="5066">
          <p15:clr>
            <a:srgbClr val="65CEFF"/>
          </p15:clr>
        </p15:guide>
        <p15:guide id="5" pos="6472">
          <p15:clr>
            <a:srgbClr val="65CEFF"/>
          </p15:clr>
        </p15:guide>
        <p15:guide id="6" pos="7425">
          <p15:clr>
            <a:srgbClr val="65CEFF"/>
          </p15:clr>
        </p15:guide>
        <p15:guide id="7" orient="horz" pos="302">
          <p15:clr>
            <a:srgbClr val="65CEFF"/>
          </p15:clr>
        </p15:guide>
        <p15:guide id="8" orient="horz" pos="664">
          <p15:clr>
            <a:srgbClr val="65CEFF"/>
          </p15:clr>
        </p15:guide>
        <p15:guide id="9" orient="horz" pos="891">
          <p15:clr>
            <a:srgbClr val="65CEFF"/>
          </p15:clr>
        </p15:guide>
        <p15:guide id="10" orient="horz" pos="3658">
          <p15:clr>
            <a:srgbClr val="65CEFF"/>
          </p15:clr>
        </p15:guide>
        <p15:guide id="11" orient="horz" pos="3885">
          <p15:clr>
            <a:srgbClr val="65CEFF"/>
          </p15:clr>
        </p15:guide>
        <p15:guide id="12" orient="horz" pos="4157">
          <p15:clr>
            <a:srgbClr val="65CE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object (small)">
  <p:cSld name="One object (small)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411162" y="1414800"/>
            <a:ext cx="7199313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6472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302">
          <p15:clr>
            <a:srgbClr val="65CEFF"/>
          </p15:clr>
        </p15:guide>
        <p15:guide id="6" orient="horz" pos="664">
          <p15:clr>
            <a:srgbClr val="65CEFF"/>
          </p15:clr>
        </p15:guide>
        <p15:guide id="7" orient="horz" pos="891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object (large)">
  <p:cSld name="One object (large)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411162" y="1414800"/>
            <a:ext cx="11376026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wo column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11162" y="1414800"/>
            <a:ext cx="5470526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6315075" y="1414800"/>
            <a:ext cx="5465763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3705">
          <p15:clr>
            <a:srgbClr val="65CEFF"/>
          </p15:clr>
        </p15:guide>
        <p15:guide id="3" pos="3978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hree column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411162" y="1414800"/>
            <a:ext cx="3600000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2" type="body"/>
          </p:nvPr>
        </p:nvSpPr>
        <p:spPr>
          <a:xfrm>
            <a:off x="4298400" y="1414800"/>
            <a:ext cx="3600000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3" type="body"/>
          </p:nvPr>
        </p:nvSpPr>
        <p:spPr>
          <a:xfrm>
            <a:off x="8186400" y="1414800"/>
            <a:ext cx="3600000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objects">
  <p:cSld name="Four 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411162" y="1414800"/>
            <a:ext cx="5470526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3" name="Google Shape;133;p21"/>
          <p:cNvSpPr txBox="1"/>
          <p:nvPr>
            <p:ph idx="2" type="body"/>
          </p:nvPr>
        </p:nvSpPr>
        <p:spPr>
          <a:xfrm>
            <a:off x="411162" y="3718800"/>
            <a:ext cx="5470526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4" name="Google Shape;134;p21"/>
          <p:cNvSpPr txBox="1"/>
          <p:nvPr>
            <p:ph idx="3" type="body"/>
          </p:nvPr>
        </p:nvSpPr>
        <p:spPr>
          <a:xfrm>
            <a:off x="6315075" y="1414800"/>
            <a:ext cx="5465763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5" name="Google Shape;135;p21"/>
          <p:cNvSpPr txBox="1"/>
          <p:nvPr>
            <p:ph idx="4" type="body"/>
          </p:nvPr>
        </p:nvSpPr>
        <p:spPr>
          <a:xfrm>
            <a:off x="6315075" y="3718800"/>
            <a:ext cx="5465763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6" name="Google Shape;136;p21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3705">
          <p15:clr>
            <a:srgbClr val="65CEFF"/>
          </p15:clr>
        </p15:guide>
        <p15:guide id="3" pos="3978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2206">
          <p15:clr>
            <a:srgbClr val="65CEFF"/>
          </p15:clr>
        </p15:guide>
        <p15:guide id="10" orient="horz" pos="2343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80pt">
  <p:cSld name="Title Deep Blue 80pt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14"/>
            <a:ext cx="12192000" cy="685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type="title"/>
          </p:nvPr>
        </p:nvSpPr>
        <p:spPr>
          <a:xfrm>
            <a:off x="410400" y="1414464"/>
            <a:ext cx="11376788" cy="24622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(Spotlight)">
  <p:cSld name="Two columns (Spotlight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/>
          <p:nvPr>
            <p:ph idx="2" type="pic"/>
          </p:nvPr>
        </p:nvSpPr>
        <p:spPr>
          <a:xfrm>
            <a:off x="411161" y="1414800"/>
            <a:ext cx="7199313" cy="47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5066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s flow">
  <p:cSld name="Process flow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411162" y="1414462"/>
            <a:ext cx="3600000" cy="4392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44000" lIns="216000" spcFirstLastPara="1" rIns="216000" wrap="square" tIns="144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2" type="body"/>
          </p:nvPr>
        </p:nvSpPr>
        <p:spPr>
          <a:xfrm>
            <a:off x="4299176" y="1414462"/>
            <a:ext cx="3600000" cy="4392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44000" lIns="216000" spcFirstLastPara="1" rIns="216000" wrap="square" tIns="144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3" type="body"/>
          </p:nvPr>
        </p:nvSpPr>
        <p:spPr>
          <a:xfrm>
            <a:off x="8187189" y="1414462"/>
            <a:ext cx="3600000" cy="4392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44000" lIns="216000" spcFirstLastPara="1" rIns="216000" wrap="square" tIns="144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7588" y="65712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light">
  <p:cSld name="Quote ligh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1022400" y="1702799"/>
            <a:ext cx="9252760" cy="4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indent="-3429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4"/>
          <p:cNvSpPr/>
          <p:nvPr/>
        </p:nvSpPr>
        <p:spPr>
          <a:xfrm>
            <a:off x="1058400" y="766763"/>
            <a:ext cx="907891" cy="647700"/>
          </a:xfrm>
          <a:custGeom>
            <a:rect b="b" l="l" r="r" t="t"/>
            <a:pathLst>
              <a:path extrusionOk="0" h="1868542" w="2619164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4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1073">
          <p15:clr>
            <a:srgbClr val="65CEFF"/>
          </p15:clr>
        </p15:guide>
        <p15:guide id="6" orient="horz" pos="2206">
          <p15:clr>
            <a:srgbClr val="65CEFF"/>
          </p15:clr>
        </p15:guide>
        <p15:guide id="7" orient="horz" pos="2343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light">
  <p:cSld name="Statement ligh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986400" y="1271538"/>
            <a:ext cx="10800000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solidFill>
          <a:schemeClr val="lt2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411163" y="1234800"/>
            <a:ext cx="9863237" cy="116252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54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1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1" type="subTitle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solidFill>
                  <a:schemeClr val="dk1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sz="1400"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b="1" sz="1400"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b="1" sz="1400"/>
            </a:lvl9pPr>
          </a:lstStyle>
          <a:p/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472" y="6419088"/>
            <a:ext cx="1152144" cy="183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778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bg>
      <p:bgPr>
        <a:solidFill>
          <a:schemeClr val="lt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411163" y="1234800"/>
            <a:ext cx="9863237" cy="116252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54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7"/>
          <p:cNvSpPr txBox="1"/>
          <p:nvPr>
            <p:ph idx="1" type="subTitle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b="1" sz="1600">
                <a:solidFill>
                  <a:schemeClr val="dk1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0" sz="1600">
                <a:solidFill>
                  <a:schemeClr val="dk1"/>
                </a:solidFill>
              </a:defRPr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solidFill>
                  <a:schemeClr val="dk1"/>
                </a:solidFill>
              </a:defRPr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b="1" sz="1400"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b="1" sz="1400"/>
            </a:lvl9pPr>
          </a:lstStyle>
          <a:p/>
        </p:txBody>
      </p:sp>
      <p:sp>
        <p:nvSpPr>
          <p:cNvPr id="175" name="Google Shape;175;p27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5188" y="6419088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778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ee Content">
  <p:cSld name="Free Conten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9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26">
          <p15:clr>
            <a:srgbClr val="65CEFF"/>
          </p15:clr>
        </p15:guide>
        <p15:guide id="2" pos="2708">
          <p15:clr>
            <a:srgbClr val="65CEFF"/>
          </p15:clr>
        </p15:guide>
        <p15:guide id="3" pos="4975">
          <p15:clr>
            <a:srgbClr val="65CEFF"/>
          </p15:clr>
        </p15:guide>
        <p15:guide id="4" pos="5157">
          <p15:clr>
            <a:srgbClr val="65CEFF"/>
          </p15:clr>
        </p15:guide>
        <p15:guide id="5" pos="6472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2206">
          <p15:clr>
            <a:srgbClr val="65CEFF"/>
          </p15:clr>
        </p15:guide>
        <p15:guide id="10" orient="horz" pos="2343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80pt">
  <p:cSld name="Title Deep Blue 80pt">
    <p:bg>
      <p:bgPr>
        <a:solidFill>
          <a:schemeClr val="dk2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emens Cognisphere on Deep Blue background" id="210" name="Google Shape;21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>
            <p:ph type="title"/>
          </p:nvPr>
        </p:nvSpPr>
        <p:spPr>
          <a:xfrm>
            <a:off x="410400" y="1414464"/>
            <a:ext cx="11376788" cy="24622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0"/>
          <p:cNvSpPr txBox="1"/>
          <p:nvPr>
            <p:ph idx="1" type="subTitle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3" name="Google Shape;213;p30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891">
          <p15:clr>
            <a:srgbClr val="65CEFF"/>
          </p15:clr>
        </p15:guide>
        <p15:guide id="3" orient="horz" pos="3658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60pt">
  <p:cSld name="Title Deep Blue 60pt">
    <p:bg>
      <p:bgPr>
        <a:solidFill>
          <a:schemeClr val="dk2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emens Cognisphere on Deep Blue background" id="216" name="Google Shape;21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 txBox="1"/>
          <p:nvPr>
            <p:ph type="title"/>
          </p:nvPr>
        </p:nvSpPr>
        <p:spPr>
          <a:xfrm>
            <a:off x="410400" y="1414463"/>
            <a:ext cx="11376788" cy="276998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1"/>
          <p:cNvSpPr txBox="1"/>
          <p:nvPr>
            <p:ph idx="1" type="subTitle"/>
          </p:nvPr>
        </p:nvSpPr>
        <p:spPr>
          <a:xfrm>
            <a:off x="411163" y="4184453"/>
            <a:ext cx="9288000" cy="1622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9" name="Google Shape;219;p31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0" name="Google Shape;22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891">
          <p15:clr>
            <a:srgbClr val="65CEFF"/>
          </p15:clr>
        </p15:guide>
        <p15:guide id="3" orient="horz" pos="3658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40pt">
  <p:cSld name="Title Deep Blue 40pt">
    <p:bg>
      <p:bgPr>
        <a:solidFill>
          <a:schemeClr val="dk2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emens Cognisphere on Deep Blue background" id="222" name="Google Shape;22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3" y="0"/>
            <a:ext cx="121906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 txBox="1"/>
          <p:nvPr>
            <p:ph type="title"/>
          </p:nvPr>
        </p:nvSpPr>
        <p:spPr>
          <a:xfrm>
            <a:off x="410400" y="1414463"/>
            <a:ext cx="9288000" cy="24622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2"/>
          <p:cNvSpPr txBox="1"/>
          <p:nvPr>
            <p:ph idx="1" type="subTitle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5" name="Google Shape;225;p32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891">
          <p15:clr>
            <a:srgbClr val="65CEFF"/>
          </p15:clr>
        </p15:guide>
        <p15:guide id="3" orient="horz" pos="3658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ee Content">
  <p:cSld name="Free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6" pos="4975">
          <p15:clr>
            <a:srgbClr val="65CEFF"/>
          </p15:clr>
        </p15:guide>
        <p15:guide id="7" pos="5157">
          <p15:clr>
            <a:srgbClr val="65CEFF"/>
          </p15:clr>
        </p15:guide>
        <p15:guide id="8" pos="6472">
          <p15:clr>
            <a:srgbClr val="65CEFF"/>
          </p15:clr>
        </p15:guide>
        <p15:guide id="9" pos="7425">
          <p15:clr>
            <a:srgbClr val="65CEFF"/>
          </p15:clr>
        </p15:guide>
        <p15:guide id="10" orient="horz" pos="302">
          <p15:clr>
            <a:srgbClr val="65CEFF"/>
          </p15:clr>
        </p15:guide>
        <p15:guide id="11" orient="horz" pos="664">
          <p15:clr>
            <a:srgbClr val="65CEFF"/>
          </p15:clr>
        </p15:guide>
        <p15:guide id="12" orient="horz" pos="891">
          <p15:clr>
            <a:srgbClr val="65CEFF"/>
          </p15:clr>
        </p15:guide>
        <p15:guide id="13" orient="horz" pos="2206">
          <p15:clr>
            <a:srgbClr val="65CEFF"/>
          </p15:clr>
        </p15:guide>
        <p15:guide id="14" orient="horz" pos="2343">
          <p15:clr>
            <a:srgbClr val="65CEFF"/>
          </p15:clr>
        </p15:guide>
        <p15:guide id="15" orient="horz" pos="3658">
          <p15:clr>
            <a:srgbClr val="65CEFF"/>
          </p15:clr>
        </p15:guide>
        <p15:guide id="16" orient="horz" pos="3885">
          <p15:clr>
            <a:srgbClr val="65CEFF"/>
          </p15:clr>
        </p15:guide>
        <p15:guide id="17" orient="horz" pos="4157">
          <p15:clr>
            <a:srgbClr val="65CE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adient DB–Petrol 80pt">
  <p:cSld name="Title Gradient DB–Petrol 80pt">
    <p:bg>
      <p:bgPr>
        <a:gradFill>
          <a:gsLst>
            <a:gs pos="0">
              <a:schemeClr val="accent6"/>
            </a:gs>
            <a:gs pos="33000">
              <a:schemeClr val="accent6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emens Cognisphere on Deep Blue Petrol gradient" id="228" name="Google Shape;22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" y="0"/>
            <a:ext cx="121906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/>
          <p:nvPr>
            <p:ph type="title"/>
          </p:nvPr>
        </p:nvSpPr>
        <p:spPr>
          <a:xfrm>
            <a:off x="410400" y="1414464"/>
            <a:ext cx="11376788" cy="24622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3"/>
          <p:cNvSpPr txBox="1"/>
          <p:nvPr>
            <p:ph idx="1" type="subTitle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1" name="Google Shape;231;p33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891">
          <p15:clr>
            <a:srgbClr val="65CEFF"/>
          </p15:clr>
        </p15:guide>
        <p15:guide id="3" orient="horz" pos="3658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adient DB–Petrol 60pt">
  <p:cSld name="Title Gradient DB–Petrol 60pt">
    <p:bg>
      <p:bgPr>
        <a:gradFill>
          <a:gsLst>
            <a:gs pos="0">
              <a:schemeClr val="accent6"/>
            </a:gs>
            <a:gs pos="33000">
              <a:schemeClr val="accent6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emens Cognisphere on Deep Blue Petrol gradient" id="234" name="Google Shape;23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" y="0"/>
            <a:ext cx="121906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4"/>
          <p:cNvSpPr txBox="1"/>
          <p:nvPr>
            <p:ph type="title"/>
          </p:nvPr>
        </p:nvSpPr>
        <p:spPr>
          <a:xfrm>
            <a:off x="410400" y="1414464"/>
            <a:ext cx="11376788" cy="276998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4"/>
          <p:cNvSpPr txBox="1"/>
          <p:nvPr>
            <p:ph idx="1" type="subTitle"/>
          </p:nvPr>
        </p:nvSpPr>
        <p:spPr>
          <a:xfrm>
            <a:off x="411163" y="4184453"/>
            <a:ext cx="9288000" cy="1622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7" name="Google Shape;237;p34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891">
          <p15:clr>
            <a:srgbClr val="65CEFF"/>
          </p15:clr>
        </p15:guide>
        <p15:guide id="3" orient="horz" pos="3658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adient DB–Petrol 40pt">
  <p:cSld name="Title Gradient DB–Petrol 40pt">
    <p:bg>
      <p:bgPr>
        <a:gradFill>
          <a:gsLst>
            <a:gs pos="0">
              <a:schemeClr val="accent6"/>
            </a:gs>
            <a:gs pos="33000">
              <a:schemeClr val="accent6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emens Cognisphere on Deep Blue Petrol gradient" id="240" name="Google Shape;24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" y="0"/>
            <a:ext cx="121906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 txBox="1"/>
          <p:nvPr>
            <p:ph type="title"/>
          </p:nvPr>
        </p:nvSpPr>
        <p:spPr>
          <a:xfrm>
            <a:off x="410400" y="1414463"/>
            <a:ext cx="9288000" cy="24622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5"/>
          <p:cNvSpPr txBox="1"/>
          <p:nvPr>
            <p:ph idx="1" type="subTitle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3" name="Google Shape;243;p35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4" name="Google Shape;24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891">
          <p15:clr>
            <a:srgbClr val="65CEFF"/>
          </p15:clr>
        </p15:guide>
        <p15:guide id="3" orient="horz" pos="3658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light 48pt">
  <p:cSld name="Title picture light 48pt">
    <p:bg>
      <p:bgPr>
        <a:solidFill>
          <a:schemeClr val="lt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/>
          <p:nvPr>
            <p:ph idx="2" type="pic"/>
          </p:nvPr>
        </p:nvSpPr>
        <p:spPr>
          <a:xfrm>
            <a:off x="0" y="0"/>
            <a:ext cx="12192000" cy="35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47" name="Google Shape;247;p36"/>
          <p:cNvSpPr txBox="1"/>
          <p:nvPr>
            <p:ph type="title"/>
          </p:nvPr>
        </p:nvSpPr>
        <p:spPr>
          <a:xfrm>
            <a:off x="410401" y="3780000"/>
            <a:ext cx="9287638" cy="147732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6"/>
          <p:cNvSpPr txBox="1"/>
          <p:nvPr>
            <p:ph idx="1" type="subTitle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9" name="Google Shape;249;p36"/>
          <p:cNvSpPr txBox="1"/>
          <p:nvPr>
            <p:ph idx="11" type="ftr"/>
          </p:nvPr>
        </p:nvSpPr>
        <p:spPr>
          <a:xfrm>
            <a:off x="411162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0" name="Google Shape;25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2206">
          <p15:clr>
            <a:srgbClr val="65CEFF"/>
          </p15:clr>
        </p15:guide>
        <p15:guide id="3" orient="horz" pos="3885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light 40pt">
  <p:cSld name="Title picture light 40pt">
    <p:bg>
      <p:bgPr>
        <a:solidFill>
          <a:schemeClr val="lt2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/>
          <p:nvPr>
            <p:ph idx="2" type="pic"/>
          </p:nvPr>
        </p:nvSpPr>
        <p:spPr>
          <a:xfrm>
            <a:off x="0" y="0"/>
            <a:ext cx="12192000" cy="35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53" name="Google Shape;253;p37"/>
          <p:cNvSpPr txBox="1"/>
          <p:nvPr>
            <p:ph type="title"/>
          </p:nvPr>
        </p:nvSpPr>
        <p:spPr>
          <a:xfrm>
            <a:off x="410401" y="3780000"/>
            <a:ext cx="9287638" cy="123110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37"/>
          <p:cNvSpPr txBox="1"/>
          <p:nvPr>
            <p:ph idx="1" type="subTitle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55" name="Google Shape;255;p37"/>
          <p:cNvSpPr txBox="1"/>
          <p:nvPr>
            <p:ph idx="11" type="ftr"/>
          </p:nvPr>
        </p:nvSpPr>
        <p:spPr>
          <a:xfrm>
            <a:off x="411162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2206">
          <p15:clr>
            <a:srgbClr val="65CEFF"/>
          </p15:clr>
        </p15:guide>
        <p15:guide id="3" orient="horz" pos="3885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light 36pt">
  <p:cSld name="Title picture light 36pt">
    <p:bg>
      <p:bgPr>
        <a:solidFill>
          <a:schemeClr val="lt2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/>
          <p:nvPr>
            <p:ph idx="2" type="pic"/>
          </p:nvPr>
        </p:nvSpPr>
        <p:spPr>
          <a:xfrm>
            <a:off x="0" y="0"/>
            <a:ext cx="12192000" cy="35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59" name="Google Shape;259;p38"/>
          <p:cNvSpPr txBox="1"/>
          <p:nvPr>
            <p:ph type="title"/>
          </p:nvPr>
        </p:nvSpPr>
        <p:spPr>
          <a:xfrm>
            <a:off x="410401" y="3780000"/>
            <a:ext cx="9287638" cy="166199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498" l="0" r="0" t="-99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38"/>
          <p:cNvSpPr txBox="1"/>
          <p:nvPr>
            <p:ph idx="1" type="subTitle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61" name="Google Shape;261;p38"/>
          <p:cNvSpPr txBox="1"/>
          <p:nvPr>
            <p:ph idx="11" type="ftr"/>
          </p:nvPr>
        </p:nvSpPr>
        <p:spPr>
          <a:xfrm>
            <a:off x="411162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2" name="Google Shape;26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2206">
          <p15:clr>
            <a:srgbClr val="65CEFF"/>
          </p15:clr>
        </p15:guide>
        <p15:guide id="3" orient="horz" pos="3885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light 80pt">
  <p:cSld name="Chapter title light 80pt">
    <p:bg>
      <p:bgPr>
        <a:solidFill>
          <a:schemeClr val="lt2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/>
          <p:nvPr>
            <p:ph type="title"/>
          </p:nvPr>
        </p:nvSpPr>
        <p:spPr>
          <a:xfrm>
            <a:off x="410400" y="1414463"/>
            <a:ext cx="11376788" cy="246221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39"/>
          <p:cNvSpPr txBox="1"/>
          <p:nvPr>
            <p:ph idx="1" type="subTitle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6" name="Google Shape;266;p39"/>
          <p:cNvSpPr txBox="1"/>
          <p:nvPr>
            <p:ph idx="11" type="ftr"/>
          </p:nvPr>
        </p:nvSpPr>
        <p:spPr>
          <a:xfrm>
            <a:off x="1059160" y="6310800"/>
            <a:ext cx="8640003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9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8" name="Google Shape;26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891">
          <p15:clr>
            <a:srgbClr val="65CEFF"/>
          </p15:clr>
        </p15:guide>
        <p15:guide id="3" orient="horz" pos="3658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light 60pt">
  <p:cSld name="Chapter title light 60pt">
    <p:bg>
      <p:bgPr>
        <a:solidFill>
          <a:schemeClr val="lt2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/>
          <p:nvPr>
            <p:ph type="title"/>
          </p:nvPr>
        </p:nvSpPr>
        <p:spPr>
          <a:xfrm>
            <a:off x="410400" y="1414463"/>
            <a:ext cx="11376788" cy="276998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0"/>
          <p:cNvSpPr txBox="1"/>
          <p:nvPr>
            <p:ph idx="1" type="subTitle"/>
          </p:nvPr>
        </p:nvSpPr>
        <p:spPr>
          <a:xfrm>
            <a:off x="411163" y="4184451"/>
            <a:ext cx="9288000" cy="1622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2" name="Google Shape;272;p40"/>
          <p:cNvSpPr txBox="1"/>
          <p:nvPr>
            <p:ph idx="11" type="ftr"/>
          </p:nvPr>
        </p:nvSpPr>
        <p:spPr>
          <a:xfrm>
            <a:off x="1059160" y="6310800"/>
            <a:ext cx="8640003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0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4" name="Google Shape;27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891">
          <p15:clr>
            <a:srgbClr val="65CEFF"/>
          </p15:clr>
        </p15:guide>
        <p15:guide id="3" orient="horz" pos="3658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light 40pt">
  <p:cSld name="Chapter title light 40pt">
    <p:bg>
      <p:bgPr>
        <a:solidFill>
          <a:schemeClr val="lt2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/>
          <p:nvPr>
            <p:ph type="title"/>
          </p:nvPr>
        </p:nvSpPr>
        <p:spPr>
          <a:xfrm>
            <a:off x="410399" y="1414463"/>
            <a:ext cx="11370437" cy="246221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1"/>
          <p:cNvSpPr txBox="1"/>
          <p:nvPr>
            <p:ph idx="1" type="subTitle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8" name="Google Shape;278;p41"/>
          <p:cNvSpPr txBox="1"/>
          <p:nvPr>
            <p:ph idx="11" type="ftr"/>
          </p:nvPr>
        </p:nvSpPr>
        <p:spPr>
          <a:xfrm>
            <a:off x="1059160" y="6310800"/>
            <a:ext cx="863924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1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0" name="Google Shape;28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891">
          <p15:clr>
            <a:srgbClr val="65CEFF"/>
          </p15:clr>
        </p15:guide>
        <p15:guide id="3" orient="horz" pos="3658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large image">
  <p:cSld name="Single large image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/>
          <p:nvPr>
            <p:ph idx="2" type="pic"/>
          </p:nvPr>
        </p:nvSpPr>
        <p:spPr>
          <a:xfrm>
            <a:off x="0" y="1"/>
            <a:ext cx="12192000" cy="6167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83" name="Google Shape;283;p42"/>
          <p:cNvSpPr txBox="1"/>
          <p:nvPr>
            <p:ph type="title"/>
          </p:nvPr>
        </p:nvSpPr>
        <p:spPr>
          <a:xfrm>
            <a:off x="1022400" y="1054100"/>
            <a:ext cx="9252000" cy="1491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42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2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6" name="Google Shape;28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472">
          <p15:clr>
            <a:srgbClr val="65CEFF"/>
          </p15:clr>
        </p15:guide>
        <p15:guide id="2" orient="horz" pos="664">
          <p15:clr>
            <a:srgbClr val="65CEFF"/>
          </p15:clr>
        </p15:guide>
        <p15:guide id="3" orient="horz" pos="3885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80pt">
  <p:cSld name="Title Deep Blue 80pt">
    <p:bg>
      <p:bgPr>
        <a:solidFill>
          <a:schemeClr val="dk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14"/>
            <a:ext cx="12192000" cy="685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type="title"/>
          </p:nvPr>
        </p:nvSpPr>
        <p:spPr>
          <a:xfrm>
            <a:off x="410400" y="1414464"/>
            <a:ext cx="11376788" cy="24622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subTitle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(Text spotlight)">
  <p:cSld name="Single image (Text spotlight)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/>
          <p:nvPr>
            <p:ph idx="2" type="pic"/>
          </p:nvPr>
        </p:nvSpPr>
        <p:spPr>
          <a:xfrm>
            <a:off x="0" y="1"/>
            <a:ext cx="7611160" cy="6167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89" name="Google Shape;289;p43"/>
          <p:cNvSpPr txBox="1"/>
          <p:nvPr>
            <p:ph type="title"/>
          </p:nvPr>
        </p:nvSpPr>
        <p:spPr>
          <a:xfrm>
            <a:off x="1022400" y="1054100"/>
            <a:ext cx="6156275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43"/>
          <p:cNvSpPr txBox="1"/>
          <p:nvPr>
            <p:ph idx="1" type="body"/>
          </p:nvPr>
        </p:nvSpPr>
        <p:spPr>
          <a:xfrm>
            <a:off x="8042400" y="1054100"/>
            <a:ext cx="3744000" cy="5113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43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3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3" name="Google Shape;29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522">
          <p15:clr>
            <a:srgbClr val="65CEFF"/>
          </p15:clr>
        </p15:guide>
        <p15:guide id="2" pos="4794">
          <p15:clr>
            <a:srgbClr val="65CEFF"/>
          </p15:clr>
        </p15:guide>
        <p15:guide id="3" pos="5066">
          <p15:clr>
            <a:srgbClr val="65CEFF"/>
          </p15:clr>
        </p15:guide>
        <p15:guide id="4" pos="6472">
          <p15:clr>
            <a:srgbClr val="65CEFF"/>
          </p15:clr>
        </p15:guide>
        <p15:guide id="5" orient="horz" pos="302">
          <p15:clr>
            <a:srgbClr val="65CEFF"/>
          </p15:clr>
        </p15:guide>
        <p15:guide id="6" orient="horz" pos="664">
          <p15:clr>
            <a:srgbClr val="65CEFF"/>
          </p15:clr>
        </p15:guide>
        <p15:guide id="7" orient="horz" pos="891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object (small)">
  <p:cSld name="One object (small)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44"/>
          <p:cNvSpPr txBox="1"/>
          <p:nvPr>
            <p:ph idx="1" type="body"/>
          </p:nvPr>
        </p:nvSpPr>
        <p:spPr>
          <a:xfrm>
            <a:off x="411162" y="1414800"/>
            <a:ext cx="7199313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44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4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9" name="Google Shape;29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794">
          <p15:clr>
            <a:srgbClr val="65CEFF"/>
          </p15:clr>
        </p15:guide>
        <p15:guide id="2" pos="6472">
          <p15:clr>
            <a:srgbClr val="65CEFF"/>
          </p15:clr>
        </p15:guide>
        <p15:guide id="3" orient="horz" pos="302">
          <p15:clr>
            <a:srgbClr val="65CEFF"/>
          </p15:clr>
        </p15:guide>
        <p15:guide id="4" orient="horz" pos="664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3885">
          <p15:clr>
            <a:srgbClr val="65CEFF"/>
          </p15:clr>
        </p15:guide>
        <p15:guide id="8" orient="horz" pos="4157">
          <p15:clr>
            <a:srgbClr val="65CE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object (large)">
  <p:cSld name="One object (large)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5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45"/>
          <p:cNvSpPr txBox="1"/>
          <p:nvPr>
            <p:ph idx="1" type="body"/>
          </p:nvPr>
        </p:nvSpPr>
        <p:spPr>
          <a:xfrm>
            <a:off x="411162" y="1414800"/>
            <a:ext cx="11376026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45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5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472">
          <p15:clr>
            <a:srgbClr val="65CEFF"/>
          </p15:clr>
        </p15:guide>
        <p15:guide id="2" orient="horz" pos="302">
          <p15:clr>
            <a:srgbClr val="65CEFF"/>
          </p15:clr>
        </p15:guide>
        <p15:guide id="3" orient="horz" pos="664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3885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wo columns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6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46"/>
          <p:cNvSpPr txBox="1"/>
          <p:nvPr>
            <p:ph idx="1" type="body"/>
          </p:nvPr>
        </p:nvSpPr>
        <p:spPr>
          <a:xfrm>
            <a:off x="411162" y="1414800"/>
            <a:ext cx="5470526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46"/>
          <p:cNvSpPr txBox="1"/>
          <p:nvPr>
            <p:ph idx="2" type="body"/>
          </p:nvPr>
        </p:nvSpPr>
        <p:spPr>
          <a:xfrm>
            <a:off x="6315075" y="1414800"/>
            <a:ext cx="5465763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46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46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2" name="Google Shape;31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472">
          <p15:clr>
            <a:srgbClr val="65CEFF"/>
          </p15:clr>
        </p15:guide>
        <p15:guide id="2" orient="horz" pos="302">
          <p15:clr>
            <a:srgbClr val="65CEFF"/>
          </p15:clr>
        </p15:guide>
        <p15:guide id="3" orient="horz" pos="664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3885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hree column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47"/>
          <p:cNvSpPr txBox="1"/>
          <p:nvPr>
            <p:ph idx="1" type="body"/>
          </p:nvPr>
        </p:nvSpPr>
        <p:spPr>
          <a:xfrm>
            <a:off x="411162" y="1414800"/>
            <a:ext cx="3600000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47"/>
          <p:cNvSpPr txBox="1"/>
          <p:nvPr>
            <p:ph idx="2" type="body"/>
          </p:nvPr>
        </p:nvSpPr>
        <p:spPr>
          <a:xfrm>
            <a:off x="4298400" y="1414800"/>
            <a:ext cx="3600000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47"/>
          <p:cNvSpPr txBox="1"/>
          <p:nvPr>
            <p:ph idx="3" type="body"/>
          </p:nvPr>
        </p:nvSpPr>
        <p:spPr>
          <a:xfrm>
            <a:off x="8186400" y="1414800"/>
            <a:ext cx="3600000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47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47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0" name="Google Shape;32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26">
          <p15:clr>
            <a:srgbClr val="65CEFF"/>
          </p15:clr>
        </p15:guide>
        <p15:guide id="2" pos="2708">
          <p15:clr>
            <a:srgbClr val="65CEFF"/>
          </p15:clr>
        </p15:guide>
        <p15:guide id="3" pos="4975">
          <p15:clr>
            <a:srgbClr val="65CEFF"/>
          </p15:clr>
        </p15:guide>
        <p15:guide id="4" pos="5157">
          <p15:clr>
            <a:srgbClr val="65CEFF"/>
          </p15:clr>
        </p15:guide>
        <p15:guide id="5" pos="6472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objects">
  <p:cSld name="Four objects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48"/>
          <p:cNvSpPr txBox="1"/>
          <p:nvPr>
            <p:ph idx="1" type="body"/>
          </p:nvPr>
        </p:nvSpPr>
        <p:spPr>
          <a:xfrm>
            <a:off x="411162" y="1414800"/>
            <a:ext cx="5470526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24" name="Google Shape;324;p48"/>
          <p:cNvSpPr txBox="1"/>
          <p:nvPr>
            <p:ph idx="2" type="body"/>
          </p:nvPr>
        </p:nvSpPr>
        <p:spPr>
          <a:xfrm>
            <a:off x="411162" y="3718800"/>
            <a:ext cx="5470526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25" name="Google Shape;325;p48"/>
          <p:cNvSpPr txBox="1"/>
          <p:nvPr>
            <p:ph idx="3" type="body"/>
          </p:nvPr>
        </p:nvSpPr>
        <p:spPr>
          <a:xfrm>
            <a:off x="6315075" y="1414800"/>
            <a:ext cx="5465763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26" name="Google Shape;326;p48"/>
          <p:cNvSpPr txBox="1"/>
          <p:nvPr>
            <p:ph idx="4" type="body"/>
          </p:nvPr>
        </p:nvSpPr>
        <p:spPr>
          <a:xfrm>
            <a:off x="6315075" y="3718800"/>
            <a:ext cx="5465763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27" name="Google Shape;327;p48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48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9" name="Google Shape;32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472">
          <p15:clr>
            <a:srgbClr val="65CEFF"/>
          </p15:clr>
        </p15:guide>
        <p15:guide id="2" orient="horz" pos="302">
          <p15:clr>
            <a:srgbClr val="65CEFF"/>
          </p15:clr>
        </p15:guide>
        <p15:guide id="3" orient="horz" pos="664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2206">
          <p15:clr>
            <a:srgbClr val="65CEFF"/>
          </p15:clr>
        </p15:guide>
        <p15:guide id="6" orient="horz" pos="2343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(Spotlight)">
  <p:cSld name="Two columns (Spotlight)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49"/>
          <p:cNvSpPr/>
          <p:nvPr>
            <p:ph idx="2" type="pic"/>
          </p:nvPr>
        </p:nvSpPr>
        <p:spPr>
          <a:xfrm>
            <a:off x="411161" y="1414800"/>
            <a:ext cx="7199313" cy="47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3" name="Google Shape;333;p49"/>
          <p:cNvSpPr txBox="1"/>
          <p:nvPr>
            <p:ph idx="1" type="body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49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49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6" name="Google Shape;33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794">
          <p15:clr>
            <a:srgbClr val="65CEFF"/>
          </p15:clr>
        </p15:guide>
        <p15:guide id="2" pos="5066">
          <p15:clr>
            <a:srgbClr val="65CEFF"/>
          </p15:clr>
        </p15:guide>
        <p15:guide id="3" pos="6472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table (large)">
  <p:cSld name="One table (large)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0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0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50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1" name="Google Shape;34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0"/>
          <p:cNvSpPr txBox="1"/>
          <p:nvPr>
            <p:ph idx="1" type="body"/>
          </p:nvPr>
        </p:nvSpPr>
        <p:spPr>
          <a:xfrm>
            <a:off x="411162" y="1414462"/>
            <a:ext cx="3600000" cy="4392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44000" lIns="216000" spcFirstLastPara="1" rIns="216000" wrap="square" tIns="144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3" name="Google Shape;343;p50"/>
          <p:cNvSpPr txBox="1"/>
          <p:nvPr>
            <p:ph idx="2" type="body"/>
          </p:nvPr>
        </p:nvSpPr>
        <p:spPr>
          <a:xfrm>
            <a:off x="4299176" y="1414462"/>
            <a:ext cx="3600000" cy="4392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44000" lIns="216000" spcFirstLastPara="1" rIns="216000" wrap="square" tIns="144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FFB9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4" name="Google Shape;344;p50"/>
          <p:cNvSpPr txBox="1"/>
          <p:nvPr>
            <p:ph idx="3" type="body"/>
          </p:nvPr>
        </p:nvSpPr>
        <p:spPr>
          <a:xfrm>
            <a:off x="8187189" y="1414462"/>
            <a:ext cx="3600000" cy="4392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44000" lIns="216000" spcFirstLastPara="1" rIns="216000" wrap="square" tIns="144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429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472">
          <p15:clr>
            <a:srgbClr val="65CEFF"/>
          </p15:clr>
        </p15:guide>
        <p15:guide id="2" orient="horz" pos="302">
          <p15:clr>
            <a:srgbClr val="65CEFF"/>
          </p15:clr>
        </p15:guide>
        <p15:guide id="3" orient="horz" pos="664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3885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light">
  <p:cSld name="Quote ligh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 txBox="1"/>
          <p:nvPr>
            <p:ph idx="1" type="body"/>
          </p:nvPr>
        </p:nvSpPr>
        <p:spPr>
          <a:xfrm>
            <a:off x="1022400" y="1702799"/>
            <a:ext cx="9252760" cy="4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indent="-3429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7" name="Google Shape;347;p51"/>
          <p:cNvSpPr/>
          <p:nvPr/>
        </p:nvSpPr>
        <p:spPr>
          <a:xfrm>
            <a:off x="1058400" y="766763"/>
            <a:ext cx="907891" cy="647700"/>
          </a:xfrm>
          <a:custGeom>
            <a:rect b="b" l="l" r="r" t="t"/>
            <a:pathLst>
              <a:path extrusionOk="0" h="1868542" w="2619164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1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51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0" name="Google Shape;35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472">
          <p15:clr>
            <a:srgbClr val="65CEFF"/>
          </p15:clr>
        </p15:guide>
        <p15:guide id="2" orient="horz" pos="891">
          <p15:clr>
            <a:srgbClr val="65CEFF"/>
          </p15:clr>
        </p15:guide>
        <p15:guide id="3" orient="horz" pos="1073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2343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3885">
          <p15:clr>
            <a:srgbClr val="65CEFF"/>
          </p15:clr>
        </p15:guide>
        <p15:guide id="8" orient="horz" pos="4157">
          <p15:clr>
            <a:srgbClr val="65CEF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light">
  <p:cSld name="Statement ligh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2"/>
          <p:cNvSpPr txBox="1"/>
          <p:nvPr>
            <p:ph type="title"/>
          </p:nvPr>
        </p:nvSpPr>
        <p:spPr>
          <a:xfrm>
            <a:off x="986400" y="1271538"/>
            <a:ext cx="10800000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52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52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5" name="Google Shape;35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472">
          <p15:clr>
            <a:srgbClr val="65CEFF"/>
          </p15:clr>
        </p15:guide>
        <p15:guide id="2" orient="horz" pos="801">
          <p15:clr>
            <a:srgbClr val="65CEFF"/>
          </p15:clr>
        </p15:guide>
        <p15:guide id="3" orient="horz" pos="3658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60pt">
  <p:cSld name="Title Deep Blue 60pt">
    <p:bg>
      <p:bgPr>
        <a:solidFill>
          <a:schemeClr val="dk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ight&#10;&#10;Description automatically generated" id="43" name="Google Shape;4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type="title"/>
          </p:nvPr>
        </p:nvSpPr>
        <p:spPr>
          <a:xfrm>
            <a:off x="410400" y="1414463"/>
            <a:ext cx="11376788" cy="276998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411163" y="4184453"/>
            <a:ext cx="9288000" cy="1622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solidFill>
          <a:schemeClr val="lt2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3"/>
          <p:cNvSpPr txBox="1"/>
          <p:nvPr>
            <p:ph type="title"/>
          </p:nvPr>
        </p:nvSpPr>
        <p:spPr>
          <a:xfrm>
            <a:off x="411163" y="1234800"/>
            <a:ext cx="9863237" cy="116252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54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1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53"/>
          <p:cNvSpPr txBox="1"/>
          <p:nvPr>
            <p:ph idx="1" type="subTitle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solidFill>
                  <a:schemeClr val="dk1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sz="1400"/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b="1" sz="1400"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b="1" sz="1400"/>
            </a:lvl9pPr>
          </a:lstStyle>
          <a:p/>
        </p:txBody>
      </p:sp>
      <p:sp>
        <p:nvSpPr>
          <p:cNvPr id="359" name="Google Shape;359;p53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53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1" name="Google Shape;36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472" y="6419088"/>
            <a:ext cx="1152144" cy="183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472">
          <p15:clr>
            <a:srgbClr val="65CEFF"/>
          </p15:clr>
        </p15:guide>
        <p15:guide id="2" orient="horz" pos="778">
          <p15:clr>
            <a:srgbClr val="65CEFF"/>
          </p15:clr>
        </p15:guide>
        <p15:guide id="3" orient="horz" pos="3658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act">
  <p:cSld name="1_Contact">
    <p:bg>
      <p:bgPr>
        <a:solidFill>
          <a:schemeClr val="lt2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4"/>
          <p:cNvSpPr txBox="1"/>
          <p:nvPr>
            <p:ph type="title"/>
          </p:nvPr>
        </p:nvSpPr>
        <p:spPr>
          <a:xfrm>
            <a:off x="411163" y="1234800"/>
            <a:ext cx="9863237" cy="116252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54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54"/>
          <p:cNvSpPr txBox="1"/>
          <p:nvPr>
            <p:ph idx="1" type="subTitle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8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b="1" sz="1600">
                <a:solidFill>
                  <a:schemeClr val="dk1"/>
                </a:solidFill>
              </a:defRPr>
            </a:lvl2pPr>
            <a:lvl3pPr lvl="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b="0" sz="1600">
                <a:solidFill>
                  <a:schemeClr val="dk1"/>
                </a:solidFill>
              </a:defRPr>
            </a:lvl3pPr>
            <a:lvl4pPr lvl="3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4pPr>
            <a:lvl5pPr lvl="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solidFill>
                  <a:schemeClr val="dk1"/>
                </a:solidFill>
              </a:defRPr>
            </a:lvl5pPr>
            <a:lvl6pPr lvl="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6pPr>
            <a:lvl7pPr lvl="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b="1" sz="1400"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8pPr>
            <a:lvl9pPr lvl="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b="1" sz="1400"/>
            </a:lvl9pPr>
          </a:lstStyle>
          <a:p/>
        </p:txBody>
      </p:sp>
      <p:sp>
        <p:nvSpPr>
          <p:cNvPr id="365" name="Google Shape;365;p54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54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buNone/>
              <a:defRPr b="1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7" name="Google Shape;36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5188" y="6419088"/>
            <a:ext cx="1152000" cy="18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78">
          <p15:clr>
            <a:srgbClr val="65CEFF"/>
          </p15:clr>
        </p15:guide>
        <p15:guide id="2" orient="horz" pos="3658">
          <p15:clr>
            <a:srgbClr val="65CEFF"/>
          </p15:clr>
        </p15:guide>
        <p15:guide id="3" orient="horz" pos="4157">
          <p15:clr>
            <a:srgbClr val="65CEF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80pt">
  <p:cSld name="Title Deep Blue 80pt">
    <p:bg>
      <p:bgPr>
        <a:solidFill>
          <a:schemeClr val="dk2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emens Cognisphere on Deep Blue background" id="395" name="Google Shape;395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6"/>
          <p:cNvSpPr txBox="1"/>
          <p:nvPr>
            <p:ph type="title"/>
          </p:nvPr>
        </p:nvSpPr>
        <p:spPr>
          <a:xfrm>
            <a:off x="410400" y="1414464"/>
            <a:ext cx="11376788" cy="24622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56"/>
          <p:cNvSpPr txBox="1"/>
          <p:nvPr>
            <p:ph idx="1" type="subTitle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8" name="Google Shape;398;p56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99" name="Google Shape;39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6109">
          <p15:clr>
            <a:srgbClr val="65CEFF"/>
          </p15:clr>
        </p15:guide>
        <p15:guide id="2" orient="horz" pos="891">
          <p15:clr>
            <a:srgbClr val="65CEFF"/>
          </p15:clr>
        </p15:guide>
        <p15:guide id="3" orient="horz" pos="3658">
          <p15:clr>
            <a:srgbClr val="65CEFF"/>
          </p15:clr>
        </p15:guide>
        <p15:guide id="4" orient="horz" pos="4157">
          <p15:clr>
            <a:srgbClr val="65CE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ep Blue 40pt">
  <p:cSld name="Title Deep Blue 40pt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light, star&#10;&#10;Description automatically generated" id="49" name="Google Shape;4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410400" y="1414463"/>
            <a:ext cx="9288000" cy="24622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light 48pt">
  <p:cSld name="Title picture light 48pt">
    <p:bg>
      <p:bgPr>
        <a:solidFill>
          <a:schemeClr val="l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>
            <p:ph idx="2" type="pic"/>
          </p:nvPr>
        </p:nvSpPr>
        <p:spPr>
          <a:xfrm>
            <a:off x="0" y="0"/>
            <a:ext cx="12192000" cy="35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410401" y="3780000"/>
            <a:ext cx="9287638" cy="147732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11162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light 40pt">
  <p:cSld name="Title picture light 40pt">
    <p:bg>
      <p:bgPr>
        <a:solidFill>
          <a:schemeClr val="lt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>
            <p:ph idx="2" type="pic"/>
          </p:nvPr>
        </p:nvSpPr>
        <p:spPr>
          <a:xfrm>
            <a:off x="0" y="0"/>
            <a:ext cx="12192000" cy="35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410401" y="3780000"/>
            <a:ext cx="9287638" cy="123110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subTitle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411162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icture light 36pt">
  <p:cSld name="Title picture light 36pt"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>
            <p:ph idx="2" type="pic"/>
          </p:nvPr>
        </p:nvSpPr>
        <p:spPr>
          <a:xfrm>
            <a:off x="0" y="0"/>
            <a:ext cx="12192000" cy="35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68" name="Google Shape;68;p11"/>
          <p:cNvSpPr txBox="1"/>
          <p:nvPr>
            <p:ph type="title"/>
          </p:nvPr>
        </p:nvSpPr>
        <p:spPr>
          <a:xfrm>
            <a:off x="410401" y="3780000"/>
            <a:ext cx="9287638" cy="166199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498" l="0" r="0" t="-99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0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11162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13.xml"/><Relationship Id="rId22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15.xml"/><Relationship Id="rId24" Type="http://schemas.openxmlformats.org/officeDocument/2006/relationships/theme" Target="../theme/theme5.xml"/><Relationship Id="rId12" Type="http://schemas.openxmlformats.org/officeDocument/2006/relationships/slideLayout" Target="../slideLayouts/slideLayout14.xml"/><Relationship Id="rId23" Type="http://schemas.openxmlformats.org/officeDocument/2006/relationships/slideLayout" Target="../slideLayouts/slideLayout25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8.xml"/><Relationship Id="rId1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0.xml"/><Relationship Id="rId27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28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3" name="Google Shape;183;p28"/>
          <p:cNvGrpSpPr/>
          <p:nvPr/>
        </p:nvGrpSpPr>
        <p:grpSpPr>
          <a:xfrm>
            <a:off x="-218016" y="-216000"/>
            <a:ext cx="12630816" cy="7290000"/>
            <a:chOff x="-218016" y="-216000"/>
            <a:chExt cx="12630816" cy="7290000"/>
          </a:xfrm>
        </p:grpSpPr>
        <p:cxnSp>
          <p:nvCxnSpPr>
            <p:cNvPr id="184" name="Google Shape;184;p28"/>
            <p:cNvCxnSpPr/>
            <p:nvPr/>
          </p:nvCxnSpPr>
          <p:spPr>
            <a:xfrm>
              <a:off x="411480" y="-2160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5" name="Google Shape;185;p28"/>
            <p:cNvCxnSpPr/>
            <p:nvPr/>
          </p:nvCxnSpPr>
          <p:spPr>
            <a:xfrm>
              <a:off x="5870575" y="-2160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" name="Google Shape;186;p28"/>
            <p:cNvCxnSpPr/>
            <p:nvPr/>
          </p:nvCxnSpPr>
          <p:spPr>
            <a:xfrm>
              <a:off x="6313932" y="-2160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" name="Google Shape;187;p28"/>
            <p:cNvCxnSpPr/>
            <p:nvPr/>
          </p:nvCxnSpPr>
          <p:spPr>
            <a:xfrm>
              <a:off x="10279963" y="-2160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" name="Google Shape;188;p28"/>
            <p:cNvCxnSpPr/>
            <p:nvPr/>
          </p:nvCxnSpPr>
          <p:spPr>
            <a:xfrm>
              <a:off x="11784330" y="-2160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" name="Google Shape;189;p28"/>
            <p:cNvCxnSpPr/>
            <p:nvPr/>
          </p:nvCxnSpPr>
          <p:spPr>
            <a:xfrm>
              <a:off x="12322800" y="393192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" name="Google Shape;190;p28"/>
            <p:cNvCxnSpPr/>
            <p:nvPr/>
          </p:nvCxnSpPr>
          <p:spPr>
            <a:xfrm>
              <a:off x="12322800" y="13248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" name="Google Shape;191;p28"/>
            <p:cNvCxnSpPr/>
            <p:nvPr/>
          </p:nvCxnSpPr>
          <p:spPr>
            <a:xfrm>
              <a:off x="12322800" y="3630168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" name="Google Shape;192;p28"/>
            <p:cNvCxnSpPr/>
            <p:nvPr/>
          </p:nvCxnSpPr>
          <p:spPr>
            <a:xfrm>
              <a:off x="12322800" y="3410712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" name="Google Shape;193;p28"/>
            <p:cNvCxnSpPr/>
            <p:nvPr/>
          </p:nvCxnSpPr>
          <p:spPr>
            <a:xfrm>
              <a:off x="12322800" y="60768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" name="Google Shape;194;p28"/>
            <p:cNvCxnSpPr/>
            <p:nvPr/>
          </p:nvCxnSpPr>
          <p:spPr>
            <a:xfrm>
              <a:off x="411480" y="68940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" name="Google Shape;195;p28"/>
            <p:cNvCxnSpPr/>
            <p:nvPr/>
          </p:nvCxnSpPr>
          <p:spPr>
            <a:xfrm>
              <a:off x="5870448" y="68940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" name="Google Shape;196;p28"/>
            <p:cNvCxnSpPr/>
            <p:nvPr/>
          </p:nvCxnSpPr>
          <p:spPr>
            <a:xfrm>
              <a:off x="6318504" y="68940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" name="Google Shape;197;p28"/>
            <p:cNvCxnSpPr/>
            <p:nvPr/>
          </p:nvCxnSpPr>
          <p:spPr>
            <a:xfrm>
              <a:off x="10275659" y="68940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" name="Google Shape;198;p28"/>
            <p:cNvCxnSpPr/>
            <p:nvPr/>
          </p:nvCxnSpPr>
          <p:spPr>
            <a:xfrm>
              <a:off x="11786616" y="68940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" name="Google Shape;199;p28"/>
            <p:cNvCxnSpPr/>
            <p:nvPr/>
          </p:nvCxnSpPr>
          <p:spPr>
            <a:xfrm>
              <a:off x="-128016" y="3888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" name="Google Shape;200;p28"/>
            <p:cNvCxnSpPr/>
            <p:nvPr/>
          </p:nvCxnSpPr>
          <p:spPr>
            <a:xfrm>
              <a:off x="-126000" y="132305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" name="Google Shape;201;p28"/>
            <p:cNvCxnSpPr/>
            <p:nvPr/>
          </p:nvCxnSpPr>
          <p:spPr>
            <a:xfrm>
              <a:off x="-126000" y="36288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" name="Google Shape;202;p28"/>
            <p:cNvCxnSpPr/>
            <p:nvPr/>
          </p:nvCxnSpPr>
          <p:spPr>
            <a:xfrm>
              <a:off x="-128016" y="3410712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3" name="Google Shape;203;p28"/>
            <p:cNvCxnSpPr/>
            <p:nvPr/>
          </p:nvCxnSpPr>
          <p:spPr>
            <a:xfrm>
              <a:off x="-126000" y="6076800"/>
              <a:ext cx="0" cy="180000"/>
            </a:xfrm>
            <a:prstGeom prst="straightConnector1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976">
          <p15:clr>
            <a:srgbClr val="F26B43"/>
          </p15:clr>
        </p15:guide>
        <p15:guide id="2" pos="3840">
          <p15:clr>
            <a:srgbClr val="F26B43"/>
          </p15:clr>
        </p15:guide>
        <p15:guide id="3" pos="3696">
          <p15:clr>
            <a:srgbClr val="F26B43"/>
          </p15:clr>
        </p15:guide>
        <p15:guide id="4" pos="257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341">
          <p15:clr>
            <a:srgbClr val="F26B43"/>
          </p15:clr>
        </p15:guide>
        <p15:guide id="7" orient="horz" pos="888">
          <p15:clr>
            <a:srgbClr val="F26B43"/>
          </p15:clr>
        </p15:guide>
        <p15:guide id="8" orient="horz" pos="300">
          <p15:clr>
            <a:srgbClr val="F26B43"/>
          </p15:clr>
        </p15:guide>
        <p15:guide id="9" orient="horz" pos="3884">
          <p15:clr>
            <a:srgbClr val="F26B43"/>
          </p15:clr>
        </p15:guide>
        <p15:guide id="10" pos="6471">
          <p15:clr>
            <a:srgbClr val="F26B43"/>
          </p15:clr>
        </p15:guide>
        <p15:guide id="11" pos="742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5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0" name="Google Shape;370;p55"/>
          <p:cNvSpPr txBox="1"/>
          <p:nvPr>
            <p:ph idx="1" type="body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55"/>
          <p:cNvSpPr txBox="1"/>
          <p:nvPr>
            <p:ph idx="11" type="ftr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55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1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3" name="Google Shape;373;p55"/>
          <p:cNvGrpSpPr/>
          <p:nvPr/>
        </p:nvGrpSpPr>
        <p:grpSpPr>
          <a:xfrm>
            <a:off x="-218016" y="-216000"/>
            <a:ext cx="12630816" cy="7290000"/>
            <a:chOff x="-218016" y="-216000"/>
            <a:chExt cx="12630816" cy="7290000"/>
          </a:xfrm>
        </p:grpSpPr>
        <p:cxnSp>
          <p:nvCxnSpPr>
            <p:cNvPr id="374" name="Google Shape;374;p55"/>
            <p:cNvCxnSpPr/>
            <p:nvPr/>
          </p:nvCxnSpPr>
          <p:spPr>
            <a:xfrm>
              <a:off x="411480" y="-2160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5" name="Google Shape;375;p55"/>
            <p:cNvCxnSpPr/>
            <p:nvPr/>
          </p:nvCxnSpPr>
          <p:spPr>
            <a:xfrm>
              <a:off x="5870575" y="-2160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6" name="Google Shape;376;p55"/>
            <p:cNvCxnSpPr/>
            <p:nvPr/>
          </p:nvCxnSpPr>
          <p:spPr>
            <a:xfrm>
              <a:off x="6313932" y="-2160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7" name="Google Shape;377;p55"/>
            <p:cNvCxnSpPr/>
            <p:nvPr/>
          </p:nvCxnSpPr>
          <p:spPr>
            <a:xfrm>
              <a:off x="10279963" y="-2160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8" name="Google Shape;378;p55"/>
            <p:cNvCxnSpPr/>
            <p:nvPr/>
          </p:nvCxnSpPr>
          <p:spPr>
            <a:xfrm>
              <a:off x="11784330" y="-2160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9" name="Google Shape;379;p55"/>
            <p:cNvCxnSpPr/>
            <p:nvPr/>
          </p:nvCxnSpPr>
          <p:spPr>
            <a:xfrm>
              <a:off x="12322800" y="393192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0" name="Google Shape;380;p55"/>
            <p:cNvCxnSpPr/>
            <p:nvPr/>
          </p:nvCxnSpPr>
          <p:spPr>
            <a:xfrm>
              <a:off x="12322800" y="13248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1" name="Google Shape;381;p55"/>
            <p:cNvCxnSpPr/>
            <p:nvPr/>
          </p:nvCxnSpPr>
          <p:spPr>
            <a:xfrm>
              <a:off x="12322800" y="3630168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2" name="Google Shape;382;p55"/>
            <p:cNvCxnSpPr/>
            <p:nvPr/>
          </p:nvCxnSpPr>
          <p:spPr>
            <a:xfrm>
              <a:off x="12322800" y="3410712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3" name="Google Shape;383;p55"/>
            <p:cNvCxnSpPr/>
            <p:nvPr/>
          </p:nvCxnSpPr>
          <p:spPr>
            <a:xfrm>
              <a:off x="12322800" y="60768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4" name="Google Shape;384;p55"/>
            <p:cNvCxnSpPr/>
            <p:nvPr/>
          </p:nvCxnSpPr>
          <p:spPr>
            <a:xfrm>
              <a:off x="411480" y="68940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5" name="Google Shape;385;p55"/>
            <p:cNvCxnSpPr/>
            <p:nvPr/>
          </p:nvCxnSpPr>
          <p:spPr>
            <a:xfrm>
              <a:off x="5870448" y="68940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6" name="Google Shape;386;p55"/>
            <p:cNvCxnSpPr/>
            <p:nvPr/>
          </p:nvCxnSpPr>
          <p:spPr>
            <a:xfrm>
              <a:off x="6318504" y="68940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7" name="Google Shape;387;p55"/>
            <p:cNvCxnSpPr/>
            <p:nvPr/>
          </p:nvCxnSpPr>
          <p:spPr>
            <a:xfrm>
              <a:off x="10275659" y="68940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8" name="Google Shape;388;p55"/>
            <p:cNvCxnSpPr/>
            <p:nvPr/>
          </p:nvCxnSpPr>
          <p:spPr>
            <a:xfrm>
              <a:off x="11786616" y="68940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9" name="Google Shape;389;p55"/>
            <p:cNvCxnSpPr/>
            <p:nvPr/>
          </p:nvCxnSpPr>
          <p:spPr>
            <a:xfrm>
              <a:off x="-128016" y="3888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0" name="Google Shape;390;p55"/>
            <p:cNvCxnSpPr/>
            <p:nvPr/>
          </p:nvCxnSpPr>
          <p:spPr>
            <a:xfrm>
              <a:off x="-126000" y="132305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1" name="Google Shape;391;p55"/>
            <p:cNvCxnSpPr/>
            <p:nvPr/>
          </p:nvCxnSpPr>
          <p:spPr>
            <a:xfrm>
              <a:off x="-126000" y="36288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2" name="Google Shape;392;p55"/>
            <p:cNvCxnSpPr/>
            <p:nvPr/>
          </p:nvCxnSpPr>
          <p:spPr>
            <a:xfrm>
              <a:off x="-128016" y="3410712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3" name="Google Shape;393;p55"/>
            <p:cNvCxnSpPr/>
            <p:nvPr/>
          </p:nvCxnSpPr>
          <p:spPr>
            <a:xfrm>
              <a:off x="-126000" y="6076800"/>
              <a:ext cx="0" cy="180000"/>
            </a:xfrm>
            <a:prstGeom prst="straightConnector1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976">
          <p15:clr>
            <a:srgbClr val="F26B43"/>
          </p15:clr>
        </p15:guide>
        <p15:guide id="2" pos="3840">
          <p15:clr>
            <a:srgbClr val="F26B43"/>
          </p15:clr>
        </p15:guide>
        <p15:guide id="3" pos="3696">
          <p15:clr>
            <a:srgbClr val="F26B43"/>
          </p15:clr>
        </p15:guide>
        <p15:guide id="4" pos="257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341">
          <p15:clr>
            <a:srgbClr val="F26B43"/>
          </p15:clr>
        </p15:guide>
        <p15:guide id="7" orient="horz" pos="888">
          <p15:clr>
            <a:srgbClr val="F26B43"/>
          </p15:clr>
        </p15:guide>
        <p15:guide id="8" orient="horz" pos="300">
          <p15:clr>
            <a:srgbClr val="F26B43"/>
          </p15:clr>
        </p15:guide>
        <p15:guide id="9" orient="horz" pos="3884">
          <p15:clr>
            <a:srgbClr val="F26B43"/>
          </p15:clr>
        </p15:guide>
        <p15:guide id="10" pos="6471">
          <p15:clr>
            <a:srgbClr val="F26B43"/>
          </p15:clr>
        </p15:guide>
        <p15:guide id="11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5" Type="http://schemas.openxmlformats.org/officeDocument/2006/relationships/image" Target="../media/image21.png"/><Relationship Id="rId6" Type="http://schemas.openxmlformats.org/officeDocument/2006/relationships/image" Target="../media/image33.png"/><Relationship Id="rId7" Type="http://schemas.openxmlformats.org/officeDocument/2006/relationships/image" Target="../media/image30.png"/><Relationship Id="rId8" Type="http://schemas.openxmlformats.org/officeDocument/2006/relationships/image" Target="../media/image19.png"/><Relationship Id="rId10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24.png"/><Relationship Id="rId21" Type="http://schemas.openxmlformats.org/officeDocument/2006/relationships/image" Target="../media/image56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Relationship Id="rId5" Type="http://schemas.openxmlformats.org/officeDocument/2006/relationships/image" Target="../media/image2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1" Type="http://schemas.openxmlformats.org/officeDocument/2006/relationships/image" Target="../media/image53.png"/><Relationship Id="rId10" Type="http://schemas.openxmlformats.org/officeDocument/2006/relationships/image" Target="../media/image44.png"/><Relationship Id="rId13" Type="http://schemas.openxmlformats.org/officeDocument/2006/relationships/image" Target="../media/image39.png"/><Relationship Id="rId12" Type="http://schemas.openxmlformats.org/officeDocument/2006/relationships/image" Target="../media/image50.png"/><Relationship Id="rId15" Type="http://schemas.openxmlformats.org/officeDocument/2006/relationships/image" Target="../media/image63.jpg"/><Relationship Id="rId14" Type="http://schemas.openxmlformats.org/officeDocument/2006/relationships/image" Target="../media/image47.png"/><Relationship Id="rId17" Type="http://schemas.openxmlformats.org/officeDocument/2006/relationships/image" Target="../media/image30.png"/><Relationship Id="rId16" Type="http://schemas.openxmlformats.org/officeDocument/2006/relationships/image" Target="../media/image55.jpg"/><Relationship Id="rId19" Type="http://schemas.openxmlformats.org/officeDocument/2006/relationships/image" Target="../media/image29.png"/><Relationship Id="rId1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9" Type="http://schemas.openxmlformats.org/officeDocument/2006/relationships/image" Target="../media/image60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33.png"/><Relationship Id="rId10" Type="http://schemas.openxmlformats.org/officeDocument/2006/relationships/image" Target="../media/image6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7"/>
          <p:cNvSpPr txBox="1"/>
          <p:nvPr>
            <p:ph type="title"/>
          </p:nvPr>
        </p:nvSpPr>
        <p:spPr>
          <a:xfrm>
            <a:off x="410400" y="1414463"/>
            <a:ext cx="11376788" cy="18466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4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1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Managing IP During Chiplet Design and Integration</a:t>
            </a:r>
            <a:endParaRPr/>
          </a:p>
        </p:txBody>
      </p:sp>
      <p:sp>
        <p:nvSpPr>
          <p:cNvPr id="406" name="Google Shape;406;p57"/>
          <p:cNvSpPr txBox="1"/>
          <p:nvPr>
            <p:ph idx="1" type="subTitle"/>
          </p:nvPr>
        </p:nvSpPr>
        <p:spPr>
          <a:xfrm>
            <a:off x="411163" y="4129221"/>
            <a:ext cx="9288000" cy="1622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2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Michael Munsey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Senior Director Semiconductor and IP Solutions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Siemens EDA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25 January 2023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07" name="Google Shape;407;p57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Siemens 2023 | 2023-01-25 | Michael Munsey | Siemens Digital Industries Software | Where today meets tomorrow.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8"/>
          <p:cNvSpPr txBox="1"/>
          <p:nvPr>
            <p:ph type="title"/>
          </p:nvPr>
        </p:nvSpPr>
        <p:spPr>
          <a:xfrm>
            <a:off x="410400" y="1414464"/>
            <a:ext cx="11376788" cy="24622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/>
              <a:t>What is Data Management?</a:t>
            </a:r>
            <a:endParaRPr/>
          </a:p>
        </p:txBody>
      </p:sp>
      <p:sp>
        <p:nvSpPr>
          <p:cNvPr id="413" name="Google Shape;413;p58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Siemens 2023 | 2023-01-25 | Michael Munsey | Siemens Digital Industries Software | Where today meets tomorrow.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9"/>
          <p:cNvSpPr txBox="1"/>
          <p:nvPr>
            <p:ph type="title"/>
          </p:nvPr>
        </p:nvSpPr>
        <p:spPr>
          <a:xfrm>
            <a:off x="410400" y="1414464"/>
            <a:ext cx="11376788" cy="24622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/>
              <a:t>This is not only about Data Management…</a:t>
            </a:r>
            <a:endParaRPr/>
          </a:p>
        </p:txBody>
      </p:sp>
      <p:sp>
        <p:nvSpPr>
          <p:cNvPr id="419" name="Google Shape;419;p59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Siemens 2023 | 2023-01-25 | Michael Munsey | Siemens Digital Industries Software | Where today meets tomorrow.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0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/>
              <a:t>What is IP?</a:t>
            </a:r>
            <a:endParaRPr/>
          </a:p>
        </p:txBody>
      </p:sp>
      <p:sp>
        <p:nvSpPr>
          <p:cNvPr id="425" name="Google Shape;425;p60"/>
          <p:cNvSpPr txBox="1"/>
          <p:nvPr>
            <p:ph idx="11" type="ftr"/>
          </p:nvPr>
        </p:nvSpPr>
        <p:spPr>
          <a:xfrm>
            <a:off x="1059162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Siemens 2023 | 2023-01-25 | Michael Munsey | Siemens EDA Solutions Management | Siemens Digital Industries Software | Where today meets tomorrow.</a:t>
            </a:r>
            <a:endParaRPr/>
          </a:p>
        </p:txBody>
      </p:sp>
      <p:sp>
        <p:nvSpPr>
          <p:cNvPr id="426" name="Google Shape;426;p60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7" name="Google Shape;427;p60"/>
          <p:cNvSpPr/>
          <p:nvPr/>
        </p:nvSpPr>
        <p:spPr>
          <a:xfrm>
            <a:off x="6612293" y="2899757"/>
            <a:ext cx="5035482" cy="1064550"/>
          </a:xfrm>
          <a:prstGeom prst="roundRect">
            <a:avLst>
              <a:gd fmla="val 1164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0"/>
          <p:cNvSpPr/>
          <p:nvPr/>
        </p:nvSpPr>
        <p:spPr>
          <a:xfrm>
            <a:off x="313519" y="2893693"/>
            <a:ext cx="5035482" cy="1064551"/>
          </a:xfrm>
          <a:prstGeom prst="roundRect">
            <a:avLst>
              <a:gd fmla="val 1164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9" name="Google Shape;429;p60"/>
          <p:cNvGrpSpPr/>
          <p:nvPr/>
        </p:nvGrpSpPr>
        <p:grpSpPr>
          <a:xfrm>
            <a:off x="1977812" y="3108467"/>
            <a:ext cx="635001" cy="635001"/>
            <a:chOff x="0" y="0"/>
            <a:chExt cx="1270000" cy="1270000"/>
          </a:xfrm>
        </p:grpSpPr>
        <p:sp>
          <p:nvSpPr>
            <p:cNvPr id="430" name="Google Shape;430;p60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39700" rotWithShape="0" dir="3000000" dist="76200">
                <a:srgbClr val="000000">
                  <a:alpha val="49019"/>
                </a:srgbClr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431" name="Google Shape;431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487" y="44171"/>
              <a:ext cx="899874" cy="8998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2" name="Google Shape;432;p60"/>
          <p:cNvGrpSpPr/>
          <p:nvPr/>
        </p:nvGrpSpPr>
        <p:grpSpPr>
          <a:xfrm>
            <a:off x="2813440" y="3108468"/>
            <a:ext cx="635001" cy="635001"/>
            <a:chOff x="0" y="0"/>
            <a:chExt cx="1270000" cy="1270000"/>
          </a:xfrm>
        </p:grpSpPr>
        <p:sp>
          <p:nvSpPr>
            <p:cNvPr id="433" name="Google Shape;433;p60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39700" rotWithShape="0" dir="3000000" dist="76200">
                <a:srgbClr val="000000">
                  <a:alpha val="49019"/>
                </a:srgbClr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Subversion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434" name="Google Shape;434;p60"/>
            <p:cNvPicPr preferRelativeResize="0"/>
            <p:nvPr/>
          </p:nvPicPr>
          <p:blipFill rotWithShape="1">
            <a:blip r:embed="rId4">
              <a:alphaModFix/>
            </a:blip>
            <a:srcRect b="0" l="8850" r="12642" t="0"/>
            <a:stretch/>
          </p:blipFill>
          <p:spPr>
            <a:xfrm>
              <a:off x="93407" y="128462"/>
              <a:ext cx="1102232" cy="7112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5" name="Google Shape;435;p60"/>
          <p:cNvGrpSpPr/>
          <p:nvPr/>
        </p:nvGrpSpPr>
        <p:grpSpPr>
          <a:xfrm>
            <a:off x="3659566" y="3108467"/>
            <a:ext cx="635001" cy="635001"/>
            <a:chOff x="0" y="0"/>
            <a:chExt cx="1270000" cy="1270000"/>
          </a:xfrm>
        </p:grpSpPr>
        <p:sp>
          <p:nvSpPr>
            <p:cNvPr id="436" name="Google Shape;436;p60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rotWithShape="0" dir="3008979" dist="74171">
                <a:srgbClr val="000000">
                  <a:alpha val="49019"/>
                </a:srgbClr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Perforce</a:t>
              </a:r>
              <a:endParaRPr b="1" i="0" sz="7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Image" id="437" name="Google Shape;437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1942" y="54891"/>
              <a:ext cx="946117" cy="9461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8" name="Google Shape;438;p60"/>
          <p:cNvGrpSpPr/>
          <p:nvPr/>
        </p:nvGrpSpPr>
        <p:grpSpPr>
          <a:xfrm>
            <a:off x="4507238" y="3102405"/>
            <a:ext cx="635000" cy="647128"/>
            <a:chOff x="0" y="0"/>
            <a:chExt cx="1269999" cy="1294255"/>
          </a:xfrm>
        </p:grpSpPr>
        <p:sp>
          <p:nvSpPr>
            <p:cNvPr id="439" name="Google Shape;439;p60"/>
            <p:cNvSpPr/>
            <p:nvPr/>
          </p:nvSpPr>
          <p:spPr>
            <a:xfrm>
              <a:off x="0" y="0"/>
              <a:ext cx="1269999" cy="1294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8455">
                <a:srgbClr val="000000"/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 DM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440" name="Google Shape;440;p6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3787" y="143828"/>
              <a:ext cx="822426" cy="822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Image" id="441" name="Google Shape;441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33351" y="3185247"/>
            <a:ext cx="493571" cy="493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ek-128.png" id="442" name="Google Shape;442;p60"/>
          <p:cNvPicPr preferRelativeResize="0"/>
          <p:nvPr/>
        </p:nvPicPr>
        <p:blipFill rotWithShape="1">
          <a:blip r:embed="rId8">
            <a:alphaModFix/>
          </a:blip>
          <a:srcRect b="21617" l="22969" r="22974" t="23416"/>
          <a:stretch/>
        </p:blipFill>
        <p:spPr>
          <a:xfrm>
            <a:off x="8768335" y="3228669"/>
            <a:ext cx="451446" cy="459019"/>
          </a:xfrm>
          <a:custGeom>
            <a:rect b="b" l="l" r="r" t="t"/>
            <a:pathLst>
              <a:path extrusionOk="0" h="21565" w="21600">
                <a:moveTo>
                  <a:pt x="9096" y="20"/>
                </a:moveTo>
                <a:cubicBezTo>
                  <a:pt x="8825" y="76"/>
                  <a:pt x="8525" y="240"/>
                  <a:pt x="8184" y="542"/>
                </a:cubicBezTo>
                <a:cubicBezTo>
                  <a:pt x="7646" y="1021"/>
                  <a:pt x="7015" y="1247"/>
                  <a:pt x="6789" y="1027"/>
                </a:cubicBezTo>
                <a:cubicBezTo>
                  <a:pt x="6562" y="808"/>
                  <a:pt x="6448" y="981"/>
                  <a:pt x="6523" y="1419"/>
                </a:cubicBezTo>
                <a:cubicBezTo>
                  <a:pt x="6598" y="1856"/>
                  <a:pt x="6523" y="2566"/>
                  <a:pt x="6361" y="3004"/>
                </a:cubicBezTo>
                <a:cubicBezTo>
                  <a:pt x="4811" y="7206"/>
                  <a:pt x="4789" y="8264"/>
                  <a:pt x="6228" y="10676"/>
                </a:cubicBezTo>
                <a:cubicBezTo>
                  <a:pt x="7724" y="13182"/>
                  <a:pt x="7812" y="15068"/>
                  <a:pt x="6475" y="15794"/>
                </a:cubicBezTo>
                <a:cubicBezTo>
                  <a:pt x="6030" y="16036"/>
                  <a:pt x="4662" y="16490"/>
                  <a:pt x="3428" y="16792"/>
                </a:cubicBezTo>
                <a:cubicBezTo>
                  <a:pt x="1619" y="17234"/>
                  <a:pt x="1064" y="17662"/>
                  <a:pt x="589" y="19001"/>
                </a:cubicBezTo>
                <a:cubicBezTo>
                  <a:pt x="264" y="19916"/>
                  <a:pt x="0" y="20860"/>
                  <a:pt x="0" y="21108"/>
                </a:cubicBezTo>
                <a:cubicBezTo>
                  <a:pt x="0" y="21356"/>
                  <a:pt x="4865" y="21565"/>
                  <a:pt x="10805" y="21565"/>
                </a:cubicBezTo>
                <a:cubicBezTo>
                  <a:pt x="16744" y="21565"/>
                  <a:pt x="21600" y="21356"/>
                  <a:pt x="21600" y="21108"/>
                </a:cubicBezTo>
                <a:cubicBezTo>
                  <a:pt x="21600" y="20860"/>
                  <a:pt x="21337" y="19928"/>
                  <a:pt x="21021" y="19039"/>
                </a:cubicBezTo>
                <a:cubicBezTo>
                  <a:pt x="20545" y="17698"/>
                  <a:pt x="19929" y="17259"/>
                  <a:pt x="17384" y="16447"/>
                </a:cubicBezTo>
                <a:cubicBezTo>
                  <a:pt x="13655" y="15257"/>
                  <a:pt x="13286" y="14169"/>
                  <a:pt x="15410" y="10611"/>
                </a:cubicBezTo>
                <a:cubicBezTo>
                  <a:pt x="16627" y="8572"/>
                  <a:pt x="16767" y="7975"/>
                  <a:pt x="16264" y="6891"/>
                </a:cubicBezTo>
                <a:cubicBezTo>
                  <a:pt x="15935" y="6182"/>
                  <a:pt x="15656" y="5053"/>
                  <a:pt x="15656" y="4383"/>
                </a:cubicBezTo>
                <a:cubicBezTo>
                  <a:pt x="15656" y="2886"/>
                  <a:pt x="14291" y="1623"/>
                  <a:pt x="12143" y="1120"/>
                </a:cubicBezTo>
                <a:cubicBezTo>
                  <a:pt x="11253" y="912"/>
                  <a:pt x="10223" y="498"/>
                  <a:pt x="9846" y="207"/>
                </a:cubicBezTo>
                <a:cubicBezTo>
                  <a:pt x="9607" y="22"/>
                  <a:pt x="9367" y="-35"/>
                  <a:pt x="9096" y="2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Image" id="443" name="Google Shape;443;p6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40476" y="3111500"/>
            <a:ext cx="635001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0"/>
          <p:cNvSpPr txBox="1"/>
          <p:nvPr/>
        </p:nvSpPr>
        <p:spPr>
          <a:xfrm>
            <a:off x="5756337" y="2925624"/>
            <a:ext cx="447238" cy="8415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0"/>
          <p:cNvSpPr txBox="1"/>
          <p:nvPr/>
        </p:nvSpPr>
        <p:spPr>
          <a:xfrm>
            <a:off x="551607" y="4268360"/>
            <a:ext cx="4764061" cy="872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Design Files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Software, Firmware &amp; Hardware</a:t>
            </a:r>
            <a:endParaRPr b="0" i="1" sz="1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0"/>
          <p:cNvSpPr txBox="1"/>
          <p:nvPr/>
        </p:nvSpPr>
        <p:spPr>
          <a:xfrm>
            <a:off x="6096000" y="4257092"/>
            <a:ext cx="5940660" cy="1241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Who, What, Where, When, Why &amp; hoW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Dependencies, Permissions, </a:t>
            </a:r>
            <a:endParaRPr b="0" i="1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Hierarchy, Properties, Usage,</a:t>
            </a:r>
            <a:r>
              <a:rPr b="0" i="1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endParaRPr b="0" i="1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0"/>
          <p:cNvSpPr txBox="1"/>
          <p:nvPr/>
        </p:nvSpPr>
        <p:spPr>
          <a:xfrm>
            <a:off x="1460451" y="1512090"/>
            <a:ext cx="9584710" cy="933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IP is the abstraction of data files that defines its implementation and meta-data that defines its state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ierarchy with solid fill" id="448" name="Google Shape;448;p6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49870" y="3102405"/>
            <a:ext cx="686709" cy="68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1"/>
          <p:cNvSpPr txBox="1"/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400" lIns="0" spcFirstLastPara="1" rIns="324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/>
              <a:t>IPLM IP Abstraction Model</a:t>
            </a:r>
            <a:endParaRPr/>
          </a:p>
        </p:txBody>
      </p:sp>
      <p:sp>
        <p:nvSpPr>
          <p:cNvPr id="455" name="Google Shape;455;p61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56" name="Google Shape;456;p61"/>
          <p:cNvGrpSpPr/>
          <p:nvPr/>
        </p:nvGrpSpPr>
        <p:grpSpPr>
          <a:xfrm>
            <a:off x="165700" y="1289120"/>
            <a:ext cx="9208230" cy="5144648"/>
            <a:chOff x="320194" y="0"/>
            <a:chExt cx="18416459" cy="10289295"/>
          </a:xfrm>
        </p:grpSpPr>
        <p:sp>
          <p:nvSpPr>
            <p:cNvPr id="457" name="Google Shape;457;p61"/>
            <p:cNvSpPr/>
            <p:nvPr/>
          </p:nvSpPr>
          <p:spPr>
            <a:xfrm rot="-8041954">
              <a:off x="4792548" y="1416058"/>
              <a:ext cx="6744921" cy="6614929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9019"/>
                </a:srgbClr>
              </a:outerShdw>
            </a:effectLst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8" name="Google Shape;458;p61"/>
            <p:cNvGrpSpPr/>
            <p:nvPr/>
          </p:nvGrpSpPr>
          <p:grpSpPr>
            <a:xfrm>
              <a:off x="320194" y="1725008"/>
              <a:ext cx="18416459" cy="8564287"/>
              <a:chOff x="320195" y="0"/>
              <a:chExt cx="18416460" cy="8564288"/>
            </a:xfrm>
          </p:grpSpPr>
          <p:sp>
            <p:nvSpPr>
              <p:cNvPr id="459" name="Google Shape;459;p61"/>
              <p:cNvSpPr/>
              <p:nvPr/>
            </p:nvSpPr>
            <p:spPr>
              <a:xfrm>
                <a:off x="357095" y="4482104"/>
                <a:ext cx="2955712" cy="1887386"/>
              </a:xfrm>
              <a:prstGeom prst="roundRect">
                <a:avLst>
                  <a:gd fmla="val 15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61"/>
              <p:cNvSpPr/>
              <p:nvPr/>
            </p:nvSpPr>
            <p:spPr>
              <a:xfrm>
                <a:off x="357095" y="2286300"/>
                <a:ext cx="2955712" cy="1887386"/>
              </a:xfrm>
              <a:prstGeom prst="roundRect">
                <a:avLst>
                  <a:gd fmla="val 15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61"/>
              <p:cNvSpPr/>
              <p:nvPr/>
            </p:nvSpPr>
            <p:spPr>
              <a:xfrm>
                <a:off x="357095" y="23512"/>
                <a:ext cx="2955712" cy="1887386"/>
              </a:xfrm>
              <a:prstGeom prst="roundRect">
                <a:avLst>
                  <a:gd fmla="val 15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61"/>
              <p:cNvSpPr txBox="1"/>
              <p:nvPr/>
            </p:nvSpPr>
            <p:spPr>
              <a:xfrm>
                <a:off x="7212243" y="7686876"/>
                <a:ext cx="11524412" cy="877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rmAutofit lnSpcReduction="10000"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20"/>
                  <a:buFont typeface="Arial"/>
                  <a:buNone/>
                </a:pPr>
                <a:r>
                  <a:rPr b="0" i="0" lang="en-US" sz="242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IP is </a:t>
                </a:r>
                <a:r>
                  <a:rPr b="1" i="0" lang="en-US" sz="2420" u="sng" cap="none" strike="noStrike">
                    <a:solidFill>
                      <a:schemeClr val="accen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everything</a:t>
                </a:r>
                <a:r>
                  <a:rPr b="0" i="0" lang="en-US" sz="2420" u="none" cap="none" strike="noStrike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that enables design</a:t>
                </a:r>
                <a:endParaRPr b="0" i="0" sz="14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61"/>
              <p:cNvSpPr txBox="1"/>
              <p:nvPr/>
            </p:nvSpPr>
            <p:spPr>
              <a:xfrm>
                <a:off x="320195" y="161574"/>
                <a:ext cx="2955710" cy="1539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9050" lIns="19050" spcFirstLastPara="1" rIns="19050" wrap="square" tIns="19050">
                <a:norm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3"/>
                  <a:buFont typeface="Arial"/>
                  <a:buNone/>
                </a:pPr>
                <a:r>
                  <a:rPr b="1" i="0" lang="en-US" sz="1403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Engineering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buSzPts val="1403"/>
                  <a:buFont typeface="Arial"/>
                  <a:buNone/>
                </a:pPr>
                <a:r>
                  <a:rPr b="1" i="0" lang="en-US" sz="1403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Environment /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0000"/>
                  </a:buClr>
                  <a:buSzPts val="1403"/>
                  <a:buFont typeface="Arial"/>
                  <a:buNone/>
                </a:pPr>
                <a:r>
                  <a:rPr b="1" i="0" lang="en-US" sz="1403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Configurations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4" name="Google Shape;464;p61"/>
              <p:cNvGrpSpPr/>
              <p:nvPr/>
            </p:nvGrpSpPr>
            <p:grpSpPr>
              <a:xfrm>
                <a:off x="3439161" y="4488422"/>
                <a:ext cx="1887382" cy="1887386"/>
                <a:chOff x="0" y="0"/>
                <a:chExt cx="1887380" cy="1887385"/>
              </a:xfrm>
            </p:grpSpPr>
            <p:pic>
              <p:nvPicPr>
                <p:cNvPr descr="Image" id="465" name="Google Shape;465;p6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887380" cy="18873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</p:pic>
            <p:sp>
              <p:nvSpPr>
                <p:cNvPr id="466" name="Google Shape;466;p61"/>
                <p:cNvSpPr txBox="1"/>
                <p:nvPr/>
              </p:nvSpPr>
              <p:spPr>
                <a:xfrm>
                  <a:off x="371116" y="607396"/>
                  <a:ext cx="1145221" cy="6726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  <p:txBody>
                <a:bodyPr anchorCtr="0" anchor="ctr" bIns="35700" lIns="35700" spcFirstLastPara="1" rIns="35700" wrap="square" tIns="3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PDKs &amp;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Libraries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7" name="Google Shape;467;p61"/>
              <p:cNvGrpSpPr/>
              <p:nvPr/>
            </p:nvGrpSpPr>
            <p:grpSpPr>
              <a:xfrm>
                <a:off x="5669335" y="4490646"/>
                <a:ext cx="1887382" cy="1887386"/>
                <a:chOff x="0" y="0"/>
                <a:chExt cx="1887380" cy="1887385"/>
              </a:xfrm>
            </p:grpSpPr>
            <p:pic>
              <p:nvPicPr>
                <p:cNvPr descr="Image" id="468" name="Google Shape;468;p6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887380" cy="18873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</p:pic>
            <p:sp>
              <p:nvSpPr>
                <p:cNvPr id="469" name="Google Shape;469;p61"/>
                <p:cNvSpPr txBox="1"/>
                <p:nvPr/>
              </p:nvSpPr>
              <p:spPr>
                <a:xfrm>
                  <a:off x="314185" y="761147"/>
                  <a:ext cx="1259082" cy="36515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  <p:txBody>
                <a:bodyPr anchorCtr="0" anchor="ctr" bIns="35700" lIns="35700" spcFirstLastPara="1" rIns="35700" wrap="square" tIns="3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Memories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0" name="Google Shape;470;p61"/>
              <p:cNvGrpSpPr/>
              <p:nvPr/>
            </p:nvGrpSpPr>
            <p:grpSpPr>
              <a:xfrm>
                <a:off x="3439161" y="0"/>
                <a:ext cx="1887382" cy="1887386"/>
                <a:chOff x="0" y="0"/>
                <a:chExt cx="1887381" cy="1887384"/>
              </a:xfrm>
            </p:grpSpPr>
            <p:pic>
              <p:nvPicPr>
                <p:cNvPr descr="Image" id="471" name="Google Shape;471;p6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887381" cy="18873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</p:pic>
            <p:sp>
              <p:nvSpPr>
                <p:cNvPr id="472" name="Google Shape;472;p61"/>
                <p:cNvSpPr txBox="1"/>
                <p:nvPr/>
              </p:nvSpPr>
              <p:spPr>
                <a:xfrm>
                  <a:off x="293308" y="280916"/>
                  <a:ext cx="1327965" cy="12406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  <p:txBody>
                <a:bodyPr anchorCtr="0" anchor="ctr" bIns="35700" lIns="35700" spcFirstLastPara="1" rIns="35700" wrap="square" tIns="3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Tools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3" name="Google Shape;473;p61"/>
              <p:cNvGrpSpPr/>
              <p:nvPr/>
            </p:nvGrpSpPr>
            <p:grpSpPr>
              <a:xfrm>
                <a:off x="7896991" y="2219922"/>
                <a:ext cx="1887382" cy="1887388"/>
                <a:chOff x="0" y="0"/>
                <a:chExt cx="1887380" cy="1887385"/>
              </a:xfrm>
            </p:grpSpPr>
            <p:pic>
              <p:nvPicPr>
                <p:cNvPr descr="Image" id="474" name="Google Shape;474;p6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887380" cy="18873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</p:pic>
            <p:sp>
              <p:nvSpPr>
                <p:cNvPr id="475" name="Google Shape;475;p61"/>
                <p:cNvSpPr txBox="1"/>
                <p:nvPr/>
              </p:nvSpPr>
              <p:spPr>
                <a:xfrm>
                  <a:off x="170157" y="607396"/>
                  <a:ext cx="1548517" cy="67266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  <p:txBody>
                <a:bodyPr anchorCtr="0" anchor="ctr" bIns="35700" lIns="35700" spcFirstLastPara="1" rIns="35700" wrap="square" tIns="3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New </a:t>
                  </a:r>
                  <a:b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</a:b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Components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Group" id="476" name="Google Shape;476;p6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651193" y="2219922"/>
                <a:ext cx="1887380" cy="18873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55600" rotWithShape="0" dir="5400000" dist="177800">
                  <a:srgbClr val="000000">
                    <a:alpha val="69019"/>
                  </a:srgbClr>
                </a:outerShdw>
              </a:effectLst>
            </p:spPr>
          </p:pic>
          <p:grpSp>
            <p:nvGrpSpPr>
              <p:cNvPr id="477" name="Google Shape;477;p61"/>
              <p:cNvGrpSpPr/>
              <p:nvPr/>
            </p:nvGrpSpPr>
            <p:grpSpPr>
              <a:xfrm>
                <a:off x="7896991" y="4490646"/>
                <a:ext cx="1887382" cy="1887386"/>
                <a:chOff x="0" y="0"/>
                <a:chExt cx="1887380" cy="1887385"/>
              </a:xfrm>
            </p:grpSpPr>
            <p:pic>
              <p:nvPicPr>
                <p:cNvPr descr="Image" id="478" name="Google Shape;478;p6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887380" cy="18873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</p:pic>
            <p:sp>
              <p:nvSpPr>
                <p:cNvPr id="479" name="Google Shape;479;p61"/>
                <p:cNvSpPr txBox="1"/>
                <p:nvPr/>
              </p:nvSpPr>
              <p:spPr>
                <a:xfrm>
                  <a:off x="250060" y="334783"/>
                  <a:ext cx="1387333" cy="126984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  <p:txBody>
                <a:bodyPr anchorCtr="0" anchor="ctr" bIns="35700" lIns="35700" spcFirstLastPara="1" rIns="35700" wrap="square" tIns="3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Internal &amp; </a:t>
                  </a:r>
                  <a:b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</a:b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External IP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0" name="Google Shape;480;p61"/>
              <p:cNvSpPr txBox="1"/>
              <p:nvPr/>
            </p:nvSpPr>
            <p:spPr>
              <a:xfrm>
                <a:off x="5807925" y="2839984"/>
                <a:ext cx="1548518" cy="67266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55600" rotWithShape="0" dir="5400000" dist="177800">
                  <a:srgbClr val="000000">
                    <a:alpha val="69019"/>
                  </a:srgbClr>
                </a:outerShdw>
              </a:effectLst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en-US" sz="900" u="none" cap="none" strike="noStrik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Derivative </a:t>
                </a:r>
                <a:br>
                  <a:rPr b="1" i="0" lang="en-US" sz="900" u="none" cap="none" strike="noStrik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</a:br>
                <a:r>
                  <a:rPr b="1" i="0" lang="en-US" sz="900" u="none" cap="none" strike="noStrike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Components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81" name="Google Shape;481;p61"/>
              <p:cNvGrpSpPr/>
              <p:nvPr/>
            </p:nvGrpSpPr>
            <p:grpSpPr>
              <a:xfrm>
                <a:off x="3439161" y="2219922"/>
                <a:ext cx="1887382" cy="1887388"/>
                <a:chOff x="0" y="0"/>
                <a:chExt cx="1887380" cy="1887385"/>
              </a:xfrm>
            </p:grpSpPr>
            <p:pic>
              <p:nvPicPr>
                <p:cNvPr descr="Image" id="482" name="Google Shape;482;p6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887380" cy="18873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</p:pic>
            <p:sp>
              <p:nvSpPr>
                <p:cNvPr id="483" name="Google Shape;483;p61"/>
                <p:cNvSpPr txBox="1"/>
                <p:nvPr/>
              </p:nvSpPr>
              <p:spPr>
                <a:xfrm>
                  <a:off x="141125" y="442234"/>
                  <a:ext cx="1605288" cy="100307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  <p:txBody>
                <a:bodyPr anchorCtr="0" anchor="ctr" bIns="35700" lIns="35700" spcFirstLastPara="1" rIns="35700" wrap="square" tIns="3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Reuse of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Existing </a:t>
                  </a:r>
                  <a:b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</a:b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Components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4" name="Google Shape;484;p61"/>
              <p:cNvSpPr txBox="1"/>
              <p:nvPr/>
            </p:nvSpPr>
            <p:spPr>
              <a:xfrm>
                <a:off x="746591" y="2655758"/>
                <a:ext cx="2160998" cy="1017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9050" lIns="19050" spcFirstLastPara="1" rIns="19050" wrap="square" tIns="19050">
                <a:norm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1" i="0" lang="en-US" sz="15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Design (WIP) IP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61"/>
              <p:cNvSpPr txBox="1"/>
              <p:nvPr/>
            </p:nvSpPr>
            <p:spPr>
              <a:xfrm>
                <a:off x="345157" y="5124888"/>
                <a:ext cx="2891358" cy="1017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9050" lIns="19050" spcFirstLastPara="1" rIns="19050" wrap="square" tIns="19050">
                <a:norm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1" i="0" lang="en-US" sz="15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“Traditional” IP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86" name="Google Shape;486;p61"/>
              <p:cNvGrpSpPr/>
              <p:nvPr/>
            </p:nvGrpSpPr>
            <p:grpSpPr>
              <a:xfrm>
                <a:off x="5669335" y="1402"/>
                <a:ext cx="1887382" cy="1887386"/>
                <a:chOff x="0" y="0"/>
                <a:chExt cx="1887380" cy="1887385"/>
              </a:xfrm>
            </p:grpSpPr>
            <p:pic>
              <p:nvPicPr>
                <p:cNvPr descr="Image" id="487" name="Google Shape;487;p6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887380" cy="18873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</p:pic>
            <p:sp>
              <p:nvSpPr>
                <p:cNvPr id="488" name="Google Shape;488;p61"/>
                <p:cNvSpPr txBox="1"/>
                <p:nvPr/>
              </p:nvSpPr>
              <p:spPr>
                <a:xfrm>
                  <a:off x="293307" y="280916"/>
                  <a:ext cx="1327964" cy="12406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  <p:txBody>
                <a:bodyPr anchorCtr="0" anchor="ctr" bIns="35700" lIns="35700" spcFirstLastPara="1" rIns="35700" wrap="square" tIns="3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Config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9" name="Google Shape;489;p61"/>
              <p:cNvGrpSpPr/>
              <p:nvPr/>
            </p:nvGrpSpPr>
            <p:grpSpPr>
              <a:xfrm>
                <a:off x="7896989" y="23512"/>
                <a:ext cx="1887382" cy="1887386"/>
                <a:chOff x="0" y="0"/>
                <a:chExt cx="1887380" cy="1887385"/>
              </a:xfrm>
            </p:grpSpPr>
            <p:pic>
              <p:nvPicPr>
                <p:cNvPr descr="Image" id="490" name="Google Shape;490;p6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887380" cy="18873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</p:pic>
            <p:sp>
              <p:nvSpPr>
                <p:cNvPr id="491" name="Google Shape;491;p61"/>
                <p:cNvSpPr txBox="1"/>
                <p:nvPr/>
              </p:nvSpPr>
              <p:spPr>
                <a:xfrm>
                  <a:off x="293307" y="280916"/>
                  <a:ext cx="1327964" cy="124066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355600" rotWithShape="0" dir="5400000" dist="177800">
                    <a:srgbClr val="000000">
                      <a:alpha val="69019"/>
                    </a:srgbClr>
                  </a:outerShdw>
                </a:effectLst>
              </p:spPr>
              <p:txBody>
                <a:bodyPr anchorCtr="0" anchor="ctr" bIns="35700" lIns="35700" spcFirstLastPara="1" rIns="35700" wrap="square" tIns="3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1" i="0" lang="en-US" sz="900" u="none" cap="none" strike="noStrike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Scripts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92" name="Google Shape;492;p61"/>
          <p:cNvGrpSpPr/>
          <p:nvPr/>
        </p:nvGrpSpPr>
        <p:grpSpPr>
          <a:xfrm>
            <a:off x="5499951" y="1333525"/>
            <a:ext cx="6616698" cy="4723614"/>
            <a:chOff x="-1" y="0"/>
            <a:chExt cx="13233391" cy="9447226"/>
          </a:xfrm>
        </p:grpSpPr>
        <p:sp>
          <p:nvSpPr>
            <p:cNvPr id="493" name="Google Shape;493;p61"/>
            <p:cNvSpPr/>
            <p:nvPr/>
          </p:nvSpPr>
          <p:spPr>
            <a:xfrm rot="2721006">
              <a:off x="1350590" y="1416148"/>
              <a:ext cx="6744921" cy="6614929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>
              <a:noFill/>
            </a:ln>
            <a:effectLst>
              <a:outerShdw blurRad="50800" rotWithShape="0" dir="5400000" dist="25400">
                <a:srgbClr val="000000">
                  <a:alpha val="49019"/>
                </a:srgbClr>
              </a:outerShdw>
            </a:effectLst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4" name="Google Shape;494;p61"/>
            <p:cNvGrpSpPr/>
            <p:nvPr/>
          </p:nvGrpSpPr>
          <p:grpSpPr>
            <a:xfrm>
              <a:off x="3133199" y="341924"/>
              <a:ext cx="10100191" cy="8601357"/>
              <a:chOff x="0" y="0"/>
              <a:chExt cx="10100188" cy="8601355"/>
            </a:xfrm>
          </p:grpSpPr>
          <p:sp>
            <p:nvSpPr>
              <p:cNvPr id="495" name="Google Shape;495;p61"/>
              <p:cNvSpPr/>
              <p:nvPr/>
            </p:nvSpPr>
            <p:spPr>
              <a:xfrm>
                <a:off x="2256128" y="6707922"/>
                <a:ext cx="7844060" cy="189343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Design Files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Hierarchy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System Metadata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Events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98601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Parent / Child Relationships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Permissions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61"/>
              <p:cNvSpPr/>
              <p:nvPr/>
            </p:nvSpPr>
            <p:spPr>
              <a:xfrm>
                <a:off x="2256128" y="3285500"/>
                <a:ext cx="7844060" cy="13136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Release Management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IP Versions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Hooks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61"/>
              <p:cNvSpPr/>
              <p:nvPr/>
            </p:nvSpPr>
            <p:spPr>
              <a:xfrm>
                <a:off x="2256128" y="4931133"/>
                <a:ext cx="7844060" cy="15395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Integration to third party data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Issue &amp; Defect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Requirements 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Documents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61"/>
              <p:cNvSpPr/>
              <p:nvPr/>
            </p:nvSpPr>
            <p:spPr>
              <a:xfrm>
                <a:off x="2256128" y="1640758"/>
                <a:ext cx="7844060" cy="13136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Labels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Properties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Attributes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61"/>
              <p:cNvSpPr/>
              <p:nvPr/>
            </p:nvSpPr>
            <p:spPr>
              <a:xfrm>
                <a:off x="2256128" y="0"/>
                <a:ext cx="7844060" cy="13136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Usage Tracking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Workspace Tracking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60514" lvl="0" marL="160514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975"/>
                  <a:buFont typeface="Helvetica Neue"/>
                  <a:buChar char="•"/>
                </a:pPr>
                <a:r>
                  <a:rPr b="1" i="0" lang="en-US" sz="10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BOI</a:t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61"/>
              <p:cNvSpPr/>
              <p:nvPr/>
            </p:nvSpPr>
            <p:spPr>
              <a:xfrm>
                <a:off x="0" y="21803"/>
                <a:ext cx="2160997" cy="1270001"/>
              </a:xfrm>
              <a:prstGeom prst="roundRect">
                <a:avLst>
                  <a:gd fmla="val 15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buFont typeface="Arial"/>
                  <a:buNone/>
                </a:pPr>
                <a:r>
                  <a:rPr b="1" i="0" lang="en-US" sz="11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Traceability</a:t>
                </a:r>
                <a:endParaRPr b="0" i="0" sz="11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61"/>
              <p:cNvSpPr/>
              <p:nvPr/>
            </p:nvSpPr>
            <p:spPr>
              <a:xfrm>
                <a:off x="0" y="1662561"/>
                <a:ext cx="2160997" cy="1270001"/>
              </a:xfrm>
              <a:prstGeom prst="roundRect">
                <a:avLst>
                  <a:gd fmla="val 15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buFont typeface="Arial"/>
                  <a:buNone/>
                </a:pPr>
                <a:r>
                  <a:rPr b="1" i="0" lang="en-US" sz="11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Extensions</a:t>
                </a:r>
                <a:endParaRPr b="0" i="0" sz="11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61"/>
              <p:cNvSpPr/>
              <p:nvPr/>
            </p:nvSpPr>
            <p:spPr>
              <a:xfrm>
                <a:off x="0" y="3307304"/>
                <a:ext cx="2160997" cy="1270001"/>
              </a:xfrm>
              <a:prstGeom prst="roundRect">
                <a:avLst>
                  <a:gd fmla="val 1500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buFont typeface="Arial"/>
                  <a:buNone/>
                </a:pPr>
                <a:r>
                  <a:rPr b="1" i="0" lang="en-US" sz="11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Management</a:t>
                </a:r>
                <a:endParaRPr b="0" i="0" sz="11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61"/>
              <p:cNvSpPr/>
              <p:nvPr/>
            </p:nvSpPr>
            <p:spPr>
              <a:xfrm>
                <a:off x="0" y="4958418"/>
                <a:ext cx="2160997" cy="1563519"/>
              </a:xfrm>
              <a:prstGeom prst="roundRect">
                <a:avLst>
                  <a:gd fmla="val 12184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buFont typeface="Arial"/>
                  <a:buNone/>
                </a:pPr>
                <a:r>
                  <a:rPr b="1" i="0" lang="en-US" sz="11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Integrations</a:t>
                </a:r>
                <a:endParaRPr b="0" i="0" sz="11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61"/>
              <p:cNvSpPr/>
              <p:nvPr/>
            </p:nvSpPr>
            <p:spPr>
              <a:xfrm>
                <a:off x="0" y="6717021"/>
                <a:ext cx="2160997" cy="1875235"/>
              </a:xfrm>
              <a:prstGeom prst="roundRect">
                <a:avLst>
                  <a:gd fmla="val 10159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50"/>
                  <a:buFont typeface="Arial"/>
                  <a:buNone/>
                </a:pPr>
                <a:r>
                  <a:rPr b="1" i="0" lang="en-US" sz="115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Core</a:t>
                </a:r>
                <a:endParaRPr b="0" i="0" sz="11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5" name="Google Shape;505;p61"/>
          <p:cNvSpPr/>
          <p:nvPr/>
        </p:nvSpPr>
        <p:spPr>
          <a:xfrm>
            <a:off x="5136670" y="2819605"/>
            <a:ext cx="1761342" cy="17514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IP Object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1"/>
          <p:cNvSpPr txBox="1"/>
          <p:nvPr/>
        </p:nvSpPr>
        <p:spPr>
          <a:xfrm>
            <a:off x="1240971" y="1280168"/>
            <a:ext cx="24428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Files</a:t>
            </a:r>
            <a:endParaRPr/>
          </a:p>
        </p:txBody>
      </p:sp>
      <p:sp>
        <p:nvSpPr>
          <p:cNvPr id="507" name="Google Shape;507;p61"/>
          <p:cNvSpPr txBox="1"/>
          <p:nvPr/>
        </p:nvSpPr>
        <p:spPr>
          <a:xfrm>
            <a:off x="8616280" y="871566"/>
            <a:ext cx="24428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Meta-Data</a:t>
            </a:r>
            <a:endParaRPr/>
          </a:p>
        </p:txBody>
      </p:sp>
      <p:sp>
        <p:nvSpPr>
          <p:cNvPr id="508" name="Google Shape;508;p61"/>
          <p:cNvSpPr txBox="1"/>
          <p:nvPr>
            <p:ph idx="11" type="ftr"/>
          </p:nvPr>
        </p:nvSpPr>
        <p:spPr>
          <a:xfrm>
            <a:off x="1059162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Siemens 2023 | 2023-01-25 | Michael Munsey | Siemens EDA Solutions Management | Siemens Digital Industries Software | Where today meets tomorrow.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2"/>
          <p:cNvSpPr txBox="1"/>
          <p:nvPr>
            <p:ph type="title"/>
          </p:nvPr>
        </p:nvSpPr>
        <p:spPr>
          <a:xfrm>
            <a:off x="410400" y="1414464"/>
            <a:ext cx="11376788" cy="24622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/>
              <a:t>This is not only about Data Management…</a:t>
            </a:r>
            <a:endParaRPr/>
          </a:p>
        </p:txBody>
      </p:sp>
      <p:sp>
        <p:nvSpPr>
          <p:cNvPr id="514" name="Google Shape;514;p62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Siemens 2023 | 2023-01-25 | Michael Munsey | Siemens Digital Industries Software | Where today meets tomorrow.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3"/>
          <p:cNvSpPr/>
          <p:nvPr/>
        </p:nvSpPr>
        <p:spPr>
          <a:xfrm>
            <a:off x="120116" y="1880828"/>
            <a:ext cx="1848029" cy="3345299"/>
          </a:xfrm>
          <a:prstGeom prst="roundRect">
            <a:avLst>
              <a:gd fmla="val 1164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MBCSE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3"/>
          <p:cNvSpPr/>
          <p:nvPr/>
        </p:nvSpPr>
        <p:spPr>
          <a:xfrm>
            <a:off x="6940203" y="1880828"/>
            <a:ext cx="4088345" cy="3345299"/>
          </a:xfrm>
          <a:prstGeom prst="roundRect">
            <a:avLst>
              <a:gd fmla="val 1164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3"/>
          <p:cNvSpPr/>
          <p:nvPr/>
        </p:nvSpPr>
        <p:spPr>
          <a:xfrm>
            <a:off x="2056264" y="1880828"/>
            <a:ext cx="4795820" cy="3345299"/>
          </a:xfrm>
          <a:prstGeom prst="roundRect">
            <a:avLst>
              <a:gd fmla="val 1164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IPLM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3"/>
          <p:cNvSpPr txBox="1"/>
          <p:nvPr>
            <p:ph type="title"/>
          </p:nvPr>
        </p:nvSpPr>
        <p:spPr>
          <a:xfrm>
            <a:off x="411162" y="479369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/>
              <a:t>     WiP Application Framework</a:t>
            </a:r>
            <a:endParaRPr/>
          </a:p>
        </p:txBody>
      </p:sp>
      <p:sp>
        <p:nvSpPr>
          <p:cNvPr id="523" name="Google Shape;523;p63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3"/>
          <p:cNvSpPr/>
          <p:nvPr/>
        </p:nvSpPr>
        <p:spPr>
          <a:xfrm>
            <a:off x="120116" y="5279442"/>
            <a:ext cx="10908432" cy="1064551"/>
          </a:xfrm>
          <a:prstGeom prst="roundRect">
            <a:avLst>
              <a:gd fmla="val 1164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5" name="Google Shape;525;p63"/>
          <p:cNvGrpSpPr/>
          <p:nvPr/>
        </p:nvGrpSpPr>
        <p:grpSpPr>
          <a:xfrm>
            <a:off x="2627157" y="5443938"/>
            <a:ext cx="635001" cy="635001"/>
            <a:chOff x="0" y="0"/>
            <a:chExt cx="1270000" cy="1270000"/>
          </a:xfrm>
        </p:grpSpPr>
        <p:sp>
          <p:nvSpPr>
            <p:cNvPr id="526" name="Google Shape;526;p63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39700" rotWithShape="0" dir="3000000" dist="76200">
                <a:srgbClr val="000000">
                  <a:alpha val="49019"/>
                </a:srgbClr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527" name="Google Shape;527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487" y="44171"/>
              <a:ext cx="899874" cy="8998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8" name="Google Shape;528;p63"/>
          <p:cNvGrpSpPr/>
          <p:nvPr/>
        </p:nvGrpSpPr>
        <p:grpSpPr>
          <a:xfrm>
            <a:off x="3436309" y="5448582"/>
            <a:ext cx="635001" cy="635001"/>
            <a:chOff x="0" y="0"/>
            <a:chExt cx="1270000" cy="1270000"/>
          </a:xfrm>
        </p:grpSpPr>
        <p:sp>
          <p:nvSpPr>
            <p:cNvPr id="529" name="Google Shape;529;p63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39700" rotWithShape="0" dir="3000000" dist="76200">
                <a:srgbClr val="000000">
                  <a:alpha val="49019"/>
                </a:srgbClr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Subversion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530" name="Google Shape;530;p63"/>
            <p:cNvPicPr preferRelativeResize="0"/>
            <p:nvPr/>
          </p:nvPicPr>
          <p:blipFill rotWithShape="1">
            <a:blip r:embed="rId4">
              <a:alphaModFix/>
            </a:blip>
            <a:srcRect b="0" l="8850" r="12642" t="0"/>
            <a:stretch/>
          </p:blipFill>
          <p:spPr>
            <a:xfrm>
              <a:off x="93407" y="128462"/>
              <a:ext cx="1102232" cy="7112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1" name="Google Shape;531;p63"/>
          <p:cNvGrpSpPr/>
          <p:nvPr/>
        </p:nvGrpSpPr>
        <p:grpSpPr>
          <a:xfrm>
            <a:off x="4260205" y="5440412"/>
            <a:ext cx="635001" cy="635001"/>
            <a:chOff x="0" y="0"/>
            <a:chExt cx="1270000" cy="1270000"/>
          </a:xfrm>
        </p:grpSpPr>
        <p:sp>
          <p:nvSpPr>
            <p:cNvPr id="532" name="Google Shape;532;p63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rotWithShape="0" dir="3008979" dist="74171">
                <a:srgbClr val="000000">
                  <a:alpha val="49019"/>
                </a:srgbClr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Perforce</a:t>
              </a:r>
              <a:endParaRPr b="1" i="0" sz="7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Image" id="533" name="Google Shape;533;p6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1942" y="54891"/>
              <a:ext cx="946117" cy="9461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4" name="Google Shape;534;p63"/>
          <p:cNvGrpSpPr/>
          <p:nvPr/>
        </p:nvGrpSpPr>
        <p:grpSpPr>
          <a:xfrm>
            <a:off x="6596192" y="5479896"/>
            <a:ext cx="635000" cy="647128"/>
            <a:chOff x="0" y="0"/>
            <a:chExt cx="1269999" cy="1294255"/>
          </a:xfrm>
        </p:grpSpPr>
        <p:sp>
          <p:nvSpPr>
            <p:cNvPr id="535" name="Google Shape;535;p63"/>
            <p:cNvSpPr/>
            <p:nvPr/>
          </p:nvSpPr>
          <p:spPr>
            <a:xfrm>
              <a:off x="0" y="0"/>
              <a:ext cx="1269999" cy="1294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8455">
                <a:srgbClr val="000000"/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Teamcenter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536" name="Google Shape;536;p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3787" y="143828"/>
              <a:ext cx="822426" cy="822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7" name="Google Shape;537;p63"/>
          <p:cNvSpPr/>
          <p:nvPr/>
        </p:nvSpPr>
        <p:spPr>
          <a:xfrm>
            <a:off x="2151629" y="4389636"/>
            <a:ext cx="4546329" cy="659276"/>
          </a:xfrm>
          <a:prstGeom prst="roundRect">
            <a:avLst>
              <a:gd fmla="val 1164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Workspace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Processor" id="538" name="Google Shape;538;p63"/>
          <p:cNvSpPr/>
          <p:nvPr/>
        </p:nvSpPr>
        <p:spPr>
          <a:xfrm>
            <a:off x="3643279" y="4463562"/>
            <a:ext cx="580513" cy="51993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Gears" id="539" name="Google Shape;539;p63"/>
          <p:cNvSpPr/>
          <p:nvPr/>
        </p:nvSpPr>
        <p:spPr>
          <a:xfrm>
            <a:off x="4598457" y="4459884"/>
            <a:ext cx="586051" cy="53292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Hierarchy" id="540" name="Google Shape;540;p63"/>
          <p:cNvSpPr/>
          <p:nvPr/>
        </p:nvSpPr>
        <p:spPr>
          <a:xfrm>
            <a:off x="5450873" y="4450569"/>
            <a:ext cx="586051" cy="53292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63"/>
          <p:cNvGrpSpPr/>
          <p:nvPr/>
        </p:nvGrpSpPr>
        <p:grpSpPr>
          <a:xfrm>
            <a:off x="5064956" y="5446168"/>
            <a:ext cx="635000" cy="647128"/>
            <a:chOff x="5418739" y="5489487"/>
            <a:chExt cx="635000" cy="647128"/>
          </a:xfrm>
        </p:grpSpPr>
        <p:sp>
          <p:nvSpPr>
            <p:cNvPr id="542" name="Google Shape;542;p63"/>
            <p:cNvSpPr/>
            <p:nvPr/>
          </p:nvSpPr>
          <p:spPr>
            <a:xfrm>
              <a:off x="5418739" y="5489487"/>
              <a:ext cx="635000" cy="647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8455">
                <a:srgbClr val="000000"/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 DM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543" name="Google Shape;543;p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38291" y="5538067"/>
              <a:ext cx="411213" cy="4112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4" name="Google Shape;544;p63"/>
          <p:cNvSpPr/>
          <p:nvPr/>
        </p:nvSpPr>
        <p:spPr>
          <a:xfrm>
            <a:off x="7084267" y="4387394"/>
            <a:ext cx="3800266" cy="659276"/>
          </a:xfrm>
          <a:prstGeom prst="roundRect">
            <a:avLst>
              <a:gd fmla="val 1164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Workspace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Processor" id="545" name="Google Shape;545;p63"/>
          <p:cNvSpPr/>
          <p:nvPr/>
        </p:nvSpPr>
        <p:spPr>
          <a:xfrm>
            <a:off x="8590890" y="4463562"/>
            <a:ext cx="580513" cy="51993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Gears" id="546" name="Google Shape;546;p63"/>
          <p:cNvSpPr/>
          <p:nvPr/>
        </p:nvSpPr>
        <p:spPr>
          <a:xfrm>
            <a:off x="9408368" y="4450569"/>
            <a:ext cx="586051" cy="53292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Hierarchy" id="547" name="Google Shape;547;p63"/>
          <p:cNvSpPr/>
          <p:nvPr/>
        </p:nvSpPr>
        <p:spPr>
          <a:xfrm>
            <a:off x="10164452" y="4450569"/>
            <a:ext cx="586051" cy="53292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48" name="Google Shape;548;p63"/>
          <p:cNvGraphicFramePr/>
          <p:nvPr/>
        </p:nvGraphicFramePr>
        <p:xfrm>
          <a:off x="7032104" y="23752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{25DB6CA3-5CD7-40E1-B052-9A054FE94E2A}</a:tableStyleId>
              </a:tblPr>
              <a:tblGrid>
                <a:gridCol w="1368150"/>
                <a:gridCol w="1152125"/>
                <a:gridCol w="1332150"/>
              </a:tblGrid>
              <a:tr h="333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Design</a:t>
                      </a:r>
                      <a:endParaRPr/>
                    </a:p>
                  </a:txBody>
                  <a:tcPr marT="45725" marB="45725" marR="91475" marL="91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Layout</a:t>
                      </a:r>
                      <a:endParaRPr/>
                    </a:p>
                  </a:txBody>
                  <a:tcPr marT="45725" marB="45725" marR="91475" marL="91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Simulation</a:t>
                      </a:r>
                      <a:endParaRPr/>
                    </a:p>
                  </a:txBody>
                  <a:tcPr marT="45725" marB="45725" marR="91475" marL="91475"/>
                </a:tc>
              </a:tr>
            </a:tbl>
          </a:graphicData>
        </a:graphic>
      </p:graphicFrame>
      <p:grpSp>
        <p:nvGrpSpPr>
          <p:cNvPr id="549" name="Google Shape;549;p63"/>
          <p:cNvGrpSpPr/>
          <p:nvPr/>
        </p:nvGrpSpPr>
        <p:grpSpPr>
          <a:xfrm>
            <a:off x="8689806" y="5446168"/>
            <a:ext cx="635000" cy="647128"/>
            <a:chOff x="5418739" y="5489487"/>
            <a:chExt cx="635000" cy="647128"/>
          </a:xfrm>
        </p:grpSpPr>
        <p:sp>
          <p:nvSpPr>
            <p:cNvPr id="550" name="Google Shape;550;p63"/>
            <p:cNvSpPr/>
            <p:nvPr/>
          </p:nvSpPr>
          <p:spPr>
            <a:xfrm>
              <a:off x="5418739" y="5489487"/>
              <a:ext cx="635000" cy="647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8455">
                <a:srgbClr val="000000"/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EDM Vault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551" name="Google Shape;551;p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38291" y="5538067"/>
              <a:ext cx="411213" cy="4112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2" name="Google Shape;552;p63"/>
          <p:cNvGrpSpPr/>
          <p:nvPr/>
        </p:nvGrpSpPr>
        <p:grpSpPr>
          <a:xfrm>
            <a:off x="9529452" y="5446168"/>
            <a:ext cx="635000" cy="647128"/>
            <a:chOff x="5418739" y="5489487"/>
            <a:chExt cx="635000" cy="647128"/>
          </a:xfrm>
        </p:grpSpPr>
        <p:sp>
          <p:nvSpPr>
            <p:cNvPr id="553" name="Google Shape;553;p63"/>
            <p:cNvSpPr/>
            <p:nvPr/>
          </p:nvSpPr>
          <p:spPr>
            <a:xfrm>
              <a:off x="5418739" y="5489487"/>
              <a:ext cx="635000" cy="647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8455">
                <a:srgbClr val="000000"/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Share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554" name="Google Shape;554;p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38291" y="5538067"/>
              <a:ext cx="411213" cy="4112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5" name="Google Shape;555;p63"/>
          <p:cNvSpPr/>
          <p:nvPr/>
        </p:nvSpPr>
        <p:spPr>
          <a:xfrm>
            <a:off x="2151630" y="2797313"/>
            <a:ext cx="4528498" cy="659276"/>
          </a:xfrm>
          <a:prstGeom prst="roundRect">
            <a:avLst>
              <a:gd fmla="val 1164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3"/>
          <p:cNvSpPr/>
          <p:nvPr/>
        </p:nvSpPr>
        <p:spPr>
          <a:xfrm>
            <a:off x="7032105" y="2815260"/>
            <a:ext cx="3852428" cy="659276"/>
          </a:xfrm>
          <a:prstGeom prst="roundRect">
            <a:avLst>
              <a:gd fmla="val 1164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7" name="Google Shape;557;p63"/>
          <p:cNvGraphicFramePr/>
          <p:nvPr/>
        </p:nvGraphicFramePr>
        <p:xfrm>
          <a:off x="2151630" y="2404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{25DB6CA3-5CD7-40E1-B052-9A054FE94E2A}</a:tableStyleId>
              </a:tblPr>
              <a:tblGrid>
                <a:gridCol w="1432425"/>
                <a:gridCol w="1628175"/>
                <a:gridCol w="15481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RTL</a:t>
                      </a:r>
                      <a:endParaRPr/>
                    </a:p>
                  </a:txBody>
                  <a:tcPr marT="45725" marB="45725" marR="91475" marL="91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Netlist</a:t>
                      </a:r>
                      <a:endParaRPr/>
                    </a:p>
                  </a:txBody>
                  <a:tcPr marT="45725" marB="45725" marR="91475" marL="91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Layout</a:t>
                      </a:r>
                      <a:endParaRPr/>
                    </a:p>
                  </a:txBody>
                  <a:tcPr marT="45725" marB="45725" marR="91475" marL="91475"/>
                </a:tc>
              </a:tr>
            </a:tbl>
          </a:graphicData>
        </a:graphic>
      </p:graphicFrame>
      <p:graphicFrame>
        <p:nvGraphicFramePr>
          <p:cNvPr id="558" name="Google Shape;558;p63"/>
          <p:cNvGraphicFramePr/>
          <p:nvPr/>
        </p:nvGraphicFramePr>
        <p:xfrm>
          <a:off x="370682" y="23970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{25DB6CA3-5CD7-40E1-B052-9A054FE94E2A}</a:tableStyleId>
              </a:tblPr>
              <a:tblGrid>
                <a:gridCol w="137695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Architecture</a:t>
                      </a:r>
                      <a:endParaRPr/>
                    </a:p>
                  </a:txBody>
                  <a:tcPr marT="45725" marB="45725" marR="91475" marL="91475"/>
                </a:tc>
              </a:tr>
            </a:tbl>
          </a:graphicData>
        </a:graphic>
      </p:graphicFrame>
      <p:sp>
        <p:nvSpPr>
          <p:cNvPr id="559" name="Google Shape;559;p63"/>
          <p:cNvSpPr/>
          <p:nvPr/>
        </p:nvSpPr>
        <p:spPr>
          <a:xfrm>
            <a:off x="200647" y="4387394"/>
            <a:ext cx="1701491" cy="659276"/>
          </a:xfrm>
          <a:prstGeom prst="roundRect">
            <a:avLst>
              <a:gd fmla="val 1164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Workspace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63"/>
          <p:cNvSpPr/>
          <p:nvPr/>
        </p:nvSpPr>
        <p:spPr>
          <a:xfrm>
            <a:off x="186427" y="2816878"/>
            <a:ext cx="1697881" cy="659276"/>
          </a:xfrm>
          <a:prstGeom prst="roundRect">
            <a:avLst>
              <a:gd fmla="val 1164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olutions-Security-1.png" id="561" name="Google Shape;561;p6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1804" y="2880412"/>
            <a:ext cx="702902" cy="52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969204" y="2876882"/>
            <a:ext cx="513809" cy="46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83220" y="2850777"/>
            <a:ext cx="710932" cy="50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623684" y="2875365"/>
            <a:ext cx="670159" cy="48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6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578379" y="2878971"/>
            <a:ext cx="1129559" cy="472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pedition Enterprise | Siemens Digital Industries Software" id="566" name="Google Shape;566;p6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822259" y="2880412"/>
            <a:ext cx="924327" cy="519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's New in Advanced Packaging Design, Cabling Tools, Thermal Design,  Medical Software Development, and Digital Data Storage | Expert Insights" id="567" name="Google Shape;567;p6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128886" y="2870538"/>
            <a:ext cx="988406" cy="562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p63"/>
          <p:cNvGrpSpPr/>
          <p:nvPr/>
        </p:nvGrpSpPr>
        <p:grpSpPr>
          <a:xfrm>
            <a:off x="120116" y="476738"/>
            <a:ext cx="11951768" cy="3860396"/>
            <a:chOff x="120116" y="476738"/>
            <a:chExt cx="11951768" cy="3860396"/>
          </a:xfrm>
        </p:grpSpPr>
        <p:sp>
          <p:nvSpPr>
            <p:cNvPr id="569" name="Google Shape;569;p63"/>
            <p:cNvSpPr/>
            <p:nvPr/>
          </p:nvSpPr>
          <p:spPr>
            <a:xfrm>
              <a:off x="191344" y="3517106"/>
              <a:ext cx="11880540" cy="820028"/>
            </a:xfrm>
            <a:prstGeom prst="roundRect">
              <a:avLst>
                <a:gd fmla="val 1164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Meta-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570" name="Google Shape;570;p6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030038" y="3688645"/>
              <a:ext cx="493571" cy="493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eek-128.png" id="571" name="Google Shape;571;p63"/>
            <p:cNvPicPr preferRelativeResize="0"/>
            <p:nvPr/>
          </p:nvPicPr>
          <p:blipFill rotWithShape="1">
            <a:blip r:embed="rId18">
              <a:alphaModFix/>
            </a:blip>
            <a:srcRect b="21617" l="22969" r="22974" t="23416"/>
            <a:stretch/>
          </p:blipFill>
          <p:spPr>
            <a:xfrm>
              <a:off x="5065022" y="3729320"/>
              <a:ext cx="451446" cy="459019"/>
            </a:xfrm>
            <a:custGeom>
              <a:rect b="b" l="l" r="r" t="t"/>
              <a:pathLst>
                <a:path extrusionOk="0" h="21565" w="21600">
                  <a:moveTo>
                    <a:pt x="9096" y="20"/>
                  </a:moveTo>
                  <a:cubicBezTo>
                    <a:pt x="8825" y="76"/>
                    <a:pt x="8525" y="240"/>
                    <a:pt x="8184" y="542"/>
                  </a:cubicBezTo>
                  <a:cubicBezTo>
                    <a:pt x="7646" y="1021"/>
                    <a:pt x="7015" y="1247"/>
                    <a:pt x="6789" y="1027"/>
                  </a:cubicBezTo>
                  <a:cubicBezTo>
                    <a:pt x="6562" y="808"/>
                    <a:pt x="6448" y="981"/>
                    <a:pt x="6523" y="1419"/>
                  </a:cubicBezTo>
                  <a:cubicBezTo>
                    <a:pt x="6598" y="1856"/>
                    <a:pt x="6523" y="2566"/>
                    <a:pt x="6361" y="3004"/>
                  </a:cubicBezTo>
                  <a:cubicBezTo>
                    <a:pt x="4811" y="7206"/>
                    <a:pt x="4789" y="8264"/>
                    <a:pt x="6228" y="10676"/>
                  </a:cubicBezTo>
                  <a:cubicBezTo>
                    <a:pt x="7724" y="13182"/>
                    <a:pt x="7812" y="15068"/>
                    <a:pt x="6475" y="15794"/>
                  </a:cubicBezTo>
                  <a:cubicBezTo>
                    <a:pt x="6030" y="16036"/>
                    <a:pt x="4662" y="16490"/>
                    <a:pt x="3428" y="16792"/>
                  </a:cubicBezTo>
                  <a:cubicBezTo>
                    <a:pt x="1619" y="17234"/>
                    <a:pt x="1064" y="17662"/>
                    <a:pt x="589" y="19001"/>
                  </a:cubicBezTo>
                  <a:cubicBezTo>
                    <a:pt x="264" y="19916"/>
                    <a:pt x="0" y="20860"/>
                    <a:pt x="0" y="21108"/>
                  </a:cubicBezTo>
                  <a:cubicBezTo>
                    <a:pt x="0" y="21356"/>
                    <a:pt x="4865" y="21565"/>
                    <a:pt x="10805" y="21565"/>
                  </a:cubicBezTo>
                  <a:cubicBezTo>
                    <a:pt x="16744" y="21565"/>
                    <a:pt x="21600" y="21356"/>
                    <a:pt x="21600" y="21108"/>
                  </a:cubicBezTo>
                  <a:cubicBezTo>
                    <a:pt x="21600" y="20860"/>
                    <a:pt x="21337" y="19928"/>
                    <a:pt x="21021" y="19039"/>
                  </a:cubicBezTo>
                  <a:cubicBezTo>
                    <a:pt x="20545" y="17698"/>
                    <a:pt x="19929" y="17259"/>
                    <a:pt x="17384" y="16447"/>
                  </a:cubicBezTo>
                  <a:cubicBezTo>
                    <a:pt x="13655" y="15257"/>
                    <a:pt x="13286" y="14169"/>
                    <a:pt x="15410" y="10611"/>
                  </a:cubicBezTo>
                  <a:cubicBezTo>
                    <a:pt x="16627" y="8572"/>
                    <a:pt x="16767" y="7975"/>
                    <a:pt x="16264" y="6891"/>
                  </a:cubicBezTo>
                  <a:cubicBezTo>
                    <a:pt x="15935" y="6182"/>
                    <a:pt x="15656" y="5053"/>
                    <a:pt x="15656" y="4383"/>
                  </a:cubicBezTo>
                  <a:cubicBezTo>
                    <a:pt x="15656" y="2886"/>
                    <a:pt x="14291" y="1623"/>
                    <a:pt x="12143" y="1120"/>
                  </a:cubicBezTo>
                  <a:cubicBezTo>
                    <a:pt x="11253" y="912"/>
                    <a:pt x="10223" y="498"/>
                    <a:pt x="9846" y="207"/>
                  </a:cubicBezTo>
                  <a:cubicBezTo>
                    <a:pt x="9607" y="22"/>
                    <a:pt x="9367" y="-35"/>
                    <a:pt x="9096" y="2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descr="Image" id="572" name="Google Shape;572;p6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937163" y="3614898"/>
              <a:ext cx="635001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ierarchy with solid fill" id="573" name="Google Shape;573;p6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4046557" y="3603056"/>
              <a:ext cx="686709" cy="6867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4" name="Google Shape;574;p63"/>
            <p:cNvSpPr/>
            <p:nvPr/>
          </p:nvSpPr>
          <p:spPr>
            <a:xfrm rot="10800000">
              <a:off x="120116" y="476738"/>
              <a:ext cx="11772528" cy="1363913"/>
            </a:xfrm>
            <a:prstGeom prst="rightArrow">
              <a:avLst>
                <a:gd fmla="val 50000" name="adj1"/>
                <a:gd fmla="val 36731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72000" lIns="108000" spcFirstLastPara="1" rIns="108000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ead with gears with solid fill" id="575" name="Google Shape;575;p6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2567950" y="907856"/>
              <a:ext cx="557311" cy="557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" name="Google Shape;576;p63"/>
            <p:cNvSpPr txBox="1"/>
            <p:nvPr/>
          </p:nvSpPr>
          <p:spPr>
            <a:xfrm flipH="1">
              <a:off x="831617" y="973142"/>
              <a:ext cx="13483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AI /ML</a:t>
              </a:r>
              <a:endParaRPr/>
            </a:p>
          </p:txBody>
        </p:sp>
        <p:sp>
          <p:nvSpPr>
            <p:cNvPr id="577" name="Google Shape;577;p63"/>
            <p:cNvSpPr txBox="1"/>
            <p:nvPr/>
          </p:nvSpPr>
          <p:spPr>
            <a:xfrm>
              <a:off x="3186122" y="1042951"/>
              <a:ext cx="296857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Shift Left Automation</a:t>
              </a:r>
              <a:endParaRPr/>
            </a:p>
          </p:txBody>
        </p:sp>
        <p:sp>
          <p:nvSpPr>
            <p:cNvPr id="578" name="Google Shape;578;p63"/>
            <p:cNvSpPr/>
            <p:nvPr/>
          </p:nvSpPr>
          <p:spPr>
            <a:xfrm>
              <a:off x="11244572" y="812792"/>
              <a:ext cx="827312" cy="3276364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72000" lIns="108000" spcFirstLastPara="1" rIns="108000" wrap="square" tIns="72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3"/>
            <p:cNvSpPr/>
            <p:nvPr/>
          </p:nvSpPr>
          <p:spPr>
            <a:xfrm>
              <a:off x="11313824" y="3552351"/>
              <a:ext cx="650828" cy="697547"/>
            </a:xfrm>
            <a:custGeom>
              <a:rect b="b" l="l" r="r" t="t"/>
              <a:pathLst>
                <a:path extrusionOk="0" h="21600" w="21600">
                  <a:moveTo>
                    <a:pt x="10801" y="0"/>
                  </a:moveTo>
                  <a:cubicBezTo>
                    <a:pt x="7949" y="0"/>
                    <a:pt x="5266" y="392"/>
                    <a:pt x="3255" y="1111"/>
                  </a:cubicBezTo>
                  <a:cubicBezTo>
                    <a:pt x="1360" y="1787"/>
                    <a:pt x="273" y="2685"/>
                    <a:pt x="273" y="3572"/>
                  </a:cubicBezTo>
                  <a:cubicBezTo>
                    <a:pt x="273" y="4460"/>
                    <a:pt x="1360" y="5360"/>
                    <a:pt x="3255" y="6035"/>
                  </a:cubicBezTo>
                  <a:cubicBezTo>
                    <a:pt x="5266" y="6749"/>
                    <a:pt x="7949" y="7147"/>
                    <a:pt x="10801" y="7147"/>
                  </a:cubicBezTo>
                  <a:cubicBezTo>
                    <a:pt x="13652" y="7147"/>
                    <a:pt x="16334" y="6754"/>
                    <a:pt x="18345" y="6035"/>
                  </a:cubicBezTo>
                  <a:cubicBezTo>
                    <a:pt x="20240" y="5360"/>
                    <a:pt x="21327" y="4460"/>
                    <a:pt x="21327" y="3572"/>
                  </a:cubicBezTo>
                  <a:cubicBezTo>
                    <a:pt x="21327" y="2685"/>
                    <a:pt x="20240" y="1787"/>
                    <a:pt x="18345" y="1111"/>
                  </a:cubicBezTo>
                  <a:cubicBezTo>
                    <a:pt x="16334" y="398"/>
                    <a:pt x="13652" y="0"/>
                    <a:pt x="10801" y="0"/>
                  </a:cubicBezTo>
                  <a:close/>
                  <a:moveTo>
                    <a:pt x="12" y="4505"/>
                  </a:moveTo>
                  <a:lnTo>
                    <a:pt x="12" y="5914"/>
                  </a:lnTo>
                  <a:cubicBezTo>
                    <a:pt x="12" y="8033"/>
                    <a:pt x="4846" y="9754"/>
                    <a:pt x="10811" y="9754"/>
                  </a:cubicBezTo>
                  <a:cubicBezTo>
                    <a:pt x="16776" y="9754"/>
                    <a:pt x="21600" y="8039"/>
                    <a:pt x="21600" y="5914"/>
                  </a:cubicBezTo>
                  <a:lnTo>
                    <a:pt x="21600" y="4505"/>
                  </a:lnTo>
                  <a:cubicBezTo>
                    <a:pt x="21136" y="5284"/>
                    <a:pt x="20088" y="5991"/>
                    <a:pt x="18531" y="6541"/>
                  </a:cubicBezTo>
                  <a:cubicBezTo>
                    <a:pt x="16460" y="7276"/>
                    <a:pt x="13718" y="7679"/>
                    <a:pt x="10806" y="7679"/>
                  </a:cubicBezTo>
                  <a:cubicBezTo>
                    <a:pt x="7894" y="7679"/>
                    <a:pt x="5146" y="7276"/>
                    <a:pt x="3081" y="6541"/>
                  </a:cubicBezTo>
                  <a:cubicBezTo>
                    <a:pt x="1524" y="5985"/>
                    <a:pt x="476" y="5284"/>
                    <a:pt x="12" y="4505"/>
                  </a:cubicBezTo>
                  <a:close/>
                  <a:moveTo>
                    <a:pt x="0" y="7320"/>
                  </a:moveTo>
                  <a:lnTo>
                    <a:pt x="0" y="8284"/>
                  </a:lnTo>
                  <a:cubicBezTo>
                    <a:pt x="0" y="10402"/>
                    <a:pt x="4836" y="12123"/>
                    <a:pt x="10801" y="12123"/>
                  </a:cubicBezTo>
                  <a:cubicBezTo>
                    <a:pt x="16766" y="12123"/>
                    <a:pt x="21600" y="10408"/>
                    <a:pt x="21600" y="8284"/>
                  </a:cubicBezTo>
                  <a:lnTo>
                    <a:pt x="21600" y="7320"/>
                  </a:lnTo>
                  <a:cubicBezTo>
                    <a:pt x="21458" y="7495"/>
                    <a:pt x="21295" y="7664"/>
                    <a:pt x="21098" y="7827"/>
                  </a:cubicBezTo>
                  <a:cubicBezTo>
                    <a:pt x="20508" y="8329"/>
                    <a:pt x="19672" y="8769"/>
                    <a:pt x="18618" y="9145"/>
                  </a:cubicBezTo>
                  <a:cubicBezTo>
                    <a:pt x="16520" y="9891"/>
                    <a:pt x="13745" y="10299"/>
                    <a:pt x="10801" y="10299"/>
                  </a:cubicBezTo>
                  <a:cubicBezTo>
                    <a:pt x="7856" y="10299"/>
                    <a:pt x="5080" y="9891"/>
                    <a:pt x="2982" y="9145"/>
                  </a:cubicBezTo>
                  <a:cubicBezTo>
                    <a:pt x="1928" y="8769"/>
                    <a:pt x="1099" y="8329"/>
                    <a:pt x="504" y="7827"/>
                  </a:cubicBezTo>
                  <a:cubicBezTo>
                    <a:pt x="307" y="7664"/>
                    <a:pt x="142" y="7495"/>
                    <a:pt x="0" y="7320"/>
                  </a:cubicBezTo>
                  <a:close/>
                  <a:moveTo>
                    <a:pt x="0" y="9689"/>
                  </a:moveTo>
                  <a:lnTo>
                    <a:pt x="0" y="10653"/>
                  </a:lnTo>
                  <a:cubicBezTo>
                    <a:pt x="0" y="12771"/>
                    <a:pt x="4836" y="14492"/>
                    <a:pt x="10801" y="14492"/>
                  </a:cubicBezTo>
                  <a:cubicBezTo>
                    <a:pt x="16766" y="14492"/>
                    <a:pt x="21600" y="12777"/>
                    <a:pt x="21600" y="10653"/>
                  </a:cubicBezTo>
                  <a:lnTo>
                    <a:pt x="21600" y="9689"/>
                  </a:lnTo>
                  <a:cubicBezTo>
                    <a:pt x="21458" y="9864"/>
                    <a:pt x="21295" y="10033"/>
                    <a:pt x="21098" y="10197"/>
                  </a:cubicBezTo>
                  <a:cubicBezTo>
                    <a:pt x="20508" y="10698"/>
                    <a:pt x="19672" y="11138"/>
                    <a:pt x="18618" y="11514"/>
                  </a:cubicBezTo>
                  <a:cubicBezTo>
                    <a:pt x="16520" y="12260"/>
                    <a:pt x="13745" y="12668"/>
                    <a:pt x="10801" y="12668"/>
                  </a:cubicBezTo>
                  <a:cubicBezTo>
                    <a:pt x="7856" y="12668"/>
                    <a:pt x="5080" y="12260"/>
                    <a:pt x="2982" y="11514"/>
                  </a:cubicBezTo>
                  <a:cubicBezTo>
                    <a:pt x="1928" y="11138"/>
                    <a:pt x="1099" y="10698"/>
                    <a:pt x="504" y="10197"/>
                  </a:cubicBezTo>
                  <a:cubicBezTo>
                    <a:pt x="307" y="10033"/>
                    <a:pt x="142" y="9864"/>
                    <a:pt x="0" y="9689"/>
                  </a:cubicBezTo>
                  <a:close/>
                  <a:moveTo>
                    <a:pt x="0" y="12059"/>
                  </a:moveTo>
                  <a:lnTo>
                    <a:pt x="0" y="13022"/>
                  </a:lnTo>
                  <a:cubicBezTo>
                    <a:pt x="0" y="15141"/>
                    <a:pt x="4836" y="16862"/>
                    <a:pt x="10801" y="16862"/>
                  </a:cubicBezTo>
                  <a:cubicBezTo>
                    <a:pt x="16766" y="16862"/>
                    <a:pt x="21600" y="15146"/>
                    <a:pt x="21600" y="13022"/>
                  </a:cubicBezTo>
                  <a:lnTo>
                    <a:pt x="21600" y="12059"/>
                  </a:lnTo>
                  <a:cubicBezTo>
                    <a:pt x="21458" y="12233"/>
                    <a:pt x="21295" y="12402"/>
                    <a:pt x="21098" y="12566"/>
                  </a:cubicBezTo>
                  <a:cubicBezTo>
                    <a:pt x="20508" y="13067"/>
                    <a:pt x="19672" y="13507"/>
                    <a:pt x="18618" y="13883"/>
                  </a:cubicBezTo>
                  <a:cubicBezTo>
                    <a:pt x="16520" y="14629"/>
                    <a:pt x="13745" y="15037"/>
                    <a:pt x="10801" y="15037"/>
                  </a:cubicBezTo>
                  <a:cubicBezTo>
                    <a:pt x="7856" y="15037"/>
                    <a:pt x="5080" y="14629"/>
                    <a:pt x="2982" y="13883"/>
                  </a:cubicBezTo>
                  <a:cubicBezTo>
                    <a:pt x="1928" y="13507"/>
                    <a:pt x="1099" y="13067"/>
                    <a:pt x="504" y="12566"/>
                  </a:cubicBezTo>
                  <a:cubicBezTo>
                    <a:pt x="307" y="12402"/>
                    <a:pt x="142" y="12233"/>
                    <a:pt x="0" y="12059"/>
                  </a:cubicBezTo>
                  <a:close/>
                  <a:moveTo>
                    <a:pt x="0" y="14428"/>
                  </a:moveTo>
                  <a:lnTo>
                    <a:pt x="0" y="15391"/>
                  </a:lnTo>
                  <a:cubicBezTo>
                    <a:pt x="0" y="17510"/>
                    <a:pt x="4836" y="19231"/>
                    <a:pt x="10801" y="19231"/>
                  </a:cubicBezTo>
                  <a:cubicBezTo>
                    <a:pt x="16766" y="19231"/>
                    <a:pt x="21600" y="17515"/>
                    <a:pt x="21600" y="15391"/>
                  </a:cubicBezTo>
                  <a:lnTo>
                    <a:pt x="21600" y="14428"/>
                  </a:lnTo>
                  <a:cubicBezTo>
                    <a:pt x="21458" y="14602"/>
                    <a:pt x="21295" y="14772"/>
                    <a:pt x="21098" y="14935"/>
                  </a:cubicBezTo>
                  <a:cubicBezTo>
                    <a:pt x="20508" y="15436"/>
                    <a:pt x="19672" y="15877"/>
                    <a:pt x="18618" y="16252"/>
                  </a:cubicBezTo>
                  <a:cubicBezTo>
                    <a:pt x="16520" y="16998"/>
                    <a:pt x="13745" y="17406"/>
                    <a:pt x="10801" y="17406"/>
                  </a:cubicBezTo>
                  <a:cubicBezTo>
                    <a:pt x="7856" y="17406"/>
                    <a:pt x="5080" y="16998"/>
                    <a:pt x="2982" y="16252"/>
                  </a:cubicBezTo>
                  <a:cubicBezTo>
                    <a:pt x="1928" y="15877"/>
                    <a:pt x="1099" y="15436"/>
                    <a:pt x="504" y="14935"/>
                  </a:cubicBezTo>
                  <a:cubicBezTo>
                    <a:pt x="307" y="14772"/>
                    <a:pt x="142" y="14602"/>
                    <a:pt x="0" y="14428"/>
                  </a:cubicBezTo>
                  <a:close/>
                  <a:moveTo>
                    <a:pt x="0" y="16797"/>
                  </a:moveTo>
                  <a:lnTo>
                    <a:pt x="0" y="17760"/>
                  </a:lnTo>
                  <a:cubicBezTo>
                    <a:pt x="0" y="19879"/>
                    <a:pt x="4836" y="21600"/>
                    <a:pt x="10801" y="21600"/>
                  </a:cubicBezTo>
                  <a:cubicBezTo>
                    <a:pt x="16766" y="21600"/>
                    <a:pt x="21600" y="19879"/>
                    <a:pt x="21600" y="17760"/>
                  </a:cubicBezTo>
                  <a:lnTo>
                    <a:pt x="21600" y="16797"/>
                  </a:lnTo>
                  <a:cubicBezTo>
                    <a:pt x="21458" y="16971"/>
                    <a:pt x="21295" y="17141"/>
                    <a:pt x="21098" y="17304"/>
                  </a:cubicBezTo>
                  <a:cubicBezTo>
                    <a:pt x="20508" y="17805"/>
                    <a:pt x="19672" y="18246"/>
                    <a:pt x="18618" y="18622"/>
                  </a:cubicBezTo>
                  <a:cubicBezTo>
                    <a:pt x="16520" y="19368"/>
                    <a:pt x="13745" y="19775"/>
                    <a:pt x="10801" y="19775"/>
                  </a:cubicBezTo>
                  <a:cubicBezTo>
                    <a:pt x="7856" y="19775"/>
                    <a:pt x="5080" y="19368"/>
                    <a:pt x="2982" y="18622"/>
                  </a:cubicBezTo>
                  <a:cubicBezTo>
                    <a:pt x="1928" y="18246"/>
                    <a:pt x="1099" y="17805"/>
                    <a:pt x="504" y="17304"/>
                  </a:cubicBezTo>
                  <a:cubicBezTo>
                    <a:pt x="307" y="17141"/>
                    <a:pt x="142" y="16971"/>
                    <a:pt x="0" y="167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71425" lIns="71425" spcFirstLastPara="1" rIns="71425" wrap="square" tIns="7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580" name="Google Shape;580;p63"/>
          <p:cNvSpPr txBox="1"/>
          <p:nvPr>
            <p:ph idx="11" type="ftr"/>
          </p:nvPr>
        </p:nvSpPr>
        <p:spPr>
          <a:xfrm>
            <a:off x="1059162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Siemens 2023 | 2023-01-25 | Michael Munsey | Siemens EDA Solutions Management | Siemens Digital Industries Software | Where today meets tomorrow.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4"/>
          <p:cNvSpPr txBox="1"/>
          <p:nvPr>
            <p:ph type="title"/>
          </p:nvPr>
        </p:nvSpPr>
        <p:spPr>
          <a:xfrm>
            <a:off x="452432" y="167957"/>
            <a:ext cx="9863997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" lIns="0" spcFirstLastPara="1" rIns="324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/>
              <a:t>Integrating Semiconductor and Electronics WIP with PLM</a:t>
            </a:r>
            <a:br>
              <a:rPr i="1" lang="en-US" sz="1600"/>
            </a:br>
            <a:endParaRPr/>
          </a:p>
        </p:txBody>
      </p:sp>
      <p:sp>
        <p:nvSpPr>
          <p:cNvPr id="586" name="Google Shape;586;p64"/>
          <p:cNvSpPr txBox="1"/>
          <p:nvPr>
            <p:ph idx="12" type="sldNum"/>
          </p:nvPr>
        </p:nvSpPr>
        <p:spPr>
          <a:xfrm>
            <a:off x="411162" y="6310800"/>
            <a:ext cx="64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7" name="Google Shape;587;p64"/>
          <p:cNvSpPr/>
          <p:nvPr/>
        </p:nvSpPr>
        <p:spPr>
          <a:xfrm>
            <a:off x="473097" y="690093"/>
            <a:ext cx="10544937" cy="1808752"/>
          </a:xfrm>
          <a:prstGeom prst="roundRect">
            <a:avLst>
              <a:gd fmla="val 5266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PLM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64"/>
          <p:cNvSpPr/>
          <p:nvPr/>
        </p:nvSpPr>
        <p:spPr>
          <a:xfrm>
            <a:off x="50049" y="1326389"/>
            <a:ext cx="1355818" cy="937618"/>
          </a:xfrm>
          <a:prstGeom prst="rightArrow">
            <a:avLst>
              <a:gd fmla="val 59518" name="adj1"/>
              <a:gd fmla="val 4640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Ideation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64"/>
          <p:cNvSpPr txBox="1"/>
          <p:nvPr/>
        </p:nvSpPr>
        <p:spPr>
          <a:xfrm>
            <a:off x="2090991" y="2577979"/>
            <a:ext cx="1475061" cy="6261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Push Project Start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into IPLM flow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Project Metadata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64"/>
          <p:cNvSpPr txBox="1"/>
          <p:nvPr/>
        </p:nvSpPr>
        <p:spPr>
          <a:xfrm>
            <a:off x="4900493" y="2594046"/>
            <a:ext cx="1203747" cy="6261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Automatically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Push Milestone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BOMs into PLM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64"/>
          <p:cNvSpPr/>
          <p:nvPr/>
        </p:nvSpPr>
        <p:spPr>
          <a:xfrm>
            <a:off x="1496321" y="1294639"/>
            <a:ext cx="1355818" cy="995663"/>
          </a:xfrm>
          <a:prstGeom prst="rightArrow">
            <a:avLst>
              <a:gd fmla="val 59518" name="adj1"/>
              <a:gd fmla="val 43700" name="adj2"/>
            </a:avLst>
          </a:prstGeom>
          <a:solidFill>
            <a:srgbClr val="009999">
              <a:alpha val="4980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Mgmt</a:t>
            </a:r>
            <a:endParaRPr b="1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PN: AD620ANZ</a:t>
            </a:r>
            <a:endParaRPr b="1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Approval</a:t>
            </a:r>
            <a:endParaRPr b="1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2" name="Google Shape;592;p64"/>
          <p:cNvSpPr/>
          <p:nvPr/>
        </p:nvSpPr>
        <p:spPr>
          <a:xfrm>
            <a:off x="10039307" y="1260950"/>
            <a:ext cx="1355817" cy="937618"/>
          </a:xfrm>
          <a:prstGeom prst="rightArrow">
            <a:avLst>
              <a:gd fmla="val 59518" name="adj1"/>
              <a:gd fmla="val 4640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Mfg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64"/>
          <p:cNvSpPr txBox="1"/>
          <p:nvPr/>
        </p:nvSpPr>
        <p:spPr>
          <a:xfrm>
            <a:off x="11404115" y="1324366"/>
            <a:ext cx="755206" cy="810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Sales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Marketing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Support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EOL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64"/>
          <p:cNvSpPr/>
          <p:nvPr/>
        </p:nvSpPr>
        <p:spPr>
          <a:xfrm>
            <a:off x="3694797" y="1294639"/>
            <a:ext cx="1355818" cy="937618"/>
          </a:xfrm>
          <a:prstGeom prst="rightArrow">
            <a:avLst>
              <a:gd fmla="val 59518" name="adj1"/>
              <a:gd fmla="val 46406" name="adj2"/>
            </a:avLst>
          </a:prstGeom>
          <a:solidFill>
            <a:srgbClr val="009999">
              <a:alpha val="4980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Milestone 1</a:t>
            </a:r>
            <a:endParaRPr b="1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PN: AD620ANZ</a:t>
            </a:r>
            <a:endParaRPr b="1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5" name="Google Shape;595;p64"/>
          <p:cNvSpPr/>
          <p:nvPr/>
        </p:nvSpPr>
        <p:spPr>
          <a:xfrm>
            <a:off x="5476955" y="1274657"/>
            <a:ext cx="1355818" cy="937618"/>
          </a:xfrm>
          <a:prstGeom prst="rightArrow">
            <a:avLst>
              <a:gd fmla="val 59518" name="adj1"/>
              <a:gd fmla="val 46406" name="adj2"/>
            </a:avLst>
          </a:prstGeom>
          <a:solidFill>
            <a:srgbClr val="009999">
              <a:alpha val="4980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Milestone 2</a:t>
            </a:r>
            <a:endParaRPr b="1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PN: AD620ANZ</a:t>
            </a:r>
            <a:endParaRPr b="1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6" name="Google Shape;596;p64"/>
          <p:cNvSpPr/>
          <p:nvPr/>
        </p:nvSpPr>
        <p:spPr>
          <a:xfrm>
            <a:off x="7018328" y="1274657"/>
            <a:ext cx="1355818" cy="937618"/>
          </a:xfrm>
          <a:prstGeom prst="rightArrow">
            <a:avLst>
              <a:gd fmla="val 59518" name="adj1"/>
              <a:gd fmla="val 46406" name="adj2"/>
            </a:avLst>
          </a:prstGeom>
          <a:solidFill>
            <a:srgbClr val="009999">
              <a:alpha val="4980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Milestone 3</a:t>
            </a:r>
            <a:endParaRPr b="1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PN: AD620ANZ</a:t>
            </a:r>
            <a:endParaRPr b="1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7" name="Google Shape;597;p64"/>
          <p:cNvSpPr/>
          <p:nvPr/>
        </p:nvSpPr>
        <p:spPr>
          <a:xfrm>
            <a:off x="9323797" y="656692"/>
            <a:ext cx="1434152" cy="532200"/>
          </a:xfrm>
          <a:prstGeom prst="rightArrow">
            <a:avLst>
              <a:gd fmla="val 59518" name="adj1"/>
              <a:gd fmla="val 7209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Derivatives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64"/>
          <p:cNvSpPr/>
          <p:nvPr/>
        </p:nvSpPr>
        <p:spPr>
          <a:xfrm>
            <a:off x="2229578" y="1062754"/>
            <a:ext cx="7322801" cy="1334010"/>
          </a:xfrm>
          <a:prstGeom prst="roundRect">
            <a:avLst>
              <a:gd fmla="val 15000" name="adj"/>
            </a:avLst>
          </a:prstGeom>
          <a:noFill/>
          <a:ln cap="flat" cmpd="sng" w="38100">
            <a:solidFill>
              <a:schemeClr val="accent1"/>
            </a:solidFill>
            <a:prstDash val="dash"/>
            <a:miter lim="400000"/>
            <a:headEnd len="sm" w="sm" type="none"/>
            <a:tailEnd len="sm" w="sm" type="none"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Stagegate Process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9" name="Google Shape;599;p64"/>
          <p:cNvCxnSpPr/>
          <p:nvPr/>
        </p:nvCxnSpPr>
        <p:spPr>
          <a:xfrm>
            <a:off x="4372706" y="2303874"/>
            <a:ext cx="0" cy="1125126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miter lim="400000"/>
            <a:headEnd len="med" w="med" type="triangle"/>
            <a:tailEnd len="sm" w="sm" type="none"/>
          </a:ln>
        </p:spPr>
      </p:cxnSp>
      <p:cxnSp>
        <p:nvCxnSpPr>
          <p:cNvPr id="600" name="Google Shape;600;p64"/>
          <p:cNvCxnSpPr/>
          <p:nvPr/>
        </p:nvCxnSpPr>
        <p:spPr>
          <a:xfrm>
            <a:off x="6168008" y="2303874"/>
            <a:ext cx="0" cy="105311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miter lim="400000"/>
            <a:headEnd len="med" w="med" type="triangle"/>
            <a:tailEnd len="sm" w="sm" type="none"/>
          </a:ln>
        </p:spPr>
      </p:cxnSp>
      <p:cxnSp>
        <p:nvCxnSpPr>
          <p:cNvPr id="601" name="Google Shape;601;p64"/>
          <p:cNvCxnSpPr/>
          <p:nvPr/>
        </p:nvCxnSpPr>
        <p:spPr>
          <a:xfrm>
            <a:off x="7572164" y="2303874"/>
            <a:ext cx="0" cy="105311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miter lim="400000"/>
            <a:headEnd len="med" w="med" type="triangle"/>
            <a:tailEnd len="sm" w="sm" type="none"/>
          </a:ln>
        </p:spPr>
      </p:cxnSp>
      <p:cxnSp>
        <p:nvCxnSpPr>
          <p:cNvPr id="602" name="Google Shape;602;p64"/>
          <p:cNvCxnSpPr/>
          <p:nvPr/>
        </p:nvCxnSpPr>
        <p:spPr>
          <a:xfrm>
            <a:off x="9048328" y="2303874"/>
            <a:ext cx="0" cy="105311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miter lim="400000"/>
            <a:headEnd len="med" w="med" type="triangle"/>
            <a:tailEnd len="sm" w="sm" type="none"/>
          </a:ln>
        </p:spPr>
      </p:cxnSp>
      <p:sp>
        <p:nvSpPr>
          <p:cNvPr id="603" name="Google Shape;603;p64"/>
          <p:cNvSpPr/>
          <p:nvPr/>
        </p:nvSpPr>
        <p:spPr>
          <a:xfrm>
            <a:off x="8497924" y="1274657"/>
            <a:ext cx="1355818" cy="937618"/>
          </a:xfrm>
          <a:prstGeom prst="rightArrow">
            <a:avLst>
              <a:gd fmla="val 59518" name="adj1"/>
              <a:gd fmla="val 46406" name="adj2"/>
            </a:avLst>
          </a:prstGeom>
          <a:solidFill>
            <a:srgbClr val="009999">
              <a:alpha val="49803"/>
            </a:srgbClr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Tapeout</a:t>
            </a:r>
            <a:endParaRPr b="1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PN: AD620ANZ</a:t>
            </a:r>
            <a:endParaRPr b="1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04" name="Google Shape;604;p64"/>
          <p:cNvCxnSpPr/>
          <p:nvPr/>
        </p:nvCxnSpPr>
        <p:spPr>
          <a:xfrm rot="10800000">
            <a:off x="1883532" y="2389786"/>
            <a:ext cx="0" cy="82833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miter lim="400000"/>
            <a:headEnd len="med" w="med" type="triangle"/>
            <a:tailEnd len="sm" w="sm" type="none"/>
          </a:ln>
        </p:spPr>
      </p:cxnSp>
      <p:sp>
        <p:nvSpPr>
          <p:cNvPr id="605" name="Google Shape;605;p64"/>
          <p:cNvSpPr/>
          <p:nvPr/>
        </p:nvSpPr>
        <p:spPr>
          <a:xfrm>
            <a:off x="120115" y="5279442"/>
            <a:ext cx="11340479" cy="1064551"/>
          </a:xfrm>
          <a:prstGeom prst="roundRect">
            <a:avLst>
              <a:gd fmla="val 1164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6" name="Google Shape;606;p64"/>
          <p:cNvGrpSpPr/>
          <p:nvPr/>
        </p:nvGrpSpPr>
        <p:grpSpPr>
          <a:xfrm>
            <a:off x="2627157" y="5443938"/>
            <a:ext cx="635001" cy="635001"/>
            <a:chOff x="0" y="0"/>
            <a:chExt cx="1270000" cy="1270000"/>
          </a:xfrm>
        </p:grpSpPr>
        <p:sp>
          <p:nvSpPr>
            <p:cNvPr id="607" name="Google Shape;607;p64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39700" rotWithShape="0" dir="3000000" dist="76200">
                <a:srgbClr val="000000">
                  <a:alpha val="49019"/>
                </a:srgbClr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608" name="Google Shape;608;p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0487" y="44171"/>
              <a:ext cx="899874" cy="8998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9" name="Google Shape;609;p64"/>
          <p:cNvGrpSpPr/>
          <p:nvPr/>
        </p:nvGrpSpPr>
        <p:grpSpPr>
          <a:xfrm>
            <a:off x="3436309" y="5448582"/>
            <a:ext cx="635001" cy="635001"/>
            <a:chOff x="0" y="0"/>
            <a:chExt cx="1270000" cy="1270000"/>
          </a:xfrm>
        </p:grpSpPr>
        <p:sp>
          <p:nvSpPr>
            <p:cNvPr id="610" name="Google Shape;610;p64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39700" rotWithShape="0" dir="3000000" dist="76200">
                <a:srgbClr val="000000">
                  <a:alpha val="49019"/>
                </a:srgbClr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Subversion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611" name="Google Shape;611;p64"/>
            <p:cNvPicPr preferRelativeResize="0"/>
            <p:nvPr/>
          </p:nvPicPr>
          <p:blipFill rotWithShape="1">
            <a:blip r:embed="rId6">
              <a:alphaModFix/>
            </a:blip>
            <a:srcRect b="0" l="8850" r="12642" t="0"/>
            <a:stretch/>
          </p:blipFill>
          <p:spPr>
            <a:xfrm>
              <a:off x="93407" y="128462"/>
              <a:ext cx="1102232" cy="7112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2" name="Google Shape;612;p64"/>
          <p:cNvGrpSpPr/>
          <p:nvPr/>
        </p:nvGrpSpPr>
        <p:grpSpPr>
          <a:xfrm>
            <a:off x="4260205" y="5440412"/>
            <a:ext cx="635001" cy="635001"/>
            <a:chOff x="0" y="0"/>
            <a:chExt cx="1270000" cy="1270000"/>
          </a:xfrm>
        </p:grpSpPr>
        <p:sp>
          <p:nvSpPr>
            <p:cNvPr id="613" name="Google Shape;613;p64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rotWithShape="0" dir="3008979" dist="74171">
                <a:srgbClr val="000000">
                  <a:alpha val="49019"/>
                </a:srgbClr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Perforce</a:t>
              </a:r>
              <a:endParaRPr b="1" i="0" sz="7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Image" id="614" name="Google Shape;614;p6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1942" y="54891"/>
              <a:ext cx="946117" cy="9461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5" name="Google Shape;615;p64"/>
          <p:cNvGrpSpPr/>
          <p:nvPr/>
        </p:nvGrpSpPr>
        <p:grpSpPr>
          <a:xfrm>
            <a:off x="6596192" y="5479896"/>
            <a:ext cx="635000" cy="647128"/>
            <a:chOff x="0" y="0"/>
            <a:chExt cx="1269999" cy="1294255"/>
          </a:xfrm>
        </p:grpSpPr>
        <p:sp>
          <p:nvSpPr>
            <p:cNvPr id="616" name="Google Shape;616;p64"/>
            <p:cNvSpPr/>
            <p:nvPr/>
          </p:nvSpPr>
          <p:spPr>
            <a:xfrm>
              <a:off x="0" y="0"/>
              <a:ext cx="1269999" cy="1294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8455">
                <a:srgbClr val="000000"/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Teamcenter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617" name="Google Shape;617;p6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23787" y="143828"/>
              <a:ext cx="822426" cy="822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8" name="Google Shape;618;p64"/>
          <p:cNvGrpSpPr/>
          <p:nvPr/>
        </p:nvGrpSpPr>
        <p:grpSpPr>
          <a:xfrm>
            <a:off x="5064956" y="5446168"/>
            <a:ext cx="635000" cy="647128"/>
            <a:chOff x="5418739" y="5489487"/>
            <a:chExt cx="635000" cy="647128"/>
          </a:xfrm>
        </p:grpSpPr>
        <p:sp>
          <p:nvSpPr>
            <p:cNvPr id="619" name="Google Shape;619;p64"/>
            <p:cNvSpPr/>
            <p:nvPr/>
          </p:nvSpPr>
          <p:spPr>
            <a:xfrm>
              <a:off x="5418739" y="5489487"/>
              <a:ext cx="635000" cy="647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8455">
                <a:srgbClr val="000000"/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Custom DM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620" name="Google Shape;620;p6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538291" y="5538067"/>
              <a:ext cx="411213" cy="4112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1" name="Google Shape;621;p64"/>
          <p:cNvGrpSpPr/>
          <p:nvPr/>
        </p:nvGrpSpPr>
        <p:grpSpPr>
          <a:xfrm>
            <a:off x="8689806" y="5446168"/>
            <a:ext cx="635000" cy="647128"/>
            <a:chOff x="5418739" y="5489487"/>
            <a:chExt cx="635000" cy="647128"/>
          </a:xfrm>
        </p:grpSpPr>
        <p:sp>
          <p:nvSpPr>
            <p:cNvPr id="622" name="Google Shape;622;p64"/>
            <p:cNvSpPr/>
            <p:nvPr/>
          </p:nvSpPr>
          <p:spPr>
            <a:xfrm>
              <a:off x="5418739" y="5489487"/>
              <a:ext cx="635000" cy="647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8455">
                <a:srgbClr val="000000"/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EDM Vault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623" name="Google Shape;623;p6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538291" y="5538067"/>
              <a:ext cx="411213" cy="4112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4" name="Google Shape;624;p64"/>
          <p:cNvGrpSpPr/>
          <p:nvPr/>
        </p:nvGrpSpPr>
        <p:grpSpPr>
          <a:xfrm>
            <a:off x="9529452" y="5446168"/>
            <a:ext cx="635000" cy="647128"/>
            <a:chOff x="5418739" y="5489487"/>
            <a:chExt cx="635000" cy="647128"/>
          </a:xfrm>
        </p:grpSpPr>
        <p:sp>
          <p:nvSpPr>
            <p:cNvPr id="625" name="Google Shape;625;p64"/>
            <p:cNvSpPr/>
            <p:nvPr/>
          </p:nvSpPr>
          <p:spPr>
            <a:xfrm>
              <a:off x="5418739" y="5489487"/>
              <a:ext cx="635000" cy="647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rotWithShape="0" dir="5400000" dist="8455">
                <a:srgbClr val="000000"/>
              </a:outerShdw>
            </a:effectLst>
          </p:spPr>
          <p:txBody>
            <a:bodyPr anchorCtr="0" anchor="b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en-US" sz="7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Share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" id="626" name="Google Shape;626;p6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538291" y="5538067"/>
              <a:ext cx="411213" cy="4112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atabase with solid fill" id="627" name="Google Shape;627;p6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555441" y="5320388"/>
            <a:ext cx="821331" cy="82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64091" y="3263615"/>
            <a:ext cx="8206137" cy="2036689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64"/>
          <p:cNvSpPr txBox="1"/>
          <p:nvPr>
            <p:ph idx="11" type="ftr"/>
          </p:nvPr>
        </p:nvSpPr>
        <p:spPr>
          <a:xfrm>
            <a:off x="1059162" y="6310800"/>
            <a:ext cx="9216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Siemens 2023 | 2023-01-25 | Michael Munsey | Siemens EDA Solutions Management | Siemens Digital Industries Software | Where today meets tomorrow.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5"/>
          <p:cNvSpPr txBox="1"/>
          <p:nvPr>
            <p:ph type="title"/>
          </p:nvPr>
        </p:nvSpPr>
        <p:spPr>
          <a:xfrm>
            <a:off x="410400" y="1414464"/>
            <a:ext cx="11376788" cy="12311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699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636" name="Google Shape;636;p65"/>
          <p:cNvSpPr txBox="1"/>
          <p:nvPr>
            <p:ph idx="11" type="ftr"/>
          </p:nvPr>
        </p:nvSpPr>
        <p:spPr>
          <a:xfrm>
            <a:off x="411163" y="6310800"/>
            <a:ext cx="9288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12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Siemens 2023 | 2023-01-25 | Michael Munsey | Siemens Digital Industries Software | Where today meets tomorrow.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iemens AG Theme Color">
      <a:dk1>
        <a:srgbClr val="000000"/>
      </a:dk1>
      <a:lt1>
        <a:srgbClr val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Siemens 2020">
  <a:themeElements>
    <a:clrScheme name="Siemens AG Theme Color">
      <a:dk1>
        <a:srgbClr val="000000"/>
      </a:dk1>
      <a:lt1>
        <a:srgbClr val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emens 2020">
  <a:themeElements>
    <a:clrScheme name="Siemens AG Theme Color">
      <a:dk1>
        <a:srgbClr val="000000"/>
      </a:dk1>
      <a:lt1>
        <a:srgbClr val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Siemens 2020">
  <a:themeElements>
    <a:clrScheme name="Siemens AG Theme Color">
      <a:dk1>
        <a:srgbClr val="000000"/>
      </a:dk1>
      <a:lt1>
        <a:srgbClr val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emens 2020">
  <a:themeElements>
    <a:clrScheme name="Siemens AG Theme Color">
      <a:dk1>
        <a:srgbClr val="000000"/>
      </a:dk1>
      <a:lt1>
        <a:srgbClr val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