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05.xml" ContentType="application/vnd.openxmlformats-officedocument.presentationml.tags+xml"/>
  <Override PartName="/ppt/notesSlides/notesSlide1.xml" ContentType="application/vnd.openxmlformats-officedocument.presentationml.notesSlide+xml"/>
  <Override PartName="/ppt/tags/tag20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7.xml" ContentType="application/vnd.openxmlformats-officedocument.presentationml.tags+xml"/>
  <Override PartName="/ppt/notesSlides/notesSlide1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omments/modernComment_7FFFD4F7_130AD0BB.xml" ContentType="application/vnd.ms-powerpoint.comments+xml"/>
  <Override PartName="/ppt/comments/modernComment_7FFFD4FD_F58F031B.xml" ContentType="application/vnd.ms-powerpoint.comments+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omments/modernComment_7FFFD4F5_F2AFDB68.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D556C_47CD377.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0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9"/>
    <p:sldMasterId id="2147483704" r:id="rId10"/>
    <p:sldMasterId id="2147483735" r:id="rId11"/>
  </p:sldMasterIdLst>
  <p:notesMasterIdLst>
    <p:notesMasterId r:id="rId48"/>
  </p:notesMasterIdLst>
  <p:handoutMasterIdLst>
    <p:handoutMasterId r:id="rId49"/>
  </p:handoutMasterIdLst>
  <p:sldIdLst>
    <p:sldId id="2147469759" r:id="rId12"/>
    <p:sldId id="2147472639" r:id="rId13"/>
    <p:sldId id="2147469896" r:id="rId14"/>
    <p:sldId id="2147470147" r:id="rId15"/>
    <p:sldId id="2147472627" r:id="rId16"/>
    <p:sldId id="2147472595" r:id="rId17"/>
    <p:sldId id="2147470128" r:id="rId18"/>
    <p:sldId id="2147469878" r:id="rId19"/>
    <p:sldId id="2147309052" r:id="rId20"/>
    <p:sldId id="2147308949" r:id="rId21"/>
    <p:sldId id="2147472628" r:id="rId22"/>
    <p:sldId id="2147308973" r:id="rId23"/>
    <p:sldId id="2147308769" r:id="rId24"/>
    <p:sldId id="2147470139" r:id="rId25"/>
    <p:sldId id="2147470296" r:id="rId26"/>
    <p:sldId id="2147470163" r:id="rId27"/>
    <p:sldId id="2147472633" r:id="rId28"/>
    <p:sldId id="2147469979" r:id="rId29"/>
    <p:sldId id="2147308854" r:id="rId30"/>
    <p:sldId id="2147472632" r:id="rId31"/>
    <p:sldId id="2147309125" r:id="rId32"/>
    <p:sldId id="1522" r:id="rId33"/>
    <p:sldId id="2147308950" r:id="rId34"/>
    <p:sldId id="2147472634" r:id="rId35"/>
    <p:sldId id="2147470341" r:id="rId36"/>
    <p:sldId id="2147472631" r:id="rId37"/>
    <p:sldId id="2147472637" r:id="rId38"/>
    <p:sldId id="2147472629" r:id="rId39"/>
    <p:sldId id="2147470136" r:id="rId40"/>
    <p:sldId id="2147308908" r:id="rId41"/>
    <p:sldId id="2147470121" r:id="rId42"/>
    <p:sldId id="2147470159" r:id="rId43"/>
    <p:sldId id="2147308332" r:id="rId44"/>
    <p:sldId id="2147470153" r:id="rId45"/>
    <p:sldId id="2147470155" r:id="rId46"/>
    <p:sldId id="2147472638" r:id="rId47"/>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Quick Start Slides" id="{9327302D-1540-8641-911F-4BC23AE3D750}">
          <p14:sldIdLst>
            <p14:sldId id="2147469759"/>
            <p14:sldId id="2147472639"/>
            <p14:sldId id="2147469896"/>
            <p14:sldId id="2147470147"/>
            <p14:sldId id="2147472627"/>
            <p14:sldId id="2147472595"/>
            <p14:sldId id="2147470128"/>
            <p14:sldId id="2147469878"/>
            <p14:sldId id="2147309052"/>
            <p14:sldId id="2147308949"/>
            <p14:sldId id="2147472628"/>
            <p14:sldId id="2147308973"/>
            <p14:sldId id="2147308769"/>
            <p14:sldId id="2147470139"/>
            <p14:sldId id="2147470296"/>
            <p14:sldId id="2147470163"/>
            <p14:sldId id="2147472633"/>
            <p14:sldId id="2147469979"/>
            <p14:sldId id="2147308854"/>
            <p14:sldId id="2147472632"/>
            <p14:sldId id="2147309125"/>
            <p14:sldId id="1522"/>
            <p14:sldId id="2147308950"/>
            <p14:sldId id="2147472634"/>
            <p14:sldId id="2147470341"/>
            <p14:sldId id="2147472631"/>
            <p14:sldId id="2147472637"/>
            <p14:sldId id="2147472629"/>
            <p14:sldId id="2147470136"/>
            <p14:sldId id="2147308908"/>
            <p14:sldId id="2147470121"/>
            <p14:sldId id="2147470159"/>
            <p14:sldId id="2147308332"/>
            <p14:sldId id="2147470153"/>
            <p14:sldId id="2147470155"/>
            <p14:sldId id="214747263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205586-3DFC-8CB9-99E6-CDC137BEF5C3}" name="Soheil Modirzadeh" initials="SM" userId="S::soheilm@synopsys.com::7a1879e2-8660-4aff-92c3-49faf51e1d2a" providerId="AD"/>
  <p188:author id="{968300AB-7E25-C76F-5473-9959C05DD0F0}" name="Michael Posner" initials="MP" userId="S::mposner@synopsys.com::ecb05f69-12d2-4a04-9928-cbf5d93acb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50" autoAdjust="0"/>
  </p:normalViewPr>
  <p:slideViewPr>
    <p:cSldViewPr snapToGrid="0">
      <p:cViewPr varScale="1">
        <p:scale>
          <a:sx n="162" d="100"/>
          <a:sy n="162" d="100"/>
        </p:scale>
        <p:origin x="130" y="28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3.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handoutMaster" Target="handoutMasters/handoutMaster1.xml"/><Relationship Id="rId10" Type="http://schemas.openxmlformats.org/officeDocument/2006/relationships/slideMaster" Target="slideMasters/slideMaster2.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customXml" Target="../customXml/item8.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osner" userId="ecb05f69-12d2-4a04-9928-cbf5d93acbfd" providerId="ADAL" clId="{5B1E919F-3B42-434A-B330-7C7DFB34F47A}"/>
    <pc:docChg chg="undo custSel addSld delSld modSld sldOrd modMainMaster modSection">
      <pc:chgData name="Michael Posner" userId="ecb05f69-12d2-4a04-9928-cbf5d93acbfd" providerId="ADAL" clId="{5B1E919F-3B42-434A-B330-7C7DFB34F47A}" dt="2023-01-06T21:08:07.726" v="1573" actId="47"/>
      <pc:docMkLst>
        <pc:docMk/>
      </pc:docMkLst>
      <pc:sldChg chg="modSp add del mod">
        <pc:chgData name="Michael Posner" userId="ecb05f69-12d2-4a04-9928-cbf5d93acbfd" providerId="ADAL" clId="{5B1E919F-3B42-434A-B330-7C7DFB34F47A}" dt="2023-01-06T20:55:01.814" v="1514" actId="47"/>
        <pc:sldMkLst>
          <pc:docMk/>
          <pc:sldMk cId="184841569" sldId="257"/>
        </pc:sldMkLst>
        <pc:spChg chg="mod">
          <ac:chgData name="Michael Posner" userId="ecb05f69-12d2-4a04-9928-cbf5d93acbfd" providerId="ADAL" clId="{5B1E919F-3B42-434A-B330-7C7DFB34F47A}" dt="2023-01-06T19:11:10.508" v="957" actId="20577"/>
          <ac:spMkLst>
            <pc:docMk/>
            <pc:sldMk cId="184841569" sldId="257"/>
            <ac:spMk id="6" creationId="{D9468923-122C-F485-64B6-572E8F8B1BC6}"/>
          </ac:spMkLst>
        </pc:spChg>
      </pc:sldChg>
      <pc:sldChg chg="add del ord modTransition">
        <pc:chgData name="Michael Posner" userId="ecb05f69-12d2-4a04-9928-cbf5d93acbfd" providerId="ADAL" clId="{5B1E919F-3B42-434A-B330-7C7DFB34F47A}" dt="2023-01-06T19:10:41.119" v="954" actId="2696"/>
        <pc:sldMkLst>
          <pc:docMk/>
          <pc:sldMk cId="2346718742" sldId="257"/>
        </pc:sldMkLst>
      </pc:sldChg>
      <pc:sldChg chg="del">
        <pc:chgData name="Michael Posner" userId="ecb05f69-12d2-4a04-9928-cbf5d93acbfd" providerId="ADAL" clId="{5B1E919F-3B42-434A-B330-7C7DFB34F47A}" dt="2023-01-05T22:22:09.320" v="45" actId="47"/>
        <pc:sldMkLst>
          <pc:docMk/>
          <pc:sldMk cId="2487805872" sldId="257"/>
        </pc:sldMkLst>
      </pc:sldChg>
      <pc:sldChg chg="del">
        <pc:chgData name="Michael Posner" userId="ecb05f69-12d2-4a04-9928-cbf5d93acbfd" providerId="ADAL" clId="{5B1E919F-3B42-434A-B330-7C7DFB34F47A}" dt="2023-01-05T22:22:09.320" v="45" actId="47"/>
        <pc:sldMkLst>
          <pc:docMk/>
          <pc:sldMk cId="1594173456" sldId="258"/>
        </pc:sldMkLst>
      </pc:sldChg>
      <pc:sldChg chg="addSp modSp add del mod modTransition">
        <pc:chgData name="Michael Posner" userId="ecb05f69-12d2-4a04-9928-cbf5d93acbfd" providerId="ADAL" clId="{5B1E919F-3B42-434A-B330-7C7DFB34F47A}" dt="2023-01-06T18:37:58.705" v="347" actId="47"/>
        <pc:sldMkLst>
          <pc:docMk/>
          <pc:sldMk cId="2851077392" sldId="1129"/>
        </pc:sldMkLst>
        <pc:spChg chg="add mod">
          <ac:chgData name="Michael Posner" userId="ecb05f69-12d2-4a04-9928-cbf5d93acbfd" providerId="ADAL" clId="{5B1E919F-3B42-434A-B330-7C7DFB34F47A}" dt="2023-01-05T22:36:12.823" v="61" actId="1076"/>
          <ac:spMkLst>
            <pc:docMk/>
            <pc:sldMk cId="2851077392" sldId="1129"/>
            <ac:spMk id="4" creationId="{590C47FF-33FE-FF2F-9AFA-1FB8625C2F42}"/>
          </ac:spMkLst>
        </pc:spChg>
      </pc:sldChg>
      <pc:sldChg chg="modSp add del mod">
        <pc:chgData name="Michael Posner" userId="ecb05f69-12d2-4a04-9928-cbf5d93acbfd" providerId="ADAL" clId="{5B1E919F-3B42-434A-B330-7C7DFB34F47A}" dt="2023-01-06T18:47:45.177" v="382" actId="2696"/>
        <pc:sldMkLst>
          <pc:docMk/>
          <pc:sldMk cId="2774542731" sldId="1316"/>
        </pc:sldMkLst>
        <pc:spChg chg="mod">
          <ac:chgData name="Michael Posner" userId="ecb05f69-12d2-4a04-9928-cbf5d93acbfd" providerId="ADAL" clId="{5B1E919F-3B42-434A-B330-7C7DFB34F47A}" dt="2023-01-06T18:44:56.830" v="365" actId="1076"/>
          <ac:spMkLst>
            <pc:docMk/>
            <pc:sldMk cId="2774542731" sldId="1316"/>
            <ac:spMk id="3" creationId="{0C893BEF-7D91-89FF-CC15-D12C71C284A7}"/>
          </ac:spMkLst>
        </pc:spChg>
      </pc:sldChg>
      <pc:sldChg chg="add ord">
        <pc:chgData name="Michael Posner" userId="ecb05f69-12d2-4a04-9928-cbf5d93acbfd" providerId="ADAL" clId="{5B1E919F-3B42-434A-B330-7C7DFB34F47A}" dt="2023-01-06T19:08:30.933" v="953"/>
        <pc:sldMkLst>
          <pc:docMk/>
          <pc:sldMk cId="3081055463" sldId="1316"/>
        </pc:sldMkLst>
      </pc:sldChg>
      <pc:sldChg chg="addSp modSp add del ord modTransition">
        <pc:chgData name="Michael Posner" userId="ecb05f69-12d2-4a04-9928-cbf5d93acbfd" providerId="ADAL" clId="{5B1E919F-3B42-434A-B330-7C7DFB34F47A}" dt="2023-01-06T18:40:32.147" v="359" actId="2696"/>
        <pc:sldMkLst>
          <pc:docMk/>
          <pc:sldMk cId="4011838420" sldId="1316"/>
        </pc:sldMkLst>
        <pc:spChg chg="add mod">
          <ac:chgData name="Michael Posner" userId="ecb05f69-12d2-4a04-9928-cbf5d93acbfd" providerId="ADAL" clId="{5B1E919F-3B42-434A-B330-7C7DFB34F47A}" dt="2023-01-05T22:36:22.543" v="63"/>
          <ac:spMkLst>
            <pc:docMk/>
            <pc:sldMk cId="4011838420" sldId="1316"/>
            <ac:spMk id="3" creationId="{0C893BEF-7D91-89FF-CC15-D12C71C284A7}"/>
          </ac:spMkLst>
        </pc:spChg>
      </pc:sldChg>
      <pc:sldChg chg="add ord">
        <pc:chgData name="Michael Posner" userId="ecb05f69-12d2-4a04-9928-cbf5d93acbfd" providerId="ADAL" clId="{5B1E919F-3B42-434A-B330-7C7DFB34F47A}" dt="2023-01-06T19:08:30.933" v="953"/>
        <pc:sldMkLst>
          <pc:docMk/>
          <pc:sldMk cId="185652469" sldId="1317"/>
        </pc:sldMkLst>
      </pc:sldChg>
      <pc:sldChg chg="addSp modSp add del ord modTransition">
        <pc:chgData name="Michael Posner" userId="ecb05f69-12d2-4a04-9928-cbf5d93acbfd" providerId="ADAL" clId="{5B1E919F-3B42-434A-B330-7C7DFB34F47A}" dt="2023-01-06T18:41:00.827" v="361" actId="2696"/>
        <pc:sldMkLst>
          <pc:docMk/>
          <pc:sldMk cId="694215318" sldId="1317"/>
        </pc:sldMkLst>
        <pc:spChg chg="add mod">
          <ac:chgData name="Michael Posner" userId="ecb05f69-12d2-4a04-9928-cbf5d93acbfd" providerId="ADAL" clId="{5B1E919F-3B42-434A-B330-7C7DFB34F47A}" dt="2023-01-05T22:36:24.351" v="64"/>
          <ac:spMkLst>
            <pc:docMk/>
            <pc:sldMk cId="694215318" sldId="1317"/>
            <ac:spMk id="3" creationId="{2097DC78-9CAE-E9AF-B07E-13F87B872236}"/>
          </ac:spMkLst>
        </pc:spChg>
      </pc:sldChg>
      <pc:sldChg chg="addSp delSp modSp add del mod">
        <pc:chgData name="Michael Posner" userId="ecb05f69-12d2-4a04-9928-cbf5d93acbfd" providerId="ADAL" clId="{5B1E919F-3B42-434A-B330-7C7DFB34F47A}" dt="2023-01-06T18:47:45.177" v="382" actId="2696"/>
        <pc:sldMkLst>
          <pc:docMk/>
          <pc:sldMk cId="3260913381" sldId="1317"/>
        </pc:sldMkLst>
        <pc:spChg chg="del">
          <ac:chgData name="Michael Posner" userId="ecb05f69-12d2-4a04-9928-cbf5d93acbfd" providerId="ADAL" clId="{5B1E919F-3B42-434A-B330-7C7DFB34F47A}" dt="2023-01-06T18:45:10.630" v="367" actId="478"/>
          <ac:spMkLst>
            <pc:docMk/>
            <pc:sldMk cId="3260913381" sldId="1317"/>
            <ac:spMk id="3" creationId="{2097DC78-9CAE-E9AF-B07E-13F87B872236}"/>
          </ac:spMkLst>
        </pc:spChg>
        <pc:spChg chg="add mod">
          <ac:chgData name="Michael Posner" userId="ecb05f69-12d2-4a04-9928-cbf5d93acbfd" providerId="ADAL" clId="{5B1E919F-3B42-434A-B330-7C7DFB34F47A}" dt="2023-01-06T18:45:06.074" v="366"/>
          <ac:spMkLst>
            <pc:docMk/>
            <pc:sldMk cId="3260913381" sldId="1317"/>
            <ac:spMk id="4" creationId="{084AC488-BE62-DEBB-8391-5EE3E00BF99F}"/>
          </ac:spMkLst>
        </pc:spChg>
      </pc:sldChg>
      <pc:sldChg chg="addSp delSp modSp add mod ord modTransition">
        <pc:chgData name="Michael Posner" userId="ecb05f69-12d2-4a04-9928-cbf5d93acbfd" providerId="ADAL" clId="{5B1E919F-3B42-434A-B330-7C7DFB34F47A}" dt="2023-01-06T18:56:25.199" v="493" actId="1076"/>
        <pc:sldMkLst>
          <pc:docMk/>
          <pc:sldMk cId="2612599794" sldId="1522"/>
        </pc:sldMkLst>
        <pc:spChg chg="add del mod">
          <ac:chgData name="Michael Posner" userId="ecb05f69-12d2-4a04-9928-cbf5d93acbfd" providerId="ADAL" clId="{5B1E919F-3B42-434A-B330-7C7DFB34F47A}" dt="2023-01-06T18:45:19.165" v="369" actId="478"/>
          <ac:spMkLst>
            <pc:docMk/>
            <pc:sldMk cId="2612599794" sldId="1522"/>
            <ac:spMk id="3" creationId="{15B56052-5AB3-908F-EFC8-B3C9569D2FEE}"/>
          </ac:spMkLst>
        </pc:spChg>
        <pc:spChg chg="add mod">
          <ac:chgData name="Michael Posner" userId="ecb05f69-12d2-4a04-9928-cbf5d93acbfd" providerId="ADAL" clId="{5B1E919F-3B42-434A-B330-7C7DFB34F47A}" dt="2023-01-06T18:45:16.624" v="368"/>
          <ac:spMkLst>
            <pc:docMk/>
            <pc:sldMk cId="2612599794" sldId="1522"/>
            <ac:spMk id="4" creationId="{F9F89EB3-C4D6-0802-988F-9B7E54B5C877}"/>
          </ac:spMkLst>
        </pc:spChg>
        <pc:spChg chg="mod">
          <ac:chgData name="Michael Posner" userId="ecb05f69-12d2-4a04-9928-cbf5d93acbfd" providerId="ADAL" clId="{5B1E919F-3B42-434A-B330-7C7DFB34F47A}" dt="2023-01-06T18:56:25.199" v="493" actId="1076"/>
          <ac:spMkLst>
            <pc:docMk/>
            <pc:sldMk cId="2612599794" sldId="1522"/>
            <ac:spMk id="14" creationId="{EEEEBE77-F11C-4464-9CAB-76BECF42854B}"/>
          </ac:spMkLst>
        </pc:spChg>
      </pc:sldChg>
      <pc:sldChg chg="add del modTransition">
        <pc:chgData name="Michael Posner" userId="ecb05f69-12d2-4a04-9928-cbf5d93acbfd" providerId="ADAL" clId="{5B1E919F-3B42-434A-B330-7C7DFB34F47A}" dt="2023-01-06T18:39:30.451" v="354" actId="2696"/>
        <pc:sldMkLst>
          <pc:docMk/>
          <pc:sldMk cId="788434491" sldId="2103812795"/>
        </pc:sldMkLst>
      </pc:sldChg>
      <pc:sldChg chg="add del">
        <pc:chgData name="Michael Posner" userId="ecb05f69-12d2-4a04-9928-cbf5d93acbfd" providerId="ADAL" clId="{5B1E919F-3B42-434A-B330-7C7DFB34F47A}" dt="2023-01-06T18:39:52.725" v="356" actId="47"/>
        <pc:sldMkLst>
          <pc:docMk/>
          <pc:sldMk cId="1410248275" sldId="2103812795"/>
        </pc:sldMkLst>
      </pc:sldChg>
      <pc:sldChg chg="modSp add mod ord modTransition modAnim">
        <pc:chgData name="Michael Posner" userId="ecb05f69-12d2-4a04-9928-cbf5d93acbfd" providerId="ADAL" clId="{5B1E919F-3B42-434A-B330-7C7DFB34F47A}" dt="2023-01-06T19:18:48.421" v="1238"/>
        <pc:sldMkLst>
          <pc:docMk/>
          <pc:sldMk cId="2701290862" sldId="2147308325"/>
        </pc:sldMkLst>
        <pc:spChg chg="mod">
          <ac:chgData name="Michael Posner" userId="ecb05f69-12d2-4a04-9928-cbf5d93acbfd" providerId="ADAL" clId="{5B1E919F-3B42-434A-B330-7C7DFB34F47A}" dt="2023-01-05T23:21:08.283" v="143" actId="27636"/>
          <ac:spMkLst>
            <pc:docMk/>
            <pc:sldMk cId="2701290862" sldId="2147308325"/>
            <ac:spMk id="85" creationId="{00000000-0000-0000-0000-000000000000}"/>
          </ac:spMkLst>
        </pc:spChg>
      </pc:sldChg>
      <pc:sldChg chg="add del modTransition">
        <pc:chgData name="Michael Posner" userId="ecb05f69-12d2-4a04-9928-cbf5d93acbfd" providerId="ADAL" clId="{5B1E919F-3B42-434A-B330-7C7DFB34F47A}" dt="2023-01-06T18:39:30.451" v="354" actId="2696"/>
        <pc:sldMkLst>
          <pc:docMk/>
          <pc:sldMk cId="43049460" sldId="2147308332"/>
        </pc:sldMkLst>
      </pc:sldChg>
      <pc:sldChg chg="add del">
        <pc:chgData name="Michael Posner" userId="ecb05f69-12d2-4a04-9928-cbf5d93acbfd" providerId="ADAL" clId="{5B1E919F-3B42-434A-B330-7C7DFB34F47A}" dt="2023-01-06T18:49:30.155" v="393" actId="2696"/>
        <pc:sldMkLst>
          <pc:docMk/>
          <pc:sldMk cId="806605161" sldId="2147308332"/>
        </pc:sldMkLst>
      </pc:sldChg>
      <pc:sldChg chg="add">
        <pc:chgData name="Michael Posner" userId="ecb05f69-12d2-4a04-9928-cbf5d93acbfd" providerId="ADAL" clId="{5B1E919F-3B42-434A-B330-7C7DFB34F47A}" dt="2023-01-06T18:49:39.962" v="394"/>
        <pc:sldMkLst>
          <pc:docMk/>
          <pc:sldMk cId="3346037912" sldId="2147308332"/>
        </pc:sldMkLst>
      </pc:sldChg>
      <pc:sldChg chg="add ord modTransition">
        <pc:chgData name="Michael Posner" userId="ecb05f69-12d2-4a04-9928-cbf5d93acbfd" providerId="ADAL" clId="{5B1E919F-3B42-434A-B330-7C7DFB34F47A}" dt="2023-01-06T18:18:16.872" v="248"/>
        <pc:sldMkLst>
          <pc:docMk/>
          <pc:sldMk cId="3398473670" sldId="2147308769"/>
        </pc:sldMkLst>
      </pc:sldChg>
      <pc:sldChg chg="modSp add mod modTransition">
        <pc:chgData name="Michael Posner" userId="ecb05f69-12d2-4a04-9928-cbf5d93acbfd" providerId="ADAL" clId="{5B1E919F-3B42-434A-B330-7C7DFB34F47A}" dt="2023-01-06T18:55:43.735" v="492" actId="1076"/>
        <pc:sldMkLst>
          <pc:docMk/>
          <pc:sldMk cId="4028675941" sldId="2147308854"/>
        </pc:sldMkLst>
        <pc:grpChg chg="mod">
          <ac:chgData name="Michael Posner" userId="ecb05f69-12d2-4a04-9928-cbf5d93acbfd" providerId="ADAL" clId="{5B1E919F-3B42-434A-B330-7C7DFB34F47A}" dt="2023-01-06T18:55:43.735" v="492" actId="1076"/>
          <ac:grpSpMkLst>
            <pc:docMk/>
            <pc:sldMk cId="4028675941" sldId="2147308854"/>
            <ac:grpSpMk id="87" creationId="{A14897F8-ACA1-43E4-B64C-926AD787C324}"/>
          </ac:grpSpMkLst>
        </pc:grpChg>
        <pc:grpChg chg="mod">
          <ac:chgData name="Michael Posner" userId="ecb05f69-12d2-4a04-9928-cbf5d93acbfd" providerId="ADAL" clId="{5B1E919F-3B42-434A-B330-7C7DFB34F47A}" dt="2023-01-06T18:55:43.735" v="492" actId="1076"/>
          <ac:grpSpMkLst>
            <pc:docMk/>
            <pc:sldMk cId="4028675941" sldId="2147308854"/>
            <ac:grpSpMk id="88" creationId="{C39D92E7-49E6-4F6A-82EF-C4088449C4A4}"/>
          </ac:grpSpMkLst>
        </pc:grpChg>
      </pc:sldChg>
      <pc:sldChg chg="addSp delSp modSp add mod">
        <pc:chgData name="Michael Posner" userId="ecb05f69-12d2-4a04-9928-cbf5d93acbfd" providerId="ADAL" clId="{5B1E919F-3B42-434A-B330-7C7DFB34F47A}" dt="2023-01-06T20:58:59.996" v="1572" actId="1076"/>
        <pc:sldMkLst>
          <pc:docMk/>
          <pc:sldMk cId="75289463" sldId="2147308908"/>
        </pc:sldMkLst>
        <pc:spChg chg="mod">
          <ac:chgData name="Michael Posner" userId="ecb05f69-12d2-4a04-9928-cbf5d93acbfd" providerId="ADAL" clId="{5B1E919F-3B42-434A-B330-7C7DFB34F47A}" dt="2023-01-06T20:52:22.633" v="1495" actId="20577"/>
          <ac:spMkLst>
            <pc:docMk/>
            <pc:sldMk cId="75289463" sldId="2147308908"/>
            <ac:spMk id="2" creationId="{F6A023D2-BCC6-471D-A4D0-4FFB21FAA0EE}"/>
          </ac:spMkLst>
        </pc:spChg>
        <pc:spChg chg="add mod">
          <ac:chgData name="Michael Posner" userId="ecb05f69-12d2-4a04-9928-cbf5d93acbfd" providerId="ADAL" clId="{5B1E919F-3B42-434A-B330-7C7DFB34F47A}" dt="2023-01-06T20:52:32.187" v="1496" actId="1076"/>
          <ac:spMkLst>
            <pc:docMk/>
            <pc:sldMk cId="75289463" sldId="2147308908"/>
            <ac:spMk id="3" creationId="{7275AEC3-35DE-65FB-7CD4-EBE160052514}"/>
          </ac:spMkLst>
        </pc:spChg>
        <pc:spChg chg="mod">
          <ac:chgData name="Michael Posner" userId="ecb05f69-12d2-4a04-9928-cbf5d93acbfd" providerId="ADAL" clId="{5B1E919F-3B42-434A-B330-7C7DFB34F47A}" dt="2023-01-06T20:58:35.412" v="1571" actId="1076"/>
          <ac:spMkLst>
            <pc:docMk/>
            <pc:sldMk cId="75289463" sldId="2147308908"/>
            <ac:spMk id="5" creationId="{FFA600EC-C117-F473-3C4B-3A5979BA8B7B}"/>
          </ac:spMkLst>
        </pc:spChg>
        <pc:spChg chg="add mod">
          <ac:chgData name="Michael Posner" userId="ecb05f69-12d2-4a04-9928-cbf5d93acbfd" providerId="ADAL" clId="{5B1E919F-3B42-434A-B330-7C7DFB34F47A}" dt="2023-01-06T20:52:32.187" v="1496" actId="1076"/>
          <ac:spMkLst>
            <pc:docMk/>
            <pc:sldMk cId="75289463" sldId="2147308908"/>
            <ac:spMk id="6" creationId="{B8F5256B-FF38-C677-D06F-0C5ADBD1B5AD}"/>
          </ac:spMkLst>
        </pc:spChg>
        <pc:spChg chg="mod">
          <ac:chgData name="Michael Posner" userId="ecb05f69-12d2-4a04-9928-cbf5d93acbfd" providerId="ADAL" clId="{5B1E919F-3B42-434A-B330-7C7DFB34F47A}" dt="2023-01-06T20:58:35.412" v="1571" actId="1076"/>
          <ac:spMkLst>
            <pc:docMk/>
            <pc:sldMk cId="75289463" sldId="2147308908"/>
            <ac:spMk id="10" creationId="{51353EBD-707D-4111-B34A-3D7B1A03870D}"/>
          </ac:spMkLst>
        </pc:spChg>
        <pc:graphicFrameChg chg="add del">
          <ac:chgData name="Michael Posner" userId="ecb05f69-12d2-4a04-9928-cbf5d93acbfd" providerId="ADAL" clId="{5B1E919F-3B42-434A-B330-7C7DFB34F47A}" dt="2023-01-06T20:50:04.513" v="1368"/>
          <ac:graphicFrameMkLst>
            <pc:docMk/>
            <pc:sldMk cId="75289463" sldId="2147308908"/>
            <ac:graphicFrameMk id="7" creationId="{61730C3E-BD30-59BD-F2E7-B4B57A7AB56C}"/>
          </ac:graphicFrameMkLst>
        </pc:graphicFrameChg>
        <pc:graphicFrameChg chg="add mod modGraphic">
          <ac:chgData name="Michael Posner" userId="ecb05f69-12d2-4a04-9928-cbf5d93acbfd" providerId="ADAL" clId="{5B1E919F-3B42-434A-B330-7C7DFB34F47A}" dt="2023-01-06T20:58:29.189" v="1569" actId="1076"/>
          <ac:graphicFrameMkLst>
            <pc:docMk/>
            <pc:sldMk cId="75289463" sldId="2147308908"/>
            <ac:graphicFrameMk id="8" creationId="{8B3DAF55-5729-A034-E5F6-C7FA79651ECB}"/>
          </ac:graphicFrameMkLst>
        </pc:graphicFrameChg>
        <pc:graphicFrameChg chg="mod modGraphic">
          <ac:chgData name="Michael Posner" userId="ecb05f69-12d2-4a04-9928-cbf5d93acbfd" providerId="ADAL" clId="{5B1E919F-3B42-434A-B330-7C7DFB34F47A}" dt="2023-01-06T20:50:22.808" v="1371" actId="1076"/>
          <ac:graphicFrameMkLst>
            <pc:docMk/>
            <pc:sldMk cId="75289463" sldId="2147308908"/>
            <ac:graphicFrameMk id="9" creationId="{3DE3F97E-3467-4E8F-9713-BC4DC08A5AFB}"/>
          </ac:graphicFrameMkLst>
        </pc:graphicFrameChg>
        <pc:picChg chg="add mod">
          <ac:chgData name="Michael Posner" userId="ecb05f69-12d2-4a04-9928-cbf5d93acbfd" providerId="ADAL" clId="{5B1E919F-3B42-434A-B330-7C7DFB34F47A}" dt="2023-01-06T20:58:59.996" v="1572" actId="1076"/>
          <ac:picMkLst>
            <pc:docMk/>
            <pc:sldMk cId="75289463" sldId="2147308908"/>
            <ac:picMk id="12" creationId="{961B356C-3A37-166A-2191-7AA9B166EAF0}"/>
          </ac:picMkLst>
        </pc:picChg>
      </pc:sldChg>
      <pc:sldChg chg="modSp add mod modTransition">
        <pc:chgData name="Michael Posner" userId="ecb05f69-12d2-4a04-9928-cbf5d93acbfd" providerId="ADAL" clId="{5B1E919F-3B42-434A-B330-7C7DFB34F47A}" dt="2023-01-06T18:14:34.423" v="216" actId="313"/>
        <pc:sldMkLst>
          <pc:docMk/>
          <pc:sldMk cId="3021003095" sldId="2147308949"/>
        </pc:sldMkLst>
        <pc:spChg chg="mod">
          <ac:chgData name="Michael Posner" userId="ecb05f69-12d2-4a04-9928-cbf5d93acbfd" providerId="ADAL" clId="{5B1E919F-3B42-434A-B330-7C7DFB34F47A}" dt="2023-01-06T18:14:34.423" v="216" actId="313"/>
          <ac:spMkLst>
            <pc:docMk/>
            <pc:sldMk cId="3021003095" sldId="2147308949"/>
            <ac:spMk id="23" creationId="{FE884D96-D3C3-41AA-B078-11B069ADC035}"/>
          </ac:spMkLst>
        </pc:spChg>
      </pc:sldChg>
      <pc:sldChg chg="modSp add mod modTransition">
        <pc:chgData name="Michael Posner" userId="ecb05f69-12d2-4a04-9928-cbf5d93acbfd" providerId="ADAL" clId="{5B1E919F-3B42-434A-B330-7C7DFB34F47A}" dt="2023-01-06T18:57:19.793" v="542" actId="20577"/>
        <pc:sldMkLst>
          <pc:docMk/>
          <pc:sldMk cId="1508992280" sldId="2147308950"/>
        </pc:sldMkLst>
        <pc:spChg chg="mod">
          <ac:chgData name="Michael Posner" userId="ecb05f69-12d2-4a04-9928-cbf5d93acbfd" providerId="ADAL" clId="{5B1E919F-3B42-434A-B330-7C7DFB34F47A}" dt="2023-01-06T18:57:19.793" v="542" actId="20577"/>
          <ac:spMkLst>
            <pc:docMk/>
            <pc:sldMk cId="1508992280" sldId="2147308950"/>
            <ac:spMk id="3" creationId="{F03A8FFC-CA39-4BB6-A49B-AF212EE33340}"/>
          </ac:spMkLst>
        </pc:spChg>
      </pc:sldChg>
      <pc:sldChg chg="modSp add mod modTransition">
        <pc:chgData name="Michael Posner" userId="ecb05f69-12d2-4a04-9928-cbf5d93acbfd" providerId="ADAL" clId="{5B1E919F-3B42-434A-B330-7C7DFB34F47A}" dt="2023-01-06T18:14:56.868" v="226" actId="20577"/>
        <pc:sldMkLst>
          <pc:docMk/>
          <pc:sldMk cId="1748835247" sldId="2147308973"/>
        </pc:sldMkLst>
        <pc:spChg chg="mod">
          <ac:chgData name="Michael Posner" userId="ecb05f69-12d2-4a04-9928-cbf5d93acbfd" providerId="ADAL" clId="{5B1E919F-3B42-434A-B330-7C7DFB34F47A}" dt="2023-01-06T18:14:56.868" v="226" actId="20577"/>
          <ac:spMkLst>
            <pc:docMk/>
            <pc:sldMk cId="1748835247" sldId="2147308973"/>
            <ac:spMk id="23" creationId="{FE884D96-D3C3-41AA-B078-11B069ADC035}"/>
          </ac:spMkLst>
        </pc:spChg>
      </pc:sldChg>
      <pc:sldChg chg="add del">
        <pc:chgData name="Michael Posner" userId="ecb05f69-12d2-4a04-9928-cbf5d93acbfd" providerId="ADAL" clId="{5B1E919F-3B42-434A-B330-7C7DFB34F47A}" dt="2023-01-05T23:01:24.455" v="133" actId="47"/>
        <pc:sldMkLst>
          <pc:docMk/>
          <pc:sldMk cId="3749932389" sldId="2147309009"/>
        </pc:sldMkLst>
      </pc:sldChg>
      <pc:sldChg chg="add modTransition">
        <pc:chgData name="Michael Posner" userId="ecb05f69-12d2-4a04-9928-cbf5d93acbfd" providerId="ADAL" clId="{5B1E919F-3B42-434A-B330-7C7DFB34F47A}" dt="2023-01-06T18:09:10.916" v="192"/>
        <pc:sldMkLst>
          <pc:docMk/>
          <pc:sldMk cId="1388140884" sldId="2147309052"/>
        </pc:sldMkLst>
      </pc:sldChg>
      <pc:sldChg chg="add del">
        <pc:chgData name="Michael Posner" userId="ecb05f69-12d2-4a04-9928-cbf5d93acbfd" providerId="ADAL" clId="{5B1E919F-3B42-434A-B330-7C7DFB34F47A}" dt="2023-01-05T23:00:48.865" v="131" actId="47"/>
        <pc:sldMkLst>
          <pc:docMk/>
          <pc:sldMk cId="340174936" sldId="2147309061"/>
        </pc:sldMkLst>
      </pc:sldChg>
      <pc:sldChg chg="add modTransition">
        <pc:chgData name="Michael Posner" userId="ecb05f69-12d2-4a04-9928-cbf5d93acbfd" providerId="ADAL" clId="{5B1E919F-3B42-434A-B330-7C7DFB34F47A}" dt="2023-01-06T18:09:10.916" v="192"/>
        <pc:sldMkLst>
          <pc:docMk/>
          <pc:sldMk cId="3483065865" sldId="2147309125"/>
        </pc:sldMkLst>
      </pc:sldChg>
      <pc:sldChg chg="del">
        <pc:chgData name="Michael Posner" userId="ecb05f69-12d2-4a04-9928-cbf5d93acbfd" providerId="ADAL" clId="{5B1E919F-3B42-434A-B330-7C7DFB34F47A}" dt="2023-01-05T22:22:03.713" v="44" actId="47"/>
        <pc:sldMkLst>
          <pc:docMk/>
          <pc:sldMk cId="3652852220" sldId="2147469755"/>
        </pc:sldMkLst>
      </pc:sldChg>
      <pc:sldChg chg="modSp add del mod modTransition">
        <pc:chgData name="Michael Posner" userId="ecb05f69-12d2-4a04-9928-cbf5d93acbfd" providerId="ADAL" clId="{5B1E919F-3B42-434A-B330-7C7DFB34F47A}" dt="2023-01-06T18:41:18.332" v="363" actId="47"/>
        <pc:sldMkLst>
          <pc:docMk/>
          <pc:sldMk cId="3730550312" sldId="2147469758"/>
        </pc:sldMkLst>
        <pc:spChg chg="mod">
          <ac:chgData name="Michael Posner" userId="ecb05f69-12d2-4a04-9928-cbf5d93acbfd" providerId="ADAL" clId="{5B1E919F-3B42-434A-B330-7C7DFB34F47A}" dt="2023-01-05T22:45:02.364" v="72" actId="20577"/>
          <ac:spMkLst>
            <pc:docMk/>
            <pc:sldMk cId="3730550312" sldId="2147469758"/>
            <ac:spMk id="4" creationId="{A0B6B240-7AE5-19AA-7089-D391C9AB7DA8}"/>
          </ac:spMkLst>
        </pc:spChg>
      </pc:sldChg>
      <pc:sldChg chg="addSp delSp modSp mod modTransition">
        <pc:chgData name="Michael Posner" userId="ecb05f69-12d2-4a04-9928-cbf5d93acbfd" providerId="ADAL" clId="{5B1E919F-3B42-434A-B330-7C7DFB34F47A}" dt="2023-01-06T18:09:10.916" v="192"/>
        <pc:sldMkLst>
          <pc:docMk/>
          <pc:sldMk cId="2623600501" sldId="2147469759"/>
        </pc:sldMkLst>
        <pc:spChg chg="mod">
          <ac:chgData name="Michael Posner" userId="ecb05f69-12d2-4a04-9928-cbf5d93acbfd" providerId="ADAL" clId="{5B1E919F-3B42-434A-B330-7C7DFB34F47A}" dt="2023-01-05T22:21:45.813" v="28" actId="20577"/>
          <ac:spMkLst>
            <pc:docMk/>
            <pc:sldMk cId="2623600501" sldId="2147469759"/>
            <ac:spMk id="2" creationId="{C793177A-FDBF-7742-9B84-F57BA5D53628}"/>
          </ac:spMkLst>
        </pc:spChg>
        <pc:spChg chg="mod">
          <ac:chgData name="Michael Posner" userId="ecb05f69-12d2-4a04-9928-cbf5d93acbfd" providerId="ADAL" clId="{5B1E919F-3B42-434A-B330-7C7DFB34F47A}" dt="2023-01-05T22:21:57.955" v="43" actId="20577"/>
          <ac:spMkLst>
            <pc:docMk/>
            <pc:sldMk cId="2623600501" sldId="2147469759"/>
            <ac:spMk id="3" creationId="{CFE0C2DC-CD15-E7EA-BD28-4E66141EB7E5}"/>
          </ac:spMkLst>
        </pc:spChg>
        <pc:spChg chg="mod">
          <ac:chgData name="Michael Posner" userId="ecb05f69-12d2-4a04-9928-cbf5d93acbfd" providerId="ADAL" clId="{5B1E919F-3B42-434A-B330-7C7DFB34F47A}" dt="2023-01-05T22:21:52.322" v="29" actId="20577"/>
          <ac:spMkLst>
            <pc:docMk/>
            <pc:sldMk cId="2623600501" sldId="2147469759"/>
            <ac:spMk id="5" creationId="{F0AED21A-BAA3-A441-82FB-E7C03BB3A70D}"/>
          </ac:spMkLst>
        </pc:spChg>
        <pc:graphicFrameChg chg="add del mod">
          <ac:chgData name="Michael Posner" userId="ecb05f69-12d2-4a04-9928-cbf5d93acbfd" providerId="ADAL" clId="{5B1E919F-3B42-434A-B330-7C7DFB34F47A}" dt="2023-01-05T22:21:32.437" v="1"/>
          <ac:graphicFrameMkLst>
            <pc:docMk/>
            <pc:sldMk cId="2623600501" sldId="2147469759"/>
            <ac:graphicFrameMk id="6" creationId="{F0890C87-FFA5-0E62-1A2A-1BD3232198EE}"/>
          </ac:graphicFrameMkLst>
        </pc:graphicFrameChg>
      </pc:sldChg>
      <pc:sldChg chg="del">
        <pc:chgData name="Michael Posner" userId="ecb05f69-12d2-4a04-9928-cbf5d93acbfd" providerId="ADAL" clId="{5B1E919F-3B42-434A-B330-7C7DFB34F47A}" dt="2023-01-05T22:22:09.320" v="45" actId="47"/>
        <pc:sldMkLst>
          <pc:docMk/>
          <pc:sldMk cId="745952706" sldId="2147469760"/>
        </pc:sldMkLst>
      </pc:sldChg>
      <pc:sldChg chg="modSp new del mod modTransition">
        <pc:chgData name="Michael Posner" userId="ecb05f69-12d2-4a04-9928-cbf5d93acbfd" providerId="ADAL" clId="{5B1E919F-3B42-434A-B330-7C7DFB34F47A}" dt="2023-01-06T21:08:07.726" v="1573" actId="47"/>
        <pc:sldMkLst>
          <pc:docMk/>
          <pc:sldMk cId="1685682306" sldId="2147469760"/>
        </pc:sldMkLst>
        <pc:spChg chg="mod">
          <ac:chgData name="Michael Posner" userId="ecb05f69-12d2-4a04-9928-cbf5d93acbfd" providerId="ADAL" clId="{5B1E919F-3B42-434A-B330-7C7DFB34F47A}" dt="2023-01-05T22:22:44.535" v="53" actId="20577"/>
          <ac:spMkLst>
            <pc:docMk/>
            <pc:sldMk cId="1685682306" sldId="2147469760"/>
            <ac:spMk id="2" creationId="{046101F6-4868-F8ED-1094-A85F7DED45D0}"/>
          </ac:spMkLst>
        </pc:spChg>
      </pc:sldChg>
      <pc:sldChg chg="del">
        <pc:chgData name="Michael Posner" userId="ecb05f69-12d2-4a04-9928-cbf5d93acbfd" providerId="ADAL" clId="{5B1E919F-3B42-434A-B330-7C7DFB34F47A}" dt="2023-01-05T22:22:09.320" v="45" actId="47"/>
        <pc:sldMkLst>
          <pc:docMk/>
          <pc:sldMk cId="2320350562" sldId="2147469761"/>
        </pc:sldMkLst>
      </pc:sldChg>
      <pc:sldChg chg="del">
        <pc:chgData name="Michael Posner" userId="ecb05f69-12d2-4a04-9928-cbf5d93acbfd" providerId="ADAL" clId="{5B1E919F-3B42-434A-B330-7C7DFB34F47A}" dt="2023-01-05T22:22:09.320" v="45" actId="47"/>
        <pc:sldMkLst>
          <pc:docMk/>
          <pc:sldMk cId="377192344" sldId="2147469762"/>
        </pc:sldMkLst>
      </pc:sldChg>
      <pc:sldChg chg="del">
        <pc:chgData name="Michael Posner" userId="ecb05f69-12d2-4a04-9928-cbf5d93acbfd" providerId="ADAL" clId="{5B1E919F-3B42-434A-B330-7C7DFB34F47A}" dt="2023-01-05T22:22:09.320" v="45" actId="47"/>
        <pc:sldMkLst>
          <pc:docMk/>
          <pc:sldMk cId="4020651471" sldId="2147469763"/>
        </pc:sldMkLst>
      </pc:sldChg>
      <pc:sldChg chg="del">
        <pc:chgData name="Michael Posner" userId="ecb05f69-12d2-4a04-9928-cbf5d93acbfd" providerId="ADAL" clId="{5B1E919F-3B42-434A-B330-7C7DFB34F47A}" dt="2023-01-05T22:22:09.320" v="45" actId="47"/>
        <pc:sldMkLst>
          <pc:docMk/>
          <pc:sldMk cId="1984701984" sldId="2147469764"/>
        </pc:sldMkLst>
      </pc:sldChg>
      <pc:sldChg chg="del">
        <pc:chgData name="Michael Posner" userId="ecb05f69-12d2-4a04-9928-cbf5d93acbfd" providerId="ADAL" clId="{5B1E919F-3B42-434A-B330-7C7DFB34F47A}" dt="2023-01-05T22:22:09.320" v="45" actId="47"/>
        <pc:sldMkLst>
          <pc:docMk/>
          <pc:sldMk cId="3241255061" sldId="2147469765"/>
        </pc:sldMkLst>
      </pc:sldChg>
      <pc:sldChg chg="del">
        <pc:chgData name="Michael Posner" userId="ecb05f69-12d2-4a04-9928-cbf5d93acbfd" providerId="ADAL" clId="{5B1E919F-3B42-434A-B330-7C7DFB34F47A}" dt="2023-01-05T22:22:09.320" v="45" actId="47"/>
        <pc:sldMkLst>
          <pc:docMk/>
          <pc:sldMk cId="2819189086" sldId="2147469766"/>
        </pc:sldMkLst>
      </pc:sldChg>
      <pc:sldChg chg="del">
        <pc:chgData name="Michael Posner" userId="ecb05f69-12d2-4a04-9928-cbf5d93acbfd" providerId="ADAL" clId="{5B1E919F-3B42-434A-B330-7C7DFB34F47A}" dt="2023-01-05T22:22:09.320" v="45" actId="47"/>
        <pc:sldMkLst>
          <pc:docMk/>
          <pc:sldMk cId="492421862" sldId="2147469767"/>
        </pc:sldMkLst>
      </pc:sldChg>
      <pc:sldChg chg="modSp add mod modTransition">
        <pc:chgData name="Michael Posner" userId="ecb05f69-12d2-4a04-9928-cbf5d93acbfd" providerId="ADAL" clId="{5B1E919F-3B42-434A-B330-7C7DFB34F47A}" dt="2023-01-06T18:13:07.368" v="200" actId="14100"/>
        <pc:sldMkLst>
          <pc:docMk/>
          <pc:sldMk cId="3261147470" sldId="2147469878"/>
        </pc:sldMkLst>
        <pc:spChg chg="mod">
          <ac:chgData name="Michael Posner" userId="ecb05f69-12d2-4a04-9928-cbf5d93acbfd" providerId="ADAL" clId="{5B1E919F-3B42-434A-B330-7C7DFB34F47A}" dt="2023-01-06T18:13:07.368" v="200" actId="14100"/>
          <ac:spMkLst>
            <pc:docMk/>
            <pc:sldMk cId="3261147470" sldId="2147469878"/>
            <ac:spMk id="9" creationId="{EEC93839-F3C0-4C96-8CA5-EF397CCE3B94}"/>
          </ac:spMkLst>
        </pc:spChg>
      </pc:sldChg>
      <pc:sldChg chg="addSp modSp add del mod ord modTransition">
        <pc:chgData name="Michael Posner" userId="ecb05f69-12d2-4a04-9928-cbf5d93acbfd" providerId="ADAL" clId="{5B1E919F-3B42-434A-B330-7C7DFB34F47A}" dt="2023-01-06T20:47:07.446" v="1244" actId="47"/>
        <pc:sldMkLst>
          <pc:docMk/>
          <pc:sldMk cId="2381262314" sldId="2147469978"/>
        </pc:sldMkLst>
        <pc:spChg chg="add mod">
          <ac:chgData name="Michael Posner" userId="ecb05f69-12d2-4a04-9928-cbf5d93acbfd" providerId="ADAL" clId="{5B1E919F-3B42-434A-B330-7C7DFB34F47A}" dt="2023-01-06T19:06:19.768" v="934" actId="20577"/>
          <ac:spMkLst>
            <pc:docMk/>
            <pc:sldMk cId="2381262314" sldId="2147469978"/>
            <ac:spMk id="3" creationId="{D3859026-C0C2-C445-17AD-C9D553C9ED72}"/>
          </ac:spMkLst>
        </pc:spChg>
      </pc:sldChg>
      <pc:sldChg chg="delSp modSp add mod modTransition">
        <pc:chgData name="Michael Posner" userId="ecb05f69-12d2-4a04-9928-cbf5d93acbfd" providerId="ADAL" clId="{5B1E919F-3B42-434A-B330-7C7DFB34F47A}" dt="2023-01-06T18:21:46.097" v="317" actId="1035"/>
        <pc:sldMkLst>
          <pc:docMk/>
          <pc:sldMk cId="476584834" sldId="2147469979"/>
        </pc:sldMkLst>
        <pc:spChg chg="del">
          <ac:chgData name="Michael Posner" userId="ecb05f69-12d2-4a04-9928-cbf5d93acbfd" providerId="ADAL" clId="{5B1E919F-3B42-434A-B330-7C7DFB34F47A}" dt="2023-01-06T18:21:36.099" v="280" actId="478"/>
          <ac:spMkLst>
            <pc:docMk/>
            <pc:sldMk cId="476584834" sldId="2147469979"/>
            <ac:spMk id="2" creationId="{73584AF4-9CFB-45AF-BBD0-017674953B73}"/>
          </ac:spMkLst>
        </pc:spChg>
        <pc:graphicFrameChg chg="mod">
          <ac:chgData name="Michael Posner" userId="ecb05f69-12d2-4a04-9928-cbf5d93acbfd" providerId="ADAL" clId="{5B1E919F-3B42-434A-B330-7C7DFB34F47A}" dt="2023-01-06T18:21:46.097" v="317" actId="1035"/>
          <ac:graphicFrameMkLst>
            <pc:docMk/>
            <pc:sldMk cId="476584834" sldId="2147469979"/>
            <ac:graphicFrameMk id="9" creationId="{0E296A43-2A0D-4C18-A668-98AC652647A7}"/>
          </ac:graphicFrameMkLst>
        </pc:graphicFrameChg>
        <pc:picChg chg="mod">
          <ac:chgData name="Michael Posner" userId="ecb05f69-12d2-4a04-9928-cbf5d93acbfd" providerId="ADAL" clId="{5B1E919F-3B42-434A-B330-7C7DFB34F47A}" dt="2023-01-06T18:21:46.097" v="317" actId="1035"/>
          <ac:picMkLst>
            <pc:docMk/>
            <pc:sldMk cId="476584834" sldId="2147469979"/>
            <ac:picMk id="10" creationId="{7564B188-C14B-4B9B-BEAC-DE76A0F52240}"/>
          </ac:picMkLst>
        </pc:picChg>
        <pc:picChg chg="mod">
          <ac:chgData name="Michael Posner" userId="ecb05f69-12d2-4a04-9928-cbf5d93acbfd" providerId="ADAL" clId="{5B1E919F-3B42-434A-B330-7C7DFB34F47A}" dt="2023-01-06T18:21:46.097" v="317" actId="1035"/>
          <ac:picMkLst>
            <pc:docMk/>
            <pc:sldMk cId="476584834" sldId="2147469979"/>
            <ac:picMk id="11" creationId="{A845A19F-D5E9-4FC6-8BD7-74E7B856E490}"/>
          </ac:picMkLst>
        </pc:picChg>
        <pc:picChg chg="mod">
          <ac:chgData name="Michael Posner" userId="ecb05f69-12d2-4a04-9928-cbf5d93acbfd" providerId="ADAL" clId="{5B1E919F-3B42-434A-B330-7C7DFB34F47A}" dt="2023-01-06T18:21:46.097" v="317" actId="1035"/>
          <ac:picMkLst>
            <pc:docMk/>
            <pc:sldMk cId="476584834" sldId="2147469979"/>
            <ac:picMk id="12" creationId="{A13DA624-131A-4AC0-896A-3CA1EA3EC3DF}"/>
          </ac:picMkLst>
        </pc:picChg>
        <pc:picChg chg="mod">
          <ac:chgData name="Michael Posner" userId="ecb05f69-12d2-4a04-9928-cbf5d93acbfd" providerId="ADAL" clId="{5B1E919F-3B42-434A-B330-7C7DFB34F47A}" dt="2023-01-06T18:21:46.097" v="317" actId="1035"/>
          <ac:picMkLst>
            <pc:docMk/>
            <pc:sldMk cId="476584834" sldId="2147469979"/>
            <ac:picMk id="13" creationId="{05F57F52-AB4A-4BD6-AB85-4EA032567EE3}"/>
          </ac:picMkLst>
        </pc:picChg>
      </pc:sldChg>
      <pc:sldChg chg="add del modTransition">
        <pc:chgData name="Michael Posner" userId="ecb05f69-12d2-4a04-9928-cbf5d93acbfd" providerId="ADAL" clId="{5B1E919F-3B42-434A-B330-7C7DFB34F47A}" dt="2023-01-06T18:25:40.015" v="338" actId="47"/>
        <pc:sldMkLst>
          <pc:docMk/>
          <pc:sldMk cId="3832343554" sldId="2147470095"/>
        </pc:sldMkLst>
      </pc:sldChg>
      <pc:sldChg chg="add del modTransition">
        <pc:chgData name="Michael Posner" userId="ecb05f69-12d2-4a04-9928-cbf5d93acbfd" providerId="ADAL" clId="{5B1E919F-3B42-434A-B330-7C7DFB34F47A}" dt="2023-01-06T18:38:29.553" v="352" actId="47"/>
        <pc:sldMkLst>
          <pc:docMk/>
          <pc:sldMk cId="4008043510" sldId="2147470107"/>
        </pc:sldMkLst>
      </pc:sldChg>
      <pc:sldChg chg="add del modTransition">
        <pc:chgData name="Michael Posner" userId="ecb05f69-12d2-4a04-9928-cbf5d93acbfd" providerId="ADAL" clId="{5B1E919F-3B42-434A-B330-7C7DFB34F47A}" dt="2023-01-06T19:16:08.329" v="1029" actId="47"/>
        <pc:sldMkLst>
          <pc:docMk/>
          <pc:sldMk cId="2339644430" sldId="2147470116"/>
        </pc:sldMkLst>
      </pc:sldChg>
      <pc:sldChg chg="modSp add mod modTransition">
        <pc:chgData name="Michael Posner" userId="ecb05f69-12d2-4a04-9928-cbf5d93acbfd" providerId="ADAL" clId="{5B1E919F-3B42-434A-B330-7C7DFB34F47A}" dt="2023-01-06T20:55:59.001" v="1561" actId="20577"/>
        <pc:sldMkLst>
          <pc:docMk/>
          <pc:sldMk cId="3176317266" sldId="2147470121"/>
        </pc:sldMkLst>
        <pc:spChg chg="mod">
          <ac:chgData name="Michael Posner" userId="ecb05f69-12d2-4a04-9928-cbf5d93acbfd" providerId="ADAL" clId="{5B1E919F-3B42-434A-B330-7C7DFB34F47A}" dt="2023-01-06T20:55:14.218" v="1527" actId="20577"/>
          <ac:spMkLst>
            <pc:docMk/>
            <pc:sldMk cId="3176317266" sldId="2147470121"/>
            <ac:spMk id="6" creationId="{D9468923-122C-F485-64B6-572E8F8B1BC6}"/>
          </ac:spMkLst>
        </pc:spChg>
        <pc:spChg chg="mod">
          <ac:chgData name="Michael Posner" userId="ecb05f69-12d2-4a04-9928-cbf5d93acbfd" providerId="ADAL" clId="{5B1E919F-3B42-434A-B330-7C7DFB34F47A}" dt="2023-01-06T20:55:59.001" v="1561" actId="20577"/>
          <ac:spMkLst>
            <pc:docMk/>
            <pc:sldMk cId="3176317266" sldId="2147470121"/>
            <ac:spMk id="91" creationId="{847F8A38-F1A1-0B6C-43A0-392D467C205E}"/>
          </ac:spMkLst>
        </pc:spChg>
      </pc:sldChg>
      <pc:sldChg chg="add modTransition">
        <pc:chgData name="Michael Posner" userId="ecb05f69-12d2-4a04-9928-cbf5d93acbfd" providerId="ADAL" clId="{5B1E919F-3B42-434A-B330-7C7DFB34F47A}" dt="2023-01-06T18:09:10.916" v="192"/>
        <pc:sldMkLst>
          <pc:docMk/>
          <pc:sldMk cId="749946076" sldId="2147470128"/>
        </pc:sldMkLst>
      </pc:sldChg>
      <pc:sldChg chg="add ord modTransition">
        <pc:chgData name="Michael Posner" userId="ecb05f69-12d2-4a04-9928-cbf5d93acbfd" providerId="ADAL" clId="{5B1E919F-3B42-434A-B330-7C7DFB34F47A}" dt="2023-01-06T18:25:34.891" v="337"/>
        <pc:sldMkLst>
          <pc:docMk/>
          <pc:sldMk cId="3868976812" sldId="2147470136"/>
        </pc:sldMkLst>
      </pc:sldChg>
      <pc:sldChg chg="add del modTransition">
        <pc:chgData name="Michael Posner" userId="ecb05f69-12d2-4a04-9928-cbf5d93acbfd" providerId="ADAL" clId="{5B1E919F-3B42-434A-B330-7C7DFB34F47A}" dt="2023-01-06T18:38:31.764" v="353" actId="47"/>
        <pc:sldMkLst>
          <pc:docMk/>
          <pc:sldMk cId="364418634" sldId="2147470138"/>
        </pc:sldMkLst>
      </pc:sldChg>
      <pc:sldChg chg="add ord modTransition">
        <pc:chgData name="Michael Posner" userId="ecb05f69-12d2-4a04-9928-cbf5d93acbfd" providerId="ADAL" clId="{5B1E919F-3B42-434A-B330-7C7DFB34F47A}" dt="2023-01-06T18:18:45.645" v="250"/>
        <pc:sldMkLst>
          <pc:docMk/>
          <pc:sldMk cId="3053677139" sldId="2147470139"/>
        </pc:sldMkLst>
      </pc:sldChg>
      <pc:sldChg chg="add modTransition modAnim">
        <pc:chgData name="Michael Posner" userId="ecb05f69-12d2-4a04-9928-cbf5d93acbfd" providerId="ADAL" clId="{5B1E919F-3B42-434A-B330-7C7DFB34F47A}" dt="2023-01-06T18:11:57.864" v="197"/>
        <pc:sldMkLst>
          <pc:docMk/>
          <pc:sldMk cId="1893025569" sldId="2147470147"/>
        </pc:sldMkLst>
      </pc:sldChg>
      <pc:sldChg chg="add modTransition">
        <pc:chgData name="Michael Posner" userId="ecb05f69-12d2-4a04-9928-cbf5d93acbfd" providerId="ADAL" clId="{5B1E919F-3B42-434A-B330-7C7DFB34F47A}" dt="2023-01-06T18:09:10.916" v="192"/>
        <pc:sldMkLst>
          <pc:docMk/>
          <pc:sldMk cId="4181463471" sldId="2147470153"/>
        </pc:sldMkLst>
      </pc:sldChg>
      <pc:sldChg chg="add modTransition">
        <pc:chgData name="Michael Posner" userId="ecb05f69-12d2-4a04-9928-cbf5d93acbfd" providerId="ADAL" clId="{5B1E919F-3B42-434A-B330-7C7DFB34F47A}" dt="2023-01-06T18:09:10.916" v="192"/>
        <pc:sldMkLst>
          <pc:docMk/>
          <pc:sldMk cId="1151392790" sldId="2147470155"/>
        </pc:sldMkLst>
      </pc:sldChg>
      <pc:sldChg chg="add ord modTransition">
        <pc:chgData name="Michael Posner" userId="ecb05f69-12d2-4a04-9928-cbf5d93acbfd" providerId="ADAL" clId="{5B1E919F-3B42-434A-B330-7C7DFB34F47A}" dt="2023-01-06T18:38:21.761" v="351"/>
        <pc:sldMkLst>
          <pc:docMk/>
          <pc:sldMk cId="2224686456" sldId="2147470159"/>
        </pc:sldMkLst>
      </pc:sldChg>
      <pc:sldChg chg="add del ord modTransition modAnim">
        <pc:chgData name="Michael Posner" userId="ecb05f69-12d2-4a04-9928-cbf5d93acbfd" providerId="ADAL" clId="{5B1E919F-3B42-434A-B330-7C7DFB34F47A}" dt="2023-01-06T18:46:12.528" v="370" actId="2696"/>
        <pc:sldMkLst>
          <pc:docMk/>
          <pc:sldMk cId="1989775961" sldId="2147470163"/>
        </pc:sldMkLst>
      </pc:sldChg>
      <pc:sldChg chg="modSp add mod">
        <pc:chgData name="Michael Posner" userId="ecb05f69-12d2-4a04-9928-cbf5d93acbfd" providerId="ADAL" clId="{5B1E919F-3B42-434A-B330-7C7DFB34F47A}" dt="2023-01-06T18:54:58.728" v="489" actId="20577"/>
        <pc:sldMkLst>
          <pc:docMk/>
          <pc:sldMk cId="3912832791" sldId="2147470163"/>
        </pc:sldMkLst>
        <pc:spChg chg="mod">
          <ac:chgData name="Michael Posner" userId="ecb05f69-12d2-4a04-9928-cbf5d93acbfd" providerId="ADAL" clId="{5B1E919F-3B42-434A-B330-7C7DFB34F47A}" dt="2023-01-06T18:54:58.728" v="489" actId="20577"/>
          <ac:spMkLst>
            <pc:docMk/>
            <pc:sldMk cId="3912832791" sldId="2147470163"/>
            <ac:spMk id="2" creationId="{E79A5814-B8BD-4132-AC30-92C24F33A856}"/>
          </ac:spMkLst>
        </pc:spChg>
      </pc:sldChg>
      <pc:sldChg chg="addSp delSp modSp add mod ord modTransition">
        <pc:chgData name="Michael Posner" userId="ecb05f69-12d2-4a04-9928-cbf5d93acbfd" providerId="ADAL" clId="{5B1E919F-3B42-434A-B330-7C7DFB34F47A}" dt="2023-01-06T18:54:18.135" v="456" actId="20577"/>
        <pc:sldMkLst>
          <pc:docMk/>
          <pc:sldMk cId="4125882817" sldId="2147470296"/>
        </pc:sldMkLst>
        <pc:spChg chg="mod">
          <ac:chgData name="Michael Posner" userId="ecb05f69-12d2-4a04-9928-cbf5d93acbfd" providerId="ADAL" clId="{5B1E919F-3B42-434A-B330-7C7DFB34F47A}" dt="2023-01-06T18:53:55.245" v="427" actId="1076"/>
          <ac:spMkLst>
            <pc:docMk/>
            <pc:sldMk cId="4125882817" sldId="2147470296"/>
            <ac:spMk id="2" creationId="{AAF39664-0E79-87E3-75BC-802DE32F89AC}"/>
          </ac:spMkLst>
        </pc:spChg>
        <pc:spChg chg="mod">
          <ac:chgData name="Michael Posner" userId="ecb05f69-12d2-4a04-9928-cbf5d93acbfd" providerId="ADAL" clId="{5B1E919F-3B42-434A-B330-7C7DFB34F47A}" dt="2023-01-06T18:54:18.135" v="456" actId="20577"/>
          <ac:spMkLst>
            <pc:docMk/>
            <pc:sldMk cId="4125882817" sldId="2147470296"/>
            <ac:spMk id="4" creationId="{40B1C9CB-6196-0ED6-8F73-B7532E576917}"/>
          </ac:spMkLst>
        </pc:spChg>
        <pc:spChg chg="del mod">
          <ac:chgData name="Michael Posner" userId="ecb05f69-12d2-4a04-9928-cbf5d93acbfd" providerId="ADAL" clId="{5B1E919F-3B42-434A-B330-7C7DFB34F47A}" dt="2023-01-06T18:50:52.026" v="400" actId="478"/>
          <ac:spMkLst>
            <pc:docMk/>
            <pc:sldMk cId="4125882817" sldId="2147470296"/>
            <ac:spMk id="5" creationId="{9627A77D-5BC6-1EAC-43CA-64F68202B7C8}"/>
          </ac:spMkLst>
        </pc:spChg>
        <pc:spChg chg="del mod">
          <ac:chgData name="Michael Posner" userId="ecb05f69-12d2-4a04-9928-cbf5d93acbfd" providerId="ADAL" clId="{5B1E919F-3B42-434A-B330-7C7DFB34F47A}" dt="2023-01-06T18:49:50.258" v="395" actId="478"/>
          <ac:spMkLst>
            <pc:docMk/>
            <pc:sldMk cId="4125882817" sldId="2147470296"/>
            <ac:spMk id="6" creationId="{5F988C19-95AB-533B-E6DE-4823A5F5E0B1}"/>
          </ac:spMkLst>
        </pc:spChg>
        <pc:graphicFrameChg chg="mod">
          <ac:chgData name="Michael Posner" userId="ecb05f69-12d2-4a04-9928-cbf5d93acbfd" providerId="ADAL" clId="{5B1E919F-3B42-434A-B330-7C7DFB34F47A}" dt="2023-01-06T18:53:55.245" v="427" actId="1076"/>
          <ac:graphicFrameMkLst>
            <pc:docMk/>
            <pc:sldMk cId="4125882817" sldId="2147470296"/>
            <ac:graphicFrameMk id="7" creationId="{B99C05ED-DEA4-DF17-4A58-4253AC3E7566}"/>
          </ac:graphicFrameMkLst>
        </pc:graphicFrameChg>
        <pc:graphicFrameChg chg="del mod">
          <ac:chgData name="Michael Posner" userId="ecb05f69-12d2-4a04-9928-cbf5d93acbfd" providerId="ADAL" clId="{5B1E919F-3B42-434A-B330-7C7DFB34F47A}" dt="2023-01-06T18:53:46.074" v="426" actId="478"/>
          <ac:graphicFrameMkLst>
            <pc:docMk/>
            <pc:sldMk cId="4125882817" sldId="2147470296"/>
            <ac:graphicFrameMk id="8" creationId="{B3BFB5DC-D230-0954-30C0-52A270CDCD73}"/>
          </ac:graphicFrameMkLst>
        </pc:graphicFrameChg>
        <pc:graphicFrameChg chg="add del">
          <ac:chgData name="Michael Posner" userId="ecb05f69-12d2-4a04-9928-cbf5d93acbfd" providerId="ADAL" clId="{5B1E919F-3B42-434A-B330-7C7DFB34F47A}" dt="2023-01-06T18:53:42.142" v="425" actId="478"/>
          <ac:graphicFrameMkLst>
            <pc:docMk/>
            <pc:sldMk cId="4125882817" sldId="2147470296"/>
            <ac:graphicFrameMk id="9" creationId="{1F50ACD2-C617-4A18-89E1-28D9CB3FC9CF}"/>
          </ac:graphicFrameMkLst>
        </pc:graphicFrameChg>
      </pc:sldChg>
      <pc:sldChg chg="modSp add del mod modTransition">
        <pc:chgData name="Michael Posner" userId="ecb05f69-12d2-4a04-9928-cbf5d93acbfd" providerId="ADAL" clId="{5B1E919F-3B42-434A-B330-7C7DFB34F47A}" dt="2023-01-06T18:41:19.537" v="364" actId="47"/>
        <pc:sldMkLst>
          <pc:docMk/>
          <pc:sldMk cId="2680125836" sldId="2147470333"/>
        </pc:sldMkLst>
        <pc:spChg chg="mod">
          <ac:chgData name="Michael Posner" userId="ecb05f69-12d2-4a04-9928-cbf5d93acbfd" providerId="ADAL" clId="{5B1E919F-3B42-434A-B330-7C7DFB34F47A}" dt="2023-01-06T18:17:38.541" v="245" actId="20577"/>
          <ac:spMkLst>
            <pc:docMk/>
            <pc:sldMk cId="2680125836" sldId="2147470333"/>
            <ac:spMk id="4" creationId="{B28E6F65-6138-BA5B-AB2F-4098CDE376BF}"/>
          </ac:spMkLst>
        </pc:spChg>
        <pc:graphicFrameChg chg="mod modGraphic">
          <ac:chgData name="Michael Posner" userId="ecb05f69-12d2-4a04-9928-cbf5d93acbfd" providerId="ADAL" clId="{5B1E919F-3B42-434A-B330-7C7DFB34F47A}" dt="2023-01-05T22:48:11.905" v="125" actId="14734"/>
          <ac:graphicFrameMkLst>
            <pc:docMk/>
            <pc:sldMk cId="2680125836" sldId="2147470333"/>
            <ac:graphicFrameMk id="5" creationId="{B8129E88-437C-C3F5-CEE1-06907CB8FA5A}"/>
          </ac:graphicFrameMkLst>
        </pc:graphicFrameChg>
      </pc:sldChg>
      <pc:sldChg chg="add modTransition">
        <pc:chgData name="Michael Posner" userId="ecb05f69-12d2-4a04-9928-cbf5d93acbfd" providerId="ADAL" clId="{5B1E919F-3B42-434A-B330-7C7DFB34F47A}" dt="2023-01-06T18:09:10.916" v="192"/>
        <pc:sldMkLst>
          <pc:docMk/>
          <pc:sldMk cId="2357318113" sldId="2147472595"/>
        </pc:sldMkLst>
      </pc:sldChg>
      <pc:sldChg chg="delSp modSp add mod modTransition delAnim modAnim">
        <pc:chgData name="Michael Posner" userId="ecb05f69-12d2-4a04-9928-cbf5d93acbfd" providerId="ADAL" clId="{5B1E919F-3B42-434A-B330-7C7DFB34F47A}" dt="2023-01-06T18:09:10.916" v="192"/>
        <pc:sldMkLst>
          <pc:docMk/>
          <pc:sldMk cId="1483150592" sldId="2147472627"/>
        </pc:sldMkLst>
        <pc:spChg chg="mod">
          <ac:chgData name="Michael Posner" userId="ecb05f69-12d2-4a04-9928-cbf5d93acbfd" providerId="ADAL" clId="{5B1E919F-3B42-434A-B330-7C7DFB34F47A}" dt="2023-01-06T18:08:33.673" v="191" actId="1035"/>
          <ac:spMkLst>
            <pc:docMk/>
            <pc:sldMk cId="1483150592" sldId="2147472627"/>
            <ac:spMk id="2" creationId="{D4955891-DE11-33DE-F72E-15E29EF6E274}"/>
          </ac:spMkLst>
        </pc:spChg>
        <pc:spChg chg="mod">
          <ac:chgData name="Michael Posner" userId="ecb05f69-12d2-4a04-9928-cbf5d93acbfd" providerId="ADAL" clId="{5B1E919F-3B42-434A-B330-7C7DFB34F47A}" dt="2023-01-06T18:07:56.552" v="164" actId="20577"/>
          <ac:spMkLst>
            <pc:docMk/>
            <pc:sldMk cId="1483150592" sldId="2147472627"/>
            <ac:spMk id="4" creationId="{14B4F4EB-7ED4-931F-5C51-944B85E52849}"/>
          </ac:spMkLst>
        </pc:spChg>
        <pc:grpChg chg="del mod">
          <ac:chgData name="Michael Posner" userId="ecb05f69-12d2-4a04-9928-cbf5d93acbfd" providerId="ADAL" clId="{5B1E919F-3B42-434A-B330-7C7DFB34F47A}" dt="2023-01-06T18:07:41.460" v="159" actId="478"/>
          <ac:grpSpMkLst>
            <pc:docMk/>
            <pc:sldMk cId="1483150592" sldId="2147472627"/>
            <ac:grpSpMk id="9" creationId="{D106BB29-3DFF-4071-1983-F50AFA2FBD09}"/>
          </ac:grpSpMkLst>
        </pc:grpChg>
      </pc:sldChg>
      <pc:sldChg chg="add ord modTransition">
        <pc:chgData name="Michael Posner" userId="ecb05f69-12d2-4a04-9928-cbf5d93acbfd" providerId="ADAL" clId="{5B1E919F-3B42-434A-B330-7C7DFB34F47A}" dt="2023-01-06T18:15:09.775" v="228"/>
        <pc:sldMkLst>
          <pc:docMk/>
          <pc:sldMk cId="4098509952" sldId="2147472628"/>
        </pc:sldMkLst>
      </pc:sldChg>
      <pc:sldChg chg="add del modTransition">
        <pc:chgData name="Michael Posner" userId="ecb05f69-12d2-4a04-9928-cbf5d93acbfd" providerId="ADAL" clId="{5B1E919F-3B42-434A-B330-7C7DFB34F47A}" dt="2023-01-06T18:24:46.051" v="334" actId="2696"/>
        <pc:sldMkLst>
          <pc:docMk/>
          <pc:sldMk cId="1131331202" sldId="2147472629"/>
        </pc:sldMkLst>
      </pc:sldChg>
      <pc:sldChg chg="add">
        <pc:chgData name="Michael Posner" userId="ecb05f69-12d2-4a04-9928-cbf5d93acbfd" providerId="ADAL" clId="{5B1E919F-3B42-434A-B330-7C7DFB34F47A}" dt="2023-01-06T18:25:04.592" v="335"/>
        <pc:sldMkLst>
          <pc:docMk/>
          <pc:sldMk cId="1157438506" sldId="2147472629"/>
        </pc:sldMkLst>
      </pc:sldChg>
      <pc:sldChg chg="add ord">
        <pc:chgData name="Michael Posner" userId="ecb05f69-12d2-4a04-9928-cbf5d93acbfd" providerId="ADAL" clId="{5B1E919F-3B42-434A-B330-7C7DFB34F47A}" dt="2023-01-06T19:08:30.933" v="953"/>
        <pc:sldMkLst>
          <pc:docMk/>
          <pc:sldMk cId="1502728191" sldId="2147472630"/>
        </pc:sldMkLst>
      </pc:sldChg>
      <pc:sldChg chg="add del">
        <pc:chgData name="Michael Posner" userId="ecb05f69-12d2-4a04-9928-cbf5d93acbfd" providerId="ADAL" clId="{5B1E919F-3B42-434A-B330-7C7DFB34F47A}" dt="2023-01-06T18:47:45.177" v="382" actId="2696"/>
        <pc:sldMkLst>
          <pc:docMk/>
          <pc:sldMk cId="1673303567" sldId="2147472630"/>
        </pc:sldMkLst>
      </pc:sldChg>
      <pc:sldChg chg="add ord">
        <pc:chgData name="Michael Posner" userId="ecb05f69-12d2-4a04-9928-cbf5d93acbfd" providerId="ADAL" clId="{5B1E919F-3B42-434A-B330-7C7DFB34F47A}" dt="2023-01-06T19:08:30.933" v="953"/>
        <pc:sldMkLst>
          <pc:docMk/>
          <pc:sldMk cId="319475899" sldId="2147472631"/>
        </pc:sldMkLst>
      </pc:sldChg>
      <pc:sldChg chg="add del">
        <pc:chgData name="Michael Posner" userId="ecb05f69-12d2-4a04-9928-cbf5d93acbfd" providerId="ADAL" clId="{5B1E919F-3B42-434A-B330-7C7DFB34F47A}" dt="2023-01-06T18:47:45.177" v="382" actId="2696"/>
        <pc:sldMkLst>
          <pc:docMk/>
          <pc:sldMk cId="3784824327" sldId="2147472631"/>
        </pc:sldMkLst>
      </pc:sldChg>
      <pc:sldChg chg="modSp add mod ord">
        <pc:chgData name="Michael Posner" userId="ecb05f69-12d2-4a04-9928-cbf5d93acbfd" providerId="ADAL" clId="{5B1E919F-3B42-434A-B330-7C7DFB34F47A}" dt="2023-01-06T18:24:08.184" v="333"/>
        <pc:sldMkLst>
          <pc:docMk/>
          <pc:sldMk cId="3241638976" sldId="2147472632"/>
        </pc:sldMkLst>
        <pc:spChg chg="mod">
          <ac:chgData name="Michael Posner" userId="ecb05f69-12d2-4a04-9928-cbf5d93acbfd" providerId="ADAL" clId="{5B1E919F-3B42-434A-B330-7C7DFB34F47A}" dt="2023-01-06T18:23:26.832" v="331" actId="20577"/>
          <ac:spMkLst>
            <pc:docMk/>
            <pc:sldMk cId="3241638976" sldId="2147472632"/>
            <ac:spMk id="4" creationId="{B6B9462E-BDBC-40EF-B6C7-1F954E105E89}"/>
          </ac:spMkLst>
        </pc:spChg>
        <pc:graphicFrameChg chg="modGraphic">
          <ac:chgData name="Michael Posner" userId="ecb05f69-12d2-4a04-9928-cbf5d93acbfd" providerId="ADAL" clId="{5B1E919F-3B42-434A-B330-7C7DFB34F47A}" dt="2023-01-06T18:23:21.036" v="329" actId="947"/>
          <ac:graphicFrameMkLst>
            <pc:docMk/>
            <pc:sldMk cId="3241638976" sldId="2147472632"/>
            <ac:graphicFrameMk id="9" creationId="{0E296A43-2A0D-4C18-A668-98AC652647A7}"/>
          </ac:graphicFrameMkLst>
        </pc:graphicFrameChg>
      </pc:sldChg>
      <pc:sldChg chg="modSp add mod">
        <pc:chgData name="Michael Posner" userId="ecb05f69-12d2-4a04-9928-cbf5d93acbfd" providerId="ADAL" clId="{5B1E919F-3B42-434A-B330-7C7DFB34F47A}" dt="2023-01-06T18:55:15.622" v="490"/>
        <pc:sldMkLst>
          <pc:docMk/>
          <pc:sldMk cId="109836970" sldId="2147472633"/>
        </pc:sldMkLst>
        <pc:spChg chg="mod">
          <ac:chgData name="Michael Posner" userId="ecb05f69-12d2-4a04-9928-cbf5d93acbfd" providerId="ADAL" clId="{5B1E919F-3B42-434A-B330-7C7DFB34F47A}" dt="2023-01-06T18:55:15.622" v="490"/>
          <ac:spMkLst>
            <pc:docMk/>
            <pc:sldMk cId="109836970" sldId="2147472633"/>
            <ac:spMk id="2" creationId="{E79A5814-B8BD-4132-AC30-92C24F33A856}"/>
          </ac:spMkLst>
        </pc:spChg>
        <pc:spChg chg="mod">
          <ac:chgData name="Michael Posner" userId="ecb05f69-12d2-4a04-9928-cbf5d93acbfd" providerId="ADAL" clId="{5B1E919F-3B42-434A-B330-7C7DFB34F47A}" dt="2023-01-06T18:47:28.449" v="381" actId="404"/>
          <ac:spMkLst>
            <pc:docMk/>
            <pc:sldMk cId="109836970" sldId="2147472633"/>
            <ac:spMk id="71" creationId="{C46AF6BF-4663-9226-5C72-650CBCD694D1}"/>
          </ac:spMkLst>
        </pc:spChg>
        <pc:grpChg chg="mod">
          <ac:chgData name="Michael Posner" userId="ecb05f69-12d2-4a04-9928-cbf5d93acbfd" providerId="ADAL" clId="{5B1E919F-3B42-434A-B330-7C7DFB34F47A}" dt="2023-01-06T18:46:43.948" v="374" actId="1076"/>
          <ac:grpSpMkLst>
            <pc:docMk/>
            <pc:sldMk cId="109836970" sldId="2147472633"/>
            <ac:grpSpMk id="6" creationId="{0C810A2C-8743-5EC3-E2A7-ACE5D7B2AAFF}"/>
          </ac:grpSpMkLst>
        </pc:grpChg>
      </pc:sldChg>
      <pc:sldChg chg="addSp delSp modSp add mod ord">
        <pc:chgData name="Michael Posner" userId="ecb05f69-12d2-4a04-9928-cbf5d93acbfd" providerId="ADAL" clId="{5B1E919F-3B42-434A-B330-7C7DFB34F47A}" dt="2023-01-06T19:17:47.729" v="1211" actId="20577"/>
        <pc:sldMkLst>
          <pc:docMk/>
          <pc:sldMk cId="3926479367" sldId="2147472634"/>
        </pc:sldMkLst>
        <pc:spChg chg="del">
          <ac:chgData name="Michael Posner" userId="ecb05f69-12d2-4a04-9928-cbf5d93acbfd" providerId="ADAL" clId="{5B1E919F-3B42-434A-B330-7C7DFB34F47A}" dt="2023-01-06T19:14:40.840" v="1023" actId="478"/>
          <ac:spMkLst>
            <pc:docMk/>
            <pc:sldMk cId="3926479367" sldId="2147472634"/>
            <ac:spMk id="2" creationId="{AAF39664-0E79-87E3-75BC-802DE32F89AC}"/>
          </ac:spMkLst>
        </pc:spChg>
        <pc:spChg chg="mod">
          <ac:chgData name="Michael Posner" userId="ecb05f69-12d2-4a04-9928-cbf5d93acbfd" providerId="ADAL" clId="{5B1E919F-3B42-434A-B330-7C7DFB34F47A}" dt="2023-01-06T19:17:47.729" v="1211" actId="20577"/>
          <ac:spMkLst>
            <pc:docMk/>
            <pc:sldMk cId="3926479367" sldId="2147472634"/>
            <ac:spMk id="3" creationId="{B60B9D6F-7868-1A72-52C8-D7AFDADEAC49}"/>
          </ac:spMkLst>
        </pc:spChg>
        <pc:spChg chg="mod">
          <ac:chgData name="Michael Posner" userId="ecb05f69-12d2-4a04-9928-cbf5d93acbfd" providerId="ADAL" clId="{5B1E919F-3B42-434A-B330-7C7DFB34F47A}" dt="2023-01-06T19:16:42.945" v="1087" actId="20577"/>
          <ac:spMkLst>
            <pc:docMk/>
            <pc:sldMk cId="3926479367" sldId="2147472634"/>
            <ac:spMk id="4" creationId="{40B1C9CB-6196-0ED6-8F73-B7532E576917}"/>
          </ac:spMkLst>
        </pc:spChg>
        <pc:spChg chg="del">
          <ac:chgData name="Michael Posner" userId="ecb05f69-12d2-4a04-9928-cbf5d93acbfd" providerId="ADAL" clId="{5B1E919F-3B42-434A-B330-7C7DFB34F47A}" dt="2023-01-06T19:14:34.305" v="1020" actId="478"/>
          <ac:spMkLst>
            <pc:docMk/>
            <pc:sldMk cId="3926479367" sldId="2147472634"/>
            <ac:spMk id="5" creationId="{9627A77D-5BC6-1EAC-43CA-64F68202B7C8}"/>
          </ac:spMkLst>
        </pc:spChg>
        <pc:spChg chg="mod">
          <ac:chgData name="Michael Posner" userId="ecb05f69-12d2-4a04-9928-cbf5d93acbfd" providerId="ADAL" clId="{5B1E919F-3B42-434A-B330-7C7DFB34F47A}" dt="2023-01-06T19:14:48.729" v="1025" actId="1076"/>
          <ac:spMkLst>
            <pc:docMk/>
            <pc:sldMk cId="3926479367" sldId="2147472634"/>
            <ac:spMk id="6" creationId="{5F988C19-95AB-533B-E6DE-4823A5F5E0B1}"/>
          </ac:spMkLst>
        </pc:spChg>
        <pc:spChg chg="add del mod">
          <ac:chgData name="Michael Posner" userId="ecb05f69-12d2-4a04-9928-cbf5d93acbfd" providerId="ADAL" clId="{5B1E919F-3B42-434A-B330-7C7DFB34F47A}" dt="2023-01-06T19:14:28.539" v="1019" actId="478"/>
          <ac:spMkLst>
            <pc:docMk/>
            <pc:sldMk cId="3926479367" sldId="2147472634"/>
            <ac:spMk id="10" creationId="{C627E34F-1565-23E2-2CB5-FAC14CD6CE16}"/>
          </ac:spMkLst>
        </pc:spChg>
        <pc:spChg chg="add del mod">
          <ac:chgData name="Michael Posner" userId="ecb05f69-12d2-4a04-9928-cbf5d93acbfd" providerId="ADAL" clId="{5B1E919F-3B42-434A-B330-7C7DFB34F47A}" dt="2023-01-06T19:14:43.334" v="1024" actId="478"/>
          <ac:spMkLst>
            <pc:docMk/>
            <pc:sldMk cId="3926479367" sldId="2147472634"/>
            <ac:spMk id="12" creationId="{CB601C84-3076-FF17-E697-BF514035B996}"/>
          </ac:spMkLst>
        </pc:spChg>
        <pc:graphicFrameChg chg="del">
          <ac:chgData name="Michael Posner" userId="ecb05f69-12d2-4a04-9928-cbf5d93acbfd" providerId="ADAL" clId="{5B1E919F-3B42-434A-B330-7C7DFB34F47A}" dt="2023-01-06T19:14:38.831" v="1022" actId="478"/>
          <ac:graphicFrameMkLst>
            <pc:docMk/>
            <pc:sldMk cId="3926479367" sldId="2147472634"/>
            <ac:graphicFrameMk id="7" creationId="{B99C05ED-DEA4-DF17-4A58-4253AC3E7566}"/>
          </ac:graphicFrameMkLst>
        </pc:graphicFrameChg>
        <pc:graphicFrameChg chg="del">
          <ac:chgData name="Michael Posner" userId="ecb05f69-12d2-4a04-9928-cbf5d93acbfd" providerId="ADAL" clId="{5B1E919F-3B42-434A-B330-7C7DFB34F47A}" dt="2023-01-06T19:14:35.970" v="1021" actId="478"/>
          <ac:graphicFrameMkLst>
            <pc:docMk/>
            <pc:sldMk cId="3926479367" sldId="2147472634"/>
            <ac:graphicFrameMk id="8" creationId="{B3BFB5DC-D230-0954-30C0-52A270CDCD73}"/>
          </ac:graphicFrameMkLst>
        </pc:graphicFrameChg>
        <pc:graphicFrameChg chg="mod">
          <ac:chgData name="Michael Posner" userId="ecb05f69-12d2-4a04-9928-cbf5d93acbfd" providerId="ADAL" clId="{5B1E919F-3B42-434A-B330-7C7DFB34F47A}" dt="2023-01-06T19:14:53.889" v="1027" actId="14100"/>
          <ac:graphicFrameMkLst>
            <pc:docMk/>
            <pc:sldMk cId="3926479367" sldId="2147472634"/>
            <ac:graphicFrameMk id="9" creationId="{1F50ACD2-C617-4A18-89E1-28D9CB3FC9CF}"/>
          </ac:graphicFrameMkLst>
        </pc:graphicFrameChg>
      </pc:sldChg>
      <pc:sldChg chg="modSp add del mod">
        <pc:chgData name="Michael Posner" userId="ecb05f69-12d2-4a04-9928-cbf5d93acbfd" providerId="ADAL" clId="{5B1E919F-3B42-434A-B330-7C7DFB34F47A}" dt="2023-01-06T19:11:19.651" v="958" actId="47"/>
        <pc:sldMkLst>
          <pc:docMk/>
          <pc:sldMk cId="814267446" sldId="2147472635"/>
        </pc:sldMkLst>
        <pc:spChg chg="mod">
          <ac:chgData name="Michael Posner" userId="ecb05f69-12d2-4a04-9928-cbf5d93acbfd" providerId="ADAL" clId="{5B1E919F-3B42-434A-B330-7C7DFB34F47A}" dt="2023-01-06T18:48:36.656" v="388" actId="5793"/>
          <ac:spMkLst>
            <pc:docMk/>
            <pc:sldMk cId="814267446" sldId="2147472635"/>
            <ac:spMk id="6" creationId="{5F988C19-95AB-533B-E6DE-4823A5F5E0B1}"/>
          </ac:spMkLst>
        </pc:spChg>
      </pc:sldChg>
      <pc:sldChg chg="addSp delSp modSp add del mod ord">
        <pc:chgData name="Michael Posner" userId="ecb05f69-12d2-4a04-9928-cbf5d93acbfd" providerId="ADAL" clId="{5B1E919F-3B42-434A-B330-7C7DFB34F47A}" dt="2023-01-06T19:14:22.868" v="1018" actId="47"/>
        <pc:sldMkLst>
          <pc:docMk/>
          <pc:sldMk cId="1063071528" sldId="2147472636"/>
        </pc:sldMkLst>
        <pc:spChg chg="del">
          <ac:chgData name="Michael Posner" userId="ecb05f69-12d2-4a04-9928-cbf5d93acbfd" providerId="ADAL" clId="{5B1E919F-3B42-434A-B330-7C7DFB34F47A}" dt="2023-01-06T19:01:55.464" v="850" actId="478"/>
          <ac:spMkLst>
            <pc:docMk/>
            <pc:sldMk cId="1063071528" sldId="2147472636"/>
            <ac:spMk id="2" creationId="{AAF39664-0E79-87E3-75BC-802DE32F89AC}"/>
          </ac:spMkLst>
        </pc:spChg>
        <pc:spChg chg="mod">
          <ac:chgData name="Michael Posner" userId="ecb05f69-12d2-4a04-9928-cbf5d93acbfd" providerId="ADAL" clId="{5B1E919F-3B42-434A-B330-7C7DFB34F47A}" dt="2023-01-06T19:01:45.698" v="848" actId="20577"/>
          <ac:spMkLst>
            <pc:docMk/>
            <pc:sldMk cId="1063071528" sldId="2147472636"/>
            <ac:spMk id="3" creationId="{B60B9D6F-7868-1A72-52C8-D7AFDADEAC49}"/>
          </ac:spMkLst>
        </pc:spChg>
        <pc:spChg chg="mod">
          <ac:chgData name="Michael Posner" userId="ecb05f69-12d2-4a04-9928-cbf5d93acbfd" providerId="ADAL" clId="{5B1E919F-3B42-434A-B330-7C7DFB34F47A}" dt="2023-01-06T19:01:38.087" v="844" actId="20577"/>
          <ac:spMkLst>
            <pc:docMk/>
            <pc:sldMk cId="1063071528" sldId="2147472636"/>
            <ac:spMk id="4" creationId="{40B1C9CB-6196-0ED6-8F73-B7532E576917}"/>
          </ac:spMkLst>
        </pc:spChg>
        <pc:spChg chg="add del mod">
          <ac:chgData name="Michael Posner" userId="ecb05f69-12d2-4a04-9928-cbf5d93acbfd" providerId="ADAL" clId="{5B1E919F-3B42-434A-B330-7C7DFB34F47A}" dt="2023-01-06T19:02:00.828" v="851" actId="478"/>
          <ac:spMkLst>
            <pc:docMk/>
            <pc:sldMk cId="1063071528" sldId="2147472636"/>
            <ac:spMk id="11" creationId="{FD4F3063-45F8-884C-A576-8F9C9880EE25}"/>
          </ac:spMkLst>
        </pc:spChg>
        <pc:graphicFrameChg chg="del">
          <ac:chgData name="Michael Posner" userId="ecb05f69-12d2-4a04-9928-cbf5d93acbfd" providerId="ADAL" clId="{5B1E919F-3B42-434A-B330-7C7DFB34F47A}" dt="2023-01-06T19:01:53.570" v="849" actId="478"/>
          <ac:graphicFrameMkLst>
            <pc:docMk/>
            <pc:sldMk cId="1063071528" sldId="2147472636"/>
            <ac:graphicFrameMk id="7" creationId="{B99C05ED-DEA4-DF17-4A58-4253AC3E7566}"/>
          </ac:graphicFrameMkLst>
        </pc:graphicFrameChg>
        <pc:graphicFrameChg chg="mod">
          <ac:chgData name="Michael Posner" userId="ecb05f69-12d2-4a04-9928-cbf5d93acbfd" providerId="ADAL" clId="{5B1E919F-3B42-434A-B330-7C7DFB34F47A}" dt="2023-01-06T19:02:09.970" v="854" actId="1076"/>
          <ac:graphicFrameMkLst>
            <pc:docMk/>
            <pc:sldMk cId="1063071528" sldId="2147472636"/>
            <ac:graphicFrameMk id="8" creationId="{B3BFB5DC-D230-0954-30C0-52A270CDCD73}"/>
          </ac:graphicFrameMkLst>
        </pc:graphicFrameChg>
      </pc:sldChg>
      <pc:sldChg chg="modSp add del mod">
        <pc:chgData name="Michael Posner" userId="ecb05f69-12d2-4a04-9928-cbf5d93acbfd" providerId="ADAL" clId="{5B1E919F-3B42-434A-B330-7C7DFB34F47A}" dt="2023-01-06T19:03:23.153" v="855" actId="47"/>
        <pc:sldMkLst>
          <pc:docMk/>
          <pc:sldMk cId="1880805404" sldId="2147472637"/>
        </pc:sldMkLst>
        <pc:spChg chg="mod">
          <ac:chgData name="Michael Posner" userId="ecb05f69-12d2-4a04-9928-cbf5d93acbfd" providerId="ADAL" clId="{5B1E919F-3B42-434A-B330-7C7DFB34F47A}" dt="2023-01-06T18:59:00.933" v="687" actId="20577"/>
          <ac:spMkLst>
            <pc:docMk/>
            <pc:sldMk cId="1880805404" sldId="2147472637"/>
            <ac:spMk id="3" creationId="{B60B9D6F-7868-1A72-52C8-D7AFDADEAC49}"/>
          </ac:spMkLst>
        </pc:spChg>
        <pc:spChg chg="mod">
          <ac:chgData name="Michael Posner" userId="ecb05f69-12d2-4a04-9928-cbf5d93acbfd" providerId="ADAL" clId="{5B1E919F-3B42-434A-B330-7C7DFB34F47A}" dt="2023-01-06T18:58:34.737" v="589" actId="20577"/>
          <ac:spMkLst>
            <pc:docMk/>
            <pc:sldMk cId="1880805404" sldId="2147472637"/>
            <ac:spMk id="4" creationId="{40B1C9CB-6196-0ED6-8F73-B7532E576917}"/>
          </ac:spMkLst>
        </pc:spChg>
      </pc:sldChg>
      <pc:sldChg chg="addSp delSp modSp add mod">
        <pc:chgData name="Michael Posner" userId="ecb05f69-12d2-4a04-9928-cbf5d93acbfd" providerId="ADAL" clId="{5B1E919F-3B42-434A-B330-7C7DFB34F47A}" dt="2023-01-06T19:28:20.376" v="1242" actId="1076"/>
        <pc:sldMkLst>
          <pc:docMk/>
          <pc:sldMk cId="4119790363" sldId="2147472637"/>
        </pc:sldMkLst>
        <pc:spChg chg="del">
          <ac:chgData name="Michael Posner" userId="ecb05f69-12d2-4a04-9928-cbf5d93acbfd" providerId="ADAL" clId="{5B1E919F-3B42-434A-B330-7C7DFB34F47A}" dt="2023-01-06T19:12:56.858" v="964" actId="478"/>
          <ac:spMkLst>
            <pc:docMk/>
            <pc:sldMk cId="4119790363" sldId="2147472637"/>
            <ac:spMk id="2" creationId="{AAF39664-0E79-87E3-75BC-802DE32F89AC}"/>
          </ac:spMkLst>
        </pc:spChg>
        <pc:spChg chg="mod">
          <ac:chgData name="Michael Posner" userId="ecb05f69-12d2-4a04-9928-cbf5d93acbfd" providerId="ADAL" clId="{5B1E919F-3B42-434A-B330-7C7DFB34F47A}" dt="2023-01-06T19:18:27.643" v="1236" actId="20577"/>
          <ac:spMkLst>
            <pc:docMk/>
            <pc:sldMk cId="4119790363" sldId="2147472637"/>
            <ac:spMk id="3" creationId="{B60B9D6F-7868-1A72-52C8-D7AFDADEAC49}"/>
          </ac:spMkLst>
        </pc:spChg>
        <pc:spChg chg="mod">
          <ac:chgData name="Michael Posner" userId="ecb05f69-12d2-4a04-9928-cbf5d93acbfd" providerId="ADAL" clId="{5B1E919F-3B42-434A-B330-7C7DFB34F47A}" dt="2023-01-06T19:18:06.479" v="1214" actId="20577"/>
          <ac:spMkLst>
            <pc:docMk/>
            <pc:sldMk cId="4119790363" sldId="2147472637"/>
            <ac:spMk id="4" creationId="{40B1C9CB-6196-0ED6-8F73-B7532E576917}"/>
          </ac:spMkLst>
        </pc:spChg>
        <pc:spChg chg="mod">
          <ac:chgData name="Michael Posner" userId="ecb05f69-12d2-4a04-9928-cbf5d93acbfd" providerId="ADAL" clId="{5B1E919F-3B42-434A-B330-7C7DFB34F47A}" dt="2023-01-06T19:28:09.773" v="1240" actId="554"/>
          <ac:spMkLst>
            <pc:docMk/>
            <pc:sldMk cId="4119790363" sldId="2147472637"/>
            <ac:spMk id="5" creationId="{9627A77D-5BC6-1EAC-43CA-64F68202B7C8}"/>
          </ac:spMkLst>
        </pc:spChg>
        <pc:spChg chg="mod">
          <ac:chgData name="Michael Posner" userId="ecb05f69-12d2-4a04-9928-cbf5d93acbfd" providerId="ADAL" clId="{5B1E919F-3B42-434A-B330-7C7DFB34F47A}" dt="2023-01-06T19:28:09.773" v="1240" actId="554"/>
          <ac:spMkLst>
            <pc:docMk/>
            <pc:sldMk cId="4119790363" sldId="2147472637"/>
            <ac:spMk id="6" creationId="{5F988C19-95AB-533B-E6DE-4823A5F5E0B1}"/>
          </ac:spMkLst>
        </pc:spChg>
        <pc:spChg chg="del">
          <ac:chgData name="Michael Posner" userId="ecb05f69-12d2-4a04-9928-cbf5d93acbfd" providerId="ADAL" clId="{5B1E919F-3B42-434A-B330-7C7DFB34F47A}" dt="2023-01-06T19:13:03.811" v="966" actId="478"/>
          <ac:spMkLst>
            <pc:docMk/>
            <pc:sldMk cId="4119790363" sldId="2147472637"/>
            <ac:spMk id="10" creationId="{C627E34F-1565-23E2-2CB5-FAC14CD6CE16}"/>
          </ac:spMkLst>
        </pc:spChg>
        <pc:spChg chg="add del mod">
          <ac:chgData name="Michael Posner" userId="ecb05f69-12d2-4a04-9928-cbf5d93acbfd" providerId="ADAL" clId="{5B1E919F-3B42-434A-B330-7C7DFB34F47A}" dt="2023-01-06T19:12:58.980" v="965" actId="478"/>
          <ac:spMkLst>
            <pc:docMk/>
            <pc:sldMk cId="4119790363" sldId="2147472637"/>
            <ac:spMk id="12" creationId="{6ACB2FCF-5E28-A1B2-1639-8269CEB8764C}"/>
          </ac:spMkLst>
        </pc:spChg>
        <pc:spChg chg="add mod">
          <ac:chgData name="Michael Posner" userId="ecb05f69-12d2-4a04-9928-cbf5d93acbfd" providerId="ADAL" clId="{5B1E919F-3B42-434A-B330-7C7DFB34F47A}" dt="2023-01-06T19:28:20.376" v="1242" actId="1076"/>
          <ac:spMkLst>
            <pc:docMk/>
            <pc:sldMk cId="4119790363" sldId="2147472637"/>
            <ac:spMk id="13" creationId="{95740ACE-157C-46BC-8190-D7B8D391F9C1}"/>
          </ac:spMkLst>
        </pc:spChg>
        <pc:graphicFrameChg chg="del mod">
          <ac:chgData name="Michael Posner" userId="ecb05f69-12d2-4a04-9928-cbf5d93acbfd" providerId="ADAL" clId="{5B1E919F-3B42-434A-B330-7C7DFB34F47A}" dt="2023-01-06T19:12:54.784" v="963" actId="478"/>
          <ac:graphicFrameMkLst>
            <pc:docMk/>
            <pc:sldMk cId="4119790363" sldId="2147472637"/>
            <ac:graphicFrameMk id="7" creationId="{B99C05ED-DEA4-DF17-4A58-4253AC3E7566}"/>
          </ac:graphicFrameMkLst>
        </pc:graphicFrameChg>
        <pc:graphicFrameChg chg="mod">
          <ac:chgData name="Michael Posner" userId="ecb05f69-12d2-4a04-9928-cbf5d93acbfd" providerId="ADAL" clId="{5B1E919F-3B42-434A-B330-7C7DFB34F47A}" dt="2023-01-06T19:28:16.380" v="1241" actId="554"/>
          <ac:graphicFrameMkLst>
            <pc:docMk/>
            <pc:sldMk cId="4119790363" sldId="2147472637"/>
            <ac:graphicFrameMk id="8" creationId="{B3BFB5DC-D230-0954-30C0-52A270CDCD73}"/>
          </ac:graphicFrameMkLst>
        </pc:graphicFrameChg>
        <pc:graphicFrameChg chg="mod">
          <ac:chgData name="Michael Posner" userId="ecb05f69-12d2-4a04-9928-cbf5d93acbfd" providerId="ADAL" clId="{5B1E919F-3B42-434A-B330-7C7DFB34F47A}" dt="2023-01-06T19:28:16.380" v="1241" actId="554"/>
          <ac:graphicFrameMkLst>
            <pc:docMk/>
            <pc:sldMk cId="4119790363" sldId="2147472637"/>
            <ac:graphicFrameMk id="9" creationId="{1F50ACD2-C617-4A18-89E1-28D9CB3FC9CF}"/>
          </ac:graphicFrameMkLst>
        </pc:graphicFrameChg>
      </pc:sldChg>
      <pc:sldMasterChg chg="delSp mod modTransition addSldLayout delSldLayout modSldLayout">
        <pc:chgData name="Michael Posner" userId="ecb05f69-12d2-4a04-9928-cbf5d93acbfd" providerId="ADAL" clId="{5B1E919F-3B42-434A-B330-7C7DFB34F47A}" dt="2023-01-06T18:47:45.177" v="382" actId="2696"/>
        <pc:sldMasterMkLst>
          <pc:docMk/>
          <pc:sldMasterMk cId="0" sldId="2147483648"/>
        </pc:sldMasterMkLst>
        <pc:spChg chg="del">
          <ac:chgData name="Michael Posner" userId="ecb05f69-12d2-4a04-9928-cbf5d93acbfd" providerId="ADAL" clId="{5B1E919F-3B42-434A-B330-7C7DFB34F47A}" dt="2023-01-05T22:22:34.533" v="47" actId="478"/>
          <ac:spMkLst>
            <pc:docMk/>
            <pc:sldMasterMk cId="0" sldId="2147483648"/>
            <ac:spMk id="61" creationId="{D5946E16-DD7E-D705-684B-B5202BA3F9A9}"/>
          </ac:spMkLst>
        </pc:spChg>
        <pc:sldLayoutChg chg="modTransition">
          <pc:chgData name="Michael Posner" userId="ecb05f69-12d2-4a04-9928-cbf5d93acbfd" providerId="ADAL" clId="{5B1E919F-3B42-434A-B330-7C7DFB34F47A}" dt="2023-01-06T18:09:10.916" v="192"/>
          <pc:sldLayoutMkLst>
            <pc:docMk/>
            <pc:sldMasterMk cId="0" sldId="2147483648"/>
            <pc:sldLayoutMk cId="0" sldId="2147483651"/>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0" sldId="2147483655"/>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0" sldId="2147483660"/>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0" sldId="2147483661"/>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0" sldId="2147483662"/>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0" sldId="2147483663"/>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0" sldId="2147483669"/>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0" sldId="2147483671"/>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0" sldId="2147483672"/>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0" sldId="2147483675"/>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0" sldId="2147483676"/>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3041685690" sldId="2147483677"/>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2628471069" sldId="2147483678"/>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2916389331" sldId="2147483679"/>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3052646980" sldId="2147483680"/>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775241371" sldId="2147483681"/>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998123970" sldId="2147483682"/>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1549731138" sldId="2147483684"/>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2739369704" sldId="2147483686"/>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2662085189" sldId="2147483688"/>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1635167654" sldId="2147483690"/>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3274269455" sldId="2147483691"/>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1257923169" sldId="2147483693"/>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958619807" sldId="2147483694"/>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1124998888" sldId="2147483695"/>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3201394076" sldId="2147483696"/>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3671654650" sldId="2147483697"/>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1677920267" sldId="2147483698"/>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397667656" sldId="2147483699"/>
          </pc:sldLayoutMkLst>
        </pc:sldLayoutChg>
        <pc:sldLayoutChg chg="modTransition">
          <pc:chgData name="Michael Posner" userId="ecb05f69-12d2-4a04-9928-cbf5d93acbfd" providerId="ADAL" clId="{5B1E919F-3B42-434A-B330-7C7DFB34F47A}" dt="2023-01-06T18:09:10.916" v="192"/>
          <pc:sldLayoutMkLst>
            <pc:docMk/>
            <pc:sldMasterMk cId="0" sldId="2147483648"/>
            <pc:sldLayoutMk cId="1477048351" sldId="2147483700"/>
          </pc:sldLayoutMkLst>
        </pc:sldLayoutChg>
        <pc:sldLayoutChg chg="add del modTransition">
          <pc:chgData name="Michael Posner" userId="ecb05f69-12d2-4a04-9928-cbf5d93acbfd" providerId="ADAL" clId="{5B1E919F-3B42-434A-B330-7C7DFB34F47A}" dt="2023-01-06T18:41:00.827" v="361" actId="2696"/>
          <pc:sldLayoutMkLst>
            <pc:docMk/>
            <pc:sldMasterMk cId="0" sldId="2147483648"/>
            <pc:sldLayoutMk cId="237051731" sldId="2147483701"/>
          </pc:sldLayoutMkLst>
        </pc:sldLayoutChg>
        <pc:sldLayoutChg chg="delSp mod modTransition">
          <pc:chgData name="Michael Posner" userId="ecb05f69-12d2-4a04-9928-cbf5d93acbfd" providerId="ADAL" clId="{5B1E919F-3B42-434A-B330-7C7DFB34F47A}" dt="2023-01-06T18:09:10.916" v="192"/>
          <pc:sldLayoutMkLst>
            <pc:docMk/>
            <pc:sldMasterMk cId="0" sldId="2147483648"/>
            <pc:sldLayoutMk cId="1245966138" sldId="2147483702"/>
          </pc:sldLayoutMkLst>
          <pc:spChg chg="del">
            <ac:chgData name="Michael Posner" userId="ecb05f69-12d2-4a04-9928-cbf5d93acbfd" providerId="ADAL" clId="{5B1E919F-3B42-434A-B330-7C7DFB34F47A}" dt="2023-01-05T23:21:40.367" v="144" actId="478"/>
            <ac:spMkLst>
              <pc:docMk/>
              <pc:sldMasterMk cId="0" sldId="2147483648"/>
              <pc:sldLayoutMk cId="1245966138" sldId="2147483702"/>
              <ac:spMk id="4" creationId="{00000000-0000-0000-0000-000000000000}"/>
            </ac:spMkLst>
          </pc:spChg>
          <pc:spChg chg="del">
            <ac:chgData name="Michael Posner" userId="ecb05f69-12d2-4a04-9928-cbf5d93acbfd" providerId="ADAL" clId="{5B1E919F-3B42-434A-B330-7C7DFB34F47A}" dt="2023-01-05T23:21:43.674" v="146" actId="478"/>
            <ac:spMkLst>
              <pc:docMk/>
              <pc:sldMasterMk cId="0" sldId="2147483648"/>
              <pc:sldLayoutMk cId="1245966138" sldId="2147483702"/>
              <ac:spMk id="8" creationId="{40423ADF-CA30-DF4C-833B-7508177C2603}"/>
            </ac:spMkLst>
          </pc:spChg>
          <pc:grpChg chg="del">
            <ac:chgData name="Michael Posner" userId="ecb05f69-12d2-4a04-9928-cbf5d93acbfd" providerId="ADAL" clId="{5B1E919F-3B42-434A-B330-7C7DFB34F47A}" dt="2023-01-05T23:21:42.570" v="145" actId="478"/>
            <ac:grpSpMkLst>
              <pc:docMk/>
              <pc:sldMasterMk cId="0" sldId="2147483648"/>
              <pc:sldLayoutMk cId="1245966138" sldId="2147483702"/>
              <ac:grpSpMk id="9" creationId="{D9E07F22-576E-7243-B5C4-43A6432F56AC}"/>
            </ac:grpSpMkLst>
          </pc:grpChg>
        </pc:sldLayoutChg>
        <pc:sldLayoutChg chg="del">
          <pc:chgData name="Michael Posner" userId="ecb05f69-12d2-4a04-9928-cbf5d93acbfd" providerId="ADAL" clId="{5B1E919F-3B42-434A-B330-7C7DFB34F47A}" dt="2023-01-06T18:47:45.177" v="382" actId="2696"/>
          <pc:sldLayoutMkLst>
            <pc:docMk/>
            <pc:sldMasterMk cId="0" sldId="2147483648"/>
            <pc:sldLayoutMk cId="2071761587" sldId="2147483703"/>
          </pc:sldLayoutMkLst>
        </pc:sldLayoutChg>
      </pc:sldMasterChg>
    </pc:docChg>
  </pc:docChgLst>
  <pc:docChgLst>
    <pc:chgData name="Michael Posner" userId="ecb05f69-12d2-4a04-9928-cbf5d93acbfd" providerId="ADAL" clId="{71DCF24B-F960-420D-A0DB-828C3C6E5B4C}"/>
    <pc:docChg chg="custSel addSld modSld">
      <pc:chgData name="Michael Posner" userId="ecb05f69-12d2-4a04-9928-cbf5d93acbfd" providerId="ADAL" clId="{71DCF24B-F960-420D-A0DB-828C3C6E5B4C}" dt="2022-12-13T18:36:07.910" v="347" actId="5793"/>
      <pc:docMkLst>
        <pc:docMk/>
      </pc:docMkLst>
      <pc:sldChg chg="add">
        <pc:chgData name="Michael Posner" userId="ecb05f69-12d2-4a04-9928-cbf5d93acbfd" providerId="ADAL" clId="{71DCF24B-F960-420D-A0DB-828C3C6E5B4C}" dt="2022-12-13T18:20:03.388" v="0"/>
        <pc:sldMkLst>
          <pc:docMk/>
          <pc:sldMk cId="2487805872" sldId="257"/>
        </pc:sldMkLst>
      </pc:sldChg>
      <pc:sldChg chg="add">
        <pc:chgData name="Michael Posner" userId="ecb05f69-12d2-4a04-9928-cbf5d93acbfd" providerId="ADAL" clId="{71DCF24B-F960-420D-A0DB-828C3C6E5B4C}" dt="2022-12-13T18:20:03.388" v="0"/>
        <pc:sldMkLst>
          <pc:docMk/>
          <pc:sldMk cId="1594173456" sldId="258"/>
        </pc:sldMkLst>
      </pc:sldChg>
      <pc:sldChg chg="modSp mod">
        <pc:chgData name="Michael Posner" userId="ecb05f69-12d2-4a04-9928-cbf5d93acbfd" providerId="ADAL" clId="{71DCF24B-F960-420D-A0DB-828C3C6E5B4C}" dt="2022-12-13T18:36:07.910" v="347" actId="5793"/>
        <pc:sldMkLst>
          <pc:docMk/>
          <pc:sldMk cId="3730550312" sldId="2147469758"/>
        </pc:sldMkLst>
        <pc:spChg chg="mod">
          <ac:chgData name="Michael Posner" userId="ecb05f69-12d2-4a04-9928-cbf5d93acbfd" providerId="ADAL" clId="{71DCF24B-F960-420D-A0DB-828C3C6E5B4C}" dt="2022-12-13T18:33:33.136" v="12" actId="20577"/>
          <ac:spMkLst>
            <pc:docMk/>
            <pc:sldMk cId="3730550312" sldId="2147469758"/>
            <ac:spMk id="5" creationId="{3EE9C307-4807-2F63-F6EA-D6E0E6EC3284}"/>
          </ac:spMkLst>
        </pc:spChg>
        <pc:spChg chg="mod">
          <ac:chgData name="Michael Posner" userId="ecb05f69-12d2-4a04-9928-cbf5d93acbfd" providerId="ADAL" clId="{71DCF24B-F960-420D-A0DB-828C3C6E5B4C}" dt="2022-12-13T18:36:07.910" v="347" actId="5793"/>
          <ac:spMkLst>
            <pc:docMk/>
            <pc:sldMk cId="3730550312" sldId="2147469758"/>
            <ac:spMk id="6" creationId="{67A56305-38BD-6DEC-7D3E-980889AA5C86}"/>
          </ac:spMkLst>
        </pc:spChg>
      </pc:sldChg>
    </pc:docChg>
  </pc:docChgLst>
  <pc:docChgLst>
    <pc:chgData name="Soheil Modirzadeh" userId="7a1879e2-8660-4aff-92c3-49faf51e1d2a" providerId="ADAL" clId="{8516668C-4F7D-4331-94C7-6F83761C6D20}"/>
    <pc:docChg chg="custSel addSld modSld modMainMaster modSection">
      <pc:chgData name="Soheil Modirzadeh" userId="7a1879e2-8660-4aff-92c3-49faf51e1d2a" providerId="ADAL" clId="{8516668C-4F7D-4331-94C7-6F83761C6D20}" dt="2023-01-19T23:33:41.685" v="344" actId="700"/>
      <pc:docMkLst>
        <pc:docMk/>
      </pc:docMkLst>
      <pc:sldChg chg="modSp mod">
        <pc:chgData name="Soheil Modirzadeh" userId="7a1879e2-8660-4aff-92c3-49faf51e1d2a" providerId="ADAL" clId="{8516668C-4F7D-4331-94C7-6F83761C6D20}" dt="2023-01-19T22:51:44.886" v="13" actId="14100"/>
        <pc:sldMkLst>
          <pc:docMk/>
          <pc:sldMk cId="2701290862" sldId="2147308325"/>
        </pc:sldMkLst>
        <pc:spChg chg="mod">
          <ac:chgData name="Soheil Modirzadeh" userId="7a1879e2-8660-4aff-92c3-49faf51e1d2a" providerId="ADAL" clId="{8516668C-4F7D-4331-94C7-6F83761C6D20}" dt="2023-01-19T22:51:44.886" v="13" actId="14100"/>
          <ac:spMkLst>
            <pc:docMk/>
            <pc:sldMk cId="2701290862" sldId="2147308325"/>
            <ac:spMk id="75" creationId="{2B89A3BF-322E-4B00-A286-745266244C5A}"/>
          </ac:spMkLst>
        </pc:spChg>
      </pc:sldChg>
      <pc:sldChg chg="addSp delSp modSp mod modClrScheme chgLayout">
        <pc:chgData name="Soheil Modirzadeh" userId="7a1879e2-8660-4aff-92c3-49faf51e1d2a" providerId="ADAL" clId="{8516668C-4F7D-4331-94C7-6F83761C6D20}" dt="2023-01-19T23:33:41.685" v="344" actId="700"/>
        <pc:sldMkLst>
          <pc:docMk/>
          <pc:sldMk cId="2623600501" sldId="2147469759"/>
        </pc:sldMkLst>
        <pc:spChg chg="mod ord">
          <ac:chgData name="Soheil Modirzadeh" userId="7a1879e2-8660-4aff-92c3-49faf51e1d2a" providerId="ADAL" clId="{8516668C-4F7D-4331-94C7-6F83761C6D20}" dt="2023-01-19T23:33:41.685" v="344" actId="700"/>
          <ac:spMkLst>
            <pc:docMk/>
            <pc:sldMk cId="2623600501" sldId="2147469759"/>
            <ac:spMk id="2" creationId="{C793177A-FDBF-7742-9B84-F57BA5D53628}"/>
          </ac:spMkLst>
        </pc:spChg>
        <pc:spChg chg="del mod ord">
          <ac:chgData name="Soheil Modirzadeh" userId="7a1879e2-8660-4aff-92c3-49faf51e1d2a" providerId="ADAL" clId="{8516668C-4F7D-4331-94C7-6F83761C6D20}" dt="2023-01-19T23:33:41.685" v="344" actId="700"/>
          <ac:spMkLst>
            <pc:docMk/>
            <pc:sldMk cId="2623600501" sldId="2147469759"/>
            <ac:spMk id="3" creationId="{CFE0C2DC-CD15-E7EA-BD28-4E66141EB7E5}"/>
          </ac:spMkLst>
        </pc:spChg>
        <pc:spChg chg="mod ord">
          <ac:chgData name="Soheil Modirzadeh" userId="7a1879e2-8660-4aff-92c3-49faf51e1d2a" providerId="ADAL" clId="{8516668C-4F7D-4331-94C7-6F83761C6D20}" dt="2023-01-19T23:33:41.685" v="344" actId="700"/>
          <ac:spMkLst>
            <pc:docMk/>
            <pc:sldMk cId="2623600501" sldId="2147469759"/>
            <ac:spMk id="4" creationId="{D74FC799-8EC4-8310-FDE4-F15055C7F7B1}"/>
          </ac:spMkLst>
        </pc:spChg>
        <pc:spChg chg="mod ord">
          <ac:chgData name="Soheil Modirzadeh" userId="7a1879e2-8660-4aff-92c3-49faf51e1d2a" providerId="ADAL" clId="{8516668C-4F7D-4331-94C7-6F83761C6D20}" dt="2023-01-19T23:33:41.685" v="344" actId="700"/>
          <ac:spMkLst>
            <pc:docMk/>
            <pc:sldMk cId="2623600501" sldId="2147469759"/>
            <ac:spMk id="5" creationId="{F0AED21A-BAA3-A441-82FB-E7C03BB3A70D}"/>
          </ac:spMkLst>
        </pc:spChg>
        <pc:spChg chg="add mod ord">
          <ac:chgData name="Soheil Modirzadeh" userId="7a1879e2-8660-4aff-92c3-49faf51e1d2a" providerId="ADAL" clId="{8516668C-4F7D-4331-94C7-6F83761C6D20}" dt="2023-01-19T23:33:41.685" v="344" actId="700"/>
          <ac:spMkLst>
            <pc:docMk/>
            <pc:sldMk cId="2623600501" sldId="2147469759"/>
            <ac:spMk id="6" creationId="{BE80AB37-74E3-4838-E242-1ECB2A89F853}"/>
          </ac:spMkLst>
        </pc:spChg>
      </pc:sldChg>
      <pc:sldChg chg="addSp delSp modSp new mod modClrScheme chgLayout">
        <pc:chgData name="Soheil Modirzadeh" userId="7a1879e2-8660-4aff-92c3-49faf51e1d2a" providerId="ADAL" clId="{8516668C-4F7D-4331-94C7-6F83761C6D20}" dt="2023-01-19T23:15:15.915" v="343" actId="20577"/>
        <pc:sldMkLst>
          <pc:docMk/>
          <pc:sldMk cId="2054536567" sldId="2147472639"/>
        </pc:sldMkLst>
        <pc:spChg chg="del mod ord">
          <ac:chgData name="Soheil Modirzadeh" userId="7a1879e2-8660-4aff-92c3-49faf51e1d2a" providerId="ADAL" clId="{8516668C-4F7D-4331-94C7-6F83761C6D20}" dt="2023-01-19T23:12:45.071" v="16" actId="700"/>
          <ac:spMkLst>
            <pc:docMk/>
            <pc:sldMk cId="2054536567" sldId="2147472639"/>
            <ac:spMk id="2" creationId="{DABE11B7-64E0-CA9D-D459-D8007CB43028}"/>
          </ac:spMkLst>
        </pc:spChg>
        <pc:spChg chg="del">
          <ac:chgData name="Soheil Modirzadeh" userId="7a1879e2-8660-4aff-92c3-49faf51e1d2a" providerId="ADAL" clId="{8516668C-4F7D-4331-94C7-6F83761C6D20}" dt="2023-01-19T23:12:45.071" v="16" actId="700"/>
          <ac:spMkLst>
            <pc:docMk/>
            <pc:sldMk cId="2054536567" sldId="2147472639"/>
            <ac:spMk id="3" creationId="{B2F67A21-E869-8438-CA73-5306D69BB601}"/>
          </ac:spMkLst>
        </pc:spChg>
        <pc:spChg chg="del mod ord">
          <ac:chgData name="Soheil Modirzadeh" userId="7a1879e2-8660-4aff-92c3-49faf51e1d2a" providerId="ADAL" clId="{8516668C-4F7D-4331-94C7-6F83761C6D20}" dt="2023-01-19T23:12:45.071" v="16" actId="700"/>
          <ac:spMkLst>
            <pc:docMk/>
            <pc:sldMk cId="2054536567" sldId="2147472639"/>
            <ac:spMk id="4" creationId="{9E3506D3-9E86-C3A6-48C2-A6ADFE87A002}"/>
          </ac:spMkLst>
        </pc:spChg>
        <pc:spChg chg="del">
          <ac:chgData name="Soheil Modirzadeh" userId="7a1879e2-8660-4aff-92c3-49faf51e1d2a" providerId="ADAL" clId="{8516668C-4F7D-4331-94C7-6F83761C6D20}" dt="2023-01-19T23:12:45.071" v="16" actId="700"/>
          <ac:spMkLst>
            <pc:docMk/>
            <pc:sldMk cId="2054536567" sldId="2147472639"/>
            <ac:spMk id="5" creationId="{2370B64A-5F61-638D-763E-E24DBFE8251D}"/>
          </ac:spMkLst>
        </pc:spChg>
        <pc:spChg chg="add mod ord">
          <ac:chgData name="Soheil Modirzadeh" userId="7a1879e2-8660-4aff-92c3-49faf51e1d2a" providerId="ADAL" clId="{8516668C-4F7D-4331-94C7-6F83761C6D20}" dt="2023-01-19T23:12:45.071" v="16" actId="700"/>
          <ac:spMkLst>
            <pc:docMk/>
            <pc:sldMk cId="2054536567" sldId="2147472639"/>
            <ac:spMk id="6" creationId="{E6471555-7763-CBA6-F5B9-CC9097830AFE}"/>
          </ac:spMkLst>
        </pc:spChg>
        <pc:spChg chg="add mod ord">
          <ac:chgData name="Soheil Modirzadeh" userId="7a1879e2-8660-4aff-92c3-49faf51e1d2a" providerId="ADAL" clId="{8516668C-4F7D-4331-94C7-6F83761C6D20}" dt="2023-01-19T23:15:15.915" v="343" actId="20577"/>
          <ac:spMkLst>
            <pc:docMk/>
            <pc:sldMk cId="2054536567" sldId="2147472639"/>
            <ac:spMk id="7" creationId="{7F5681A3-620E-778D-FF8D-0B929A1772F2}"/>
          </ac:spMkLst>
        </pc:spChg>
      </pc:sldChg>
      <pc:sldMasterChg chg="addSp modSp">
        <pc:chgData name="Soheil Modirzadeh" userId="7a1879e2-8660-4aff-92c3-49faf51e1d2a" providerId="ADAL" clId="{8516668C-4F7D-4331-94C7-6F83761C6D20}" dt="2023-01-19T22:56:34.156" v="14"/>
        <pc:sldMasterMkLst>
          <pc:docMk/>
          <pc:sldMasterMk cId="0" sldId="2147483648"/>
        </pc:sldMasterMkLst>
        <pc:spChg chg="add mod">
          <ac:chgData name="Soheil Modirzadeh" userId="7a1879e2-8660-4aff-92c3-49faf51e1d2a" providerId="ADAL" clId="{8516668C-4F7D-4331-94C7-6F83761C6D20}" dt="2023-01-19T22:56:34.156" v="14"/>
          <ac:spMkLst>
            <pc:docMk/>
            <pc:sldMasterMk cId="0" sldId="2147483648"/>
            <ac:spMk id="4" creationId="{DEAEF060-0FE5-7A06-9ECE-9F66F9866954}"/>
          </ac:spMkLst>
        </pc:spChg>
      </pc:sldMasterChg>
    </pc:docChg>
  </pc:docChgLst>
  <pc:docChgLst>
    <pc:chgData name="Soheil Modirzadeh" userId="7a1879e2-8660-4aff-92c3-49faf51e1d2a" providerId="ADAL" clId="{CF71BE3E-9A20-4540-8E8C-F82466383016}"/>
    <pc:docChg chg="undo custSel addSld modSld modSection">
      <pc:chgData name="Soheil Modirzadeh" userId="7a1879e2-8660-4aff-92c3-49faf51e1d2a" providerId="ADAL" clId="{CF71BE3E-9A20-4540-8E8C-F82466383016}" dt="2023-01-10T00:36:07.152" v="210"/>
      <pc:docMkLst>
        <pc:docMk/>
      </pc:docMkLst>
      <pc:sldChg chg="addSp delSp modSp mod modClrScheme chgLayout">
        <pc:chgData name="Soheil Modirzadeh" userId="7a1879e2-8660-4aff-92c3-49faf51e1d2a" providerId="ADAL" clId="{CF71BE3E-9A20-4540-8E8C-F82466383016}" dt="2023-01-09T17:36:20.011" v="139" actId="20577"/>
        <pc:sldMkLst>
          <pc:docMk/>
          <pc:sldMk cId="3081055463" sldId="1316"/>
        </pc:sldMkLst>
        <pc:spChg chg="mod ord">
          <ac:chgData name="Soheil Modirzadeh" userId="7a1879e2-8660-4aff-92c3-49faf51e1d2a" providerId="ADAL" clId="{CF71BE3E-9A20-4540-8E8C-F82466383016}" dt="2023-01-09T17:36:20.011" v="139" actId="20577"/>
          <ac:spMkLst>
            <pc:docMk/>
            <pc:sldMk cId="3081055463" sldId="1316"/>
            <ac:spMk id="2" creationId="{00000000-0000-0000-0000-000000000000}"/>
          </ac:spMkLst>
        </pc:spChg>
        <pc:spChg chg="del">
          <ac:chgData name="Soheil Modirzadeh" userId="7a1879e2-8660-4aff-92c3-49faf51e1d2a" providerId="ADAL" clId="{CF71BE3E-9A20-4540-8E8C-F82466383016}" dt="2023-01-09T17:33:18.554" v="79" actId="478"/>
          <ac:spMkLst>
            <pc:docMk/>
            <pc:sldMk cId="3081055463" sldId="1316"/>
            <ac:spMk id="3" creationId="{0C893BEF-7D91-89FF-CC15-D12C71C284A7}"/>
          </ac:spMkLst>
        </pc:spChg>
        <pc:spChg chg="add mod">
          <ac:chgData name="Soheil Modirzadeh" userId="7a1879e2-8660-4aff-92c3-49faf51e1d2a" providerId="ADAL" clId="{CF71BE3E-9A20-4540-8E8C-F82466383016}" dt="2023-01-09T17:33:14.763" v="78"/>
          <ac:spMkLst>
            <pc:docMk/>
            <pc:sldMk cId="3081055463" sldId="1316"/>
            <ac:spMk id="4" creationId="{01FBEEE0-5A9A-D0CC-1B41-13F26DB56C00}"/>
          </ac:spMkLst>
        </pc:spChg>
        <pc:spChg chg="add del mod ord">
          <ac:chgData name="Soheil Modirzadeh" userId="7a1879e2-8660-4aff-92c3-49faf51e1d2a" providerId="ADAL" clId="{CF71BE3E-9A20-4540-8E8C-F82466383016}" dt="2023-01-09T17:35:39.561" v="123" actId="478"/>
          <ac:spMkLst>
            <pc:docMk/>
            <pc:sldMk cId="3081055463" sldId="1316"/>
            <ac:spMk id="5" creationId="{F00F2407-8318-C5D8-31FD-EB7101E8609B}"/>
          </ac:spMkLst>
        </pc:spChg>
        <pc:spChg chg="add del mod">
          <ac:chgData name="Soheil Modirzadeh" userId="7a1879e2-8660-4aff-92c3-49faf51e1d2a" providerId="ADAL" clId="{CF71BE3E-9A20-4540-8E8C-F82466383016}" dt="2023-01-09T17:34:14.293" v="89"/>
          <ac:spMkLst>
            <pc:docMk/>
            <pc:sldMk cId="3081055463" sldId="1316"/>
            <ac:spMk id="7" creationId="{AB5C49DE-DC2A-C107-6F2C-A0F0D133B112}"/>
          </ac:spMkLst>
        </pc:spChg>
        <pc:graphicFrameChg chg="mod ord">
          <ac:chgData name="Soheil Modirzadeh" userId="7a1879e2-8660-4aff-92c3-49faf51e1d2a" providerId="ADAL" clId="{CF71BE3E-9A20-4540-8E8C-F82466383016}" dt="2023-01-09T17:36:02.813" v="135" actId="1036"/>
          <ac:graphicFrameMkLst>
            <pc:docMk/>
            <pc:sldMk cId="3081055463" sldId="1316"/>
            <ac:graphicFrameMk id="19" creationId="{00000000-0000-0000-0000-000000000000}"/>
          </ac:graphicFrameMkLst>
        </pc:graphicFrameChg>
      </pc:sldChg>
      <pc:sldChg chg="addSp delSp modSp mod modClrScheme chgLayout">
        <pc:chgData name="Soheil Modirzadeh" userId="7a1879e2-8660-4aff-92c3-49faf51e1d2a" providerId="ADAL" clId="{CF71BE3E-9A20-4540-8E8C-F82466383016}" dt="2023-01-09T17:38:27.223" v="178" actId="20577"/>
        <pc:sldMkLst>
          <pc:docMk/>
          <pc:sldMk cId="185652469" sldId="1317"/>
        </pc:sldMkLst>
        <pc:spChg chg="mod ord">
          <ac:chgData name="Soheil Modirzadeh" userId="7a1879e2-8660-4aff-92c3-49faf51e1d2a" providerId="ADAL" clId="{CF71BE3E-9A20-4540-8E8C-F82466383016}" dt="2023-01-09T17:38:00.093" v="174" actId="20577"/>
          <ac:spMkLst>
            <pc:docMk/>
            <pc:sldMk cId="185652469" sldId="1317"/>
            <ac:spMk id="2" creationId="{00000000-0000-0000-0000-000000000000}"/>
          </ac:spMkLst>
        </pc:spChg>
        <pc:spChg chg="add mod">
          <ac:chgData name="Soheil Modirzadeh" userId="7a1879e2-8660-4aff-92c3-49faf51e1d2a" providerId="ADAL" clId="{CF71BE3E-9A20-4540-8E8C-F82466383016}" dt="2023-01-09T17:36:30.935" v="140"/>
          <ac:spMkLst>
            <pc:docMk/>
            <pc:sldMk cId="185652469" sldId="1317"/>
            <ac:spMk id="3" creationId="{92827158-1BC3-58F7-6806-A2FA8A971B6E}"/>
          </ac:spMkLst>
        </pc:spChg>
        <pc:spChg chg="del">
          <ac:chgData name="Soheil Modirzadeh" userId="7a1879e2-8660-4aff-92c3-49faf51e1d2a" providerId="ADAL" clId="{CF71BE3E-9A20-4540-8E8C-F82466383016}" dt="2023-01-09T17:36:59.582" v="143" actId="478"/>
          <ac:spMkLst>
            <pc:docMk/>
            <pc:sldMk cId="185652469" sldId="1317"/>
            <ac:spMk id="4" creationId="{084AC488-BE62-DEBB-8391-5EE3E00BF99F}"/>
          </ac:spMkLst>
        </pc:spChg>
        <pc:spChg chg="add del mod">
          <ac:chgData name="Soheil Modirzadeh" userId="7a1879e2-8660-4aff-92c3-49faf51e1d2a" providerId="ADAL" clId="{CF71BE3E-9A20-4540-8E8C-F82466383016}" dt="2023-01-09T17:37:13.910" v="148"/>
          <ac:spMkLst>
            <pc:docMk/>
            <pc:sldMk cId="185652469" sldId="1317"/>
            <ac:spMk id="5" creationId="{27396B24-8620-15D8-F2BF-C3A5FAAED87A}"/>
          </ac:spMkLst>
        </pc:spChg>
        <pc:spChg chg="mod">
          <ac:chgData name="Soheil Modirzadeh" userId="7a1879e2-8660-4aff-92c3-49faf51e1d2a" providerId="ADAL" clId="{CF71BE3E-9A20-4540-8E8C-F82466383016}" dt="2023-01-09T17:38:14.505" v="176" actId="1076"/>
          <ac:spMkLst>
            <pc:docMk/>
            <pc:sldMk cId="185652469" sldId="1317"/>
            <ac:spMk id="8" creationId="{00000000-0000-0000-0000-000000000000}"/>
          </ac:spMkLst>
        </pc:spChg>
        <pc:graphicFrameChg chg="mod ord">
          <ac:chgData name="Soheil Modirzadeh" userId="7a1879e2-8660-4aff-92c3-49faf51e1d2a" providerId="ADAL" clId="{CF71BE3E-9A20-4540-8E8C-F82466383016}" dt="2023-01-09T17:38:27.223" v="178" actId="20577"/>
          <ac:graphicFrameMkLst>
            <pc:docMk/>
            <pc:sldMk cId="185652469" sldId="1317"/>
            <ac:graphicFrameMk id="22" creationId="{00000000-0000-0000-0000-000000000000}"/>
          </ac:graphicFrameMkLst>
        </pc:graphicFrameChg>
        <pc:graphicFrameChg chg="mod ord">
          <ac:chgData name="Soheil Modirzadeh" userId="7a1879e2-8660-4aff-92c3-49faf51e1d2a" providerId="ADAL" clId="{CF71BE3E-9A20-4540-8E8C-F82466383016}" dt="2023-01-09T17:38:08.572" v="175" actId="1076"/>
          <ac:graphicFrameMkLst>
            <pc:docMk/>
            <pc:sldMk cId="185652469" sldId="1317"/>
            <ac:graphicFrameMk id="23" creationId="{00000000-0000-0000-0000-000000000000}"/>
          </ac:graphicFrameMkLst>
        </pc:graphicFrameChg>
      </pc:sldChg>
      <pc:sldChg chg="addSp delSp modSp mod modClrScheme modCm chgLayout">
        <pc:chgData name="Soheil Modirzadeh" userId="7a1879e2-8660-4aff-92c3-49faf51e1d2a" providerId="ADAL" clId="{CF71BE3E-9A20-4540-8E8C-F82466383016}" dt="2023-01-10T00:36:07.152" v="210"/>
        <pc:sldMkLst>
          <pc:docMk/>
          <pc:sldMk cId="2612599794" sldId="1522"/>
        </pc:sldMkLst>
        <pc:spChg chg="mod ord">
          <ac:chgData name="Soheil Modirzadeh" userId="7a1879e2-8660-4aff-92c3-49faf51e1d2a" providerId="ADAL" clId="{CF71BE3E-9A20-4540-8E8C-F82466383016}" dt="2023-01-09T17:27:57.840" v="69" actId="20577"/>
          <ac:spMkLst>
            <pc:docMk/>
            <pc:sldMk cId="2612599794" sldId="1522"/>
            <ac:spMk id="2" creationId="{00000000-0000-0000-0000-000000000000}"/>
          </ac:spMkLst>
        </pc:spChg>
        <pc:spChg chg="add mod ord">
          <ac:chgData name="Soheil Modirzadeh" userId="7a1879e2-8660-4aff-92c3-49faf51e1d2a" providerId="ADAL" clId="{CF71BE3E-9A20-4540-8E8C-F82466383016}" dt="2023-01-09T17:27:39.466" v="57"/>
          <ac:spMkLst>
            <pc:docMk/>
            <pc:sldMk cId="2612599794" sldId="1522"/>
            <ac:spMk id="3" creationId="{F673B069-A403-EC5D-21D4-D2C5C1C66720}"/>
          </ac:spMkLst>
        </pc:spChg>
        <pc:spChg chg="mod">
          <ac:chgData name="Soheil Modirzadeh" userId="7a1879e2-8660-4aff-92c3-49faf51e1d2a" providerId="ADAL" clId="{CF71BE3E-9A20-4540-8E8C-F82466383016}" dt="2023-01-09T17:27:07.812" v="52" actId="14100"/>
          <ac:spMkLst>
            <pc:docMk/>
            <pc:sldMk cId="2612599794" sldId="1522"/>
            <ac:spMk id="4" creationId="{F9F89EB3-C4D6-0802-988F-9B7E54B5C877}"/>
          </ac:spMkLst>
        </pc:spChg>
        <pc:spChg chg="add del mod">
          <ac:chgData name="Soheil Modirzadeh" userId="7a1879e2-8660-4aff-92c3-49faf51e1d2a" providerId="ADAL" clId="{CF71BE3E-9A20-4540-8E8C-F82466383016}" dt="2023-01-09T17:27:39.466" v="57"/>
          <ac:spMkLst>
            <pc:docMk/>
            <pc:sldMk cId="2612599794" sldId="1522"/>
            <ac:spMk id="5" creationId="{420CFC01-71DC-9F00-7C0F-E2957CA43061}"/>
          </ac:spMkLst>
        </pc:spChg>
        <pc:spChg chg="add del mod">
          <ac:chgData name="Soheil Modirzadeh" userId="7a1879e2-8660-4aff-92c3-49faf51e1d2a" providerId="ADAL" clId="{CF71BE3E-9A20-4540-8E8C-F82466383016}" dt="2023-01-09T17:27:39.466" v="57"/>
          <ac:spMkLst>
            <pc:docMk/>
            <pc:sldMk cId="2612599794" sldId="1522"/>
            <ac:spMk id="6" creationId="{C03BA541-359A-0C0F-1308-0ADC8F41D642}"/>
          </ac:spMkLst>
        </pc:spChg>
        <pc:graphicFrameChg chg="mod ord">
          <ac:chgData name="Soheil Modirzadeh" userId="7a1879e2-8660-4aff-92c3-49faf51e1d2a" providerId="ADAL" clId="{CF71BE3E-9A20-4540-8E8C-F82466383016}" dt="2023-01-09T17:27:39.466" v="57"/>
          <ac:graphicFrameMkLst>
            <pc:docMk/>
            <pc:sldMk cId="2612599794" sldId="1522"/>
            <ac:graphicFrameMk id="10" creationId="{00000000-0000-0000-0000-000000000000}"/>
          </ac:graphicFrameMkLst>
        </pc:graphicFrameChg>
      </pc:sldChg>
      <pc:sldChg chg="addCm">
        <pc:chgData name="Soheil Modirzadeh" userId="7a1879e2-8660-4aff-92c3-49faf51e1d2a" providerId="ADAL" clId="{CF71BE3E-9A20-4540-8E8C-F82466383016}" dt="2023-01-09T17:46:34.199" v="204"/>
        <pc:sldMkLst>
          <pc:docMk/>
          <pc:sldMk cId="75289463" sldId="2147308908"/>
        </pc:sldMkLst>
      </pc:sldChg>
      <pc:sldChg chg="addCm modCm">
        <pc:chgData name="Soheil Modirzadeh" userId="7a1879e2-8660-4aff-92c3-49faf51e1d2a" providerId="ADAL" clId="{CF71BE3E-9A20-4540-8E8C-F82466383016}" dt="2023-01-09T17:30:10.893" v="72" actId="2056"/>
        <pc:sldMkLst>
          <pc:docMk/>
          <pc:sldMk cId="1508992280" sldId="2147308950"/>
        </pc:sldMkLst>
      </pc:sldChg>
      <pc:sldChg chg="addSp modSp mod">
        <pc:chgData name="Soheil Modirzadeh" userId="7a1879e2-8660-4aff-92c3-49faf51e1d2a" providerId="ADAL" clId="{CF71BE3E-9A20-4540-8E8C-F82466383016}" dt="2023-01-09T17:47:17.617" v="208" actId="1076"/>
        <pc:sldMkLst>
          <pc:docMk/>
          <pc:sldMk cId="2623600501" sldId="2147469759"/>
        </pc:sldMkLst>
        <pc:picChg chg="add mod">
          <ac:chgData name="Soheil Modirzadeh" userId="7a1879e2-8660-4aff-92c3-49faf51e1d2a" providerId="ADAL" clId="{CF71BE3E-9A20-4540-8E8C-F82466383016}" dt="2023-01-09T17:47:17.617" v="208" actId="1076"/>
          <ac:picMkLst>
            <pc:docMk/>
            <pc:sldMk cId="2623600501" sldId="2147469759"/>
            <ac:picMk id="7" creationId="{EB9CE48C-B25F-DD78-5C89-6B6EE3A314DB}"/>
          </ac:picMkLst>
        </pc:picChg>
      </pc:sldChg>
      <pc:sldChg chg="addSp delSp modSp mod">
        <pc:chgData name="Soheil Modirzadeh" userId="7a1879e2-8660-4aff-92c3-49faf51e1d2a" providerId="ADAL" clId="{CF71BE3E-9A20-4540-8E8C-F82466383016}" dt="2023-01-09T17:23:43.015" v="17" actId="478"/>
        <pc:sldMkLst>
          <pc:docMk/>
          <pc:sldMk cId="749946076" sldId="2147470128"/>
        </pc:sldMkLst>
        <pc:spChg chg="add del">
          <ac:chgData name="Soheil Modirzadeh" userId="7a1879e2-8660-4aff-92c3-49faf51e1d2a" providerId="ADAL" clId="{CF71BE3E-9A20-4540-8E8C-F82466383016}" dt="2023-01-09T17:23:43.015" v="17" actId="478"/>
          <ac:spMkLst>
            <pc:docMk/>
            <pc:sldMk cId="749946076" sldId="2147470128"/>
            <ac:spMk id="12" creationId="{E3D37A5F-D848-3030-7912-635B421A08C4}"/>
          </ac:spMkLst>
        </pc:spChg>
        <pc:spChg chg="mod">
          <ac:chgData name="Soheil Modirzadeh" userId="7a1879e2-8660-4aff-92c3-49faf51e1d2a" providerId="ADAL" clId="{CF71BE3E-9A20-4540-8E8C-F82466383016}" dt="2023-01-09T17:23:21.492" v="12" actId="1035"/>
          <ac:spMkLst>
            <pc:docMk/>
            <pc:sldMk cId="749946076" sldId="2147470128"/>
            <ac:spMk id="13" creationId="{607C0E09-68CC-7B11-A29A-0E672C829339}"/>
          </ac:spMkLst>
        </pc:spChg>
        <pc:picChg chg="mod">
          <ac:chgData name="Soheil Modirzadeh" userId="7a1879e2-8660-4aff-92c3-49faf51e1d2a" providerId="ADAL" clId="{CF71BE3E-9A20-4540-8E8C-F82466383016}" dt="2023-01-09T17:23:40.655" v="16" actId="1076"/>
          <ac:picMkLst>
            <pc:docMk/>
            <pc:sldMk cId="749946076" sldId="2147470128"/>
            <ac:picMk id="14" creationId="{CF2D7494-0B4E-E0DB-D79D-D18A4BB6AAFF}"/>
          </ac:picMkLst>
        </pc:picChg>
      </pc:sldChg>
      <pc:sldChg chg="modSp mod">
        <pc:chgData name="Soheil Modirzadeh" userId="7a1879e2-8660-4aff-92c3-49faf51e1d2a" providerId="ADAL" clId="{CF71BE3E-9A20-4540-8E8C-F82466383016}" dt="2023-01-09T17:25:40.722" v="39" actId="20577"/>
        <pc:sldMkLst>
          <pc:docMk/>
          <pc:sldMk cId="4125882817" sldId="2147470296"/>
        </pc:sldMkLst>
        <pc:spChg chg="mod">
          <ac:chgData name="Soheil Modirzadeh" userId="7a1879e2-8660-4aff-92c3-49faf51e1d2a" providerId="ADAL" clId="{CF71BE3E-9A20-4540-8E8C-F82466383016}" dt="2023-01-09T17:25:40.722" v="39" actId="20577"/>
          <ac:spMkLst>
            <pc:docMk/>
            <pc:sldMk cId="4125882817" sldId="2147470296"/>
            <ac:spMk id="3" creationId="{B60B9D6F-7868-1A72-52C8-D7AFDADEAC49}"/>
          </ac:spMkLst>
        </pc:spChg>
      </pc:sldChg>
      <pc:sldChg chg="modSp mod">
        <pc:chgData name="Soheil Modirzadeh" userId="7a1879e2-8660-4aff-92c3-49faf51e1d2a" providerId="ADAL" clId="{CF71BE3E-9A20-4540-8E8C-F82466383016}" dt="2023-01-09T17:22:50.155" v="9" actId="20577"/>
        <pc:sldMkLst>
          <pc:docMk/>
          <pc:sldMk cId="2357318113" sldId="2147472595"/>
        </pc:sldMkLst>
        <pc:spChg chg="mod">
          <ac:chgData name="Soheil Modirzadeh" userId="7a1879e2-8660-4aff-92c3-49faf51e1d2a" providerId="ADAL" clId="{CF71BE3E-9A20-4540-8E8C-F82466383016}" dt="2023-01-09T17:22:50.155" v="9" actId="20577"/>
          <ac:spMkLst>
            <pc:docMk/>
            <pc:sldMk cId="2357318113" sldId="2147472595"/>
            <ac:spMk id="14" creationId="{B1DADDAC-E774-447D-9D13-831FD9B07CA5}"/>
          </ac:spMkLst>
        </pc:spChg>
      </pc:sldChg>
      <pc:sldChg chg="modSp mod addCm delCm modCm">
        <pc:chgData name="Soheil Modirzadeh" userId="7a1879e2-8660-4aff-92c3-49faf51e1d2a" providerId="ADAL" clId="{CF71BE3E-9A20-4540-8E8C-F82466383016}" dt="2023-01-10T00:33:09.241" v="209"/>
        <pc:sldMkLst>
          <pc:docMk/>
          <pc:sldMk cId="1483150592" sldId="2147472627"/>
        </pc:sldMkLst>
        <pc:spChg chg="mod">
          <ac:chgData name="Soheil Modirzadeh" userId="7a1879e2-8660-4aff-92c3-49faf51e1d2a" providerId="ADAL" clId="{CF71BE3E-9A20-4540-8E8C-F82466383016}" dt="2023-01-09T17:21:08.790" v="5" actId="20577"/>
          <ac:spMkLst>
            <pc:docMk/>
            <pc:sldMk cId="1483150592" sldId="2147472627"/>
            <ac:spMk id="3" creationId="{C3234B45-12BC-60DF-C756-F2547DC1434E}"/>
          </ac:spMkLst>
        </pc:spChg>
      </pc:sldChg>
      <pc:sldChg chg="addCm modCm">
        <pc:chgData name="Soheil Modirzadeh" userId="7a1879e2-8660-4aff-92c3-49faf51e1d2a" providerId="ADAL" clId="{CF71BE3E-9A20-4540-8E8C-F82466383016}" dt="2023-01-09T17:31:55.871" v="76" actId="2056"/>
        <pc:sldMkLst>
          <pc:docMk/>
          <pc:sldMk cId="1157438506" sldId="2147472629"/>
        </pc:sldMkLst>
      </pc:sldChg>
      <pc:sldChg chg="addCm">
        <pc:chgData name="Soheil Modirzadeh" userId="7a1879e2-8660-4aff-92c3-49faf51e1d2a" providerId="ADAL" clId="{CF71BE3E-9A20-4540-8E8C-F82466383016}" dt="2023-01-09T17:32:56.327" v="77"/>
        <pc:sldMkLst>
          <pc:docMk/>
          <pc:sldMk cId="1502728191" sldId="2147472630"/>
        </pc:sldMkLst>
      </pc:sldChg>
      <pc:sldChg chg="addCm modCm">
        <pc:chgData name="Soheil Modirzadeh" userId="7a1879e2-8660-4aff-92c3-49faf51e1d2a" providerId="ADAL" clId="{CF71BE3E-9A20-4540-8E8C-F82466383016}" dt="2023-01-09T17:39:25.750" v="180" actId="2056"/>
        <pc:sldMkLst>
          <pc:docMk/>
          <pc:sldMk cId="319475899" sldId="2147472631"/>
        </pc:sldMkLst>
      </pc:sldChg>
      <pc:sldChg chg="addSp delSp modSp mod addCm modCm">
        <pc:chgData name="Soheil Modirzadeh" userId="7a1879e2-8660-4aff-92c3-49faf51e1d2a" providerId="ADAL" clId="{CF71BE3E-9A20-4540-8E8C-F82466383016}" dt="2023-01-09T17:44:41.960" v="203"/>
        <pc:sldMkLst>
          <pc:docMk/>
          <pc:sldMk cId="4119790363" sldId="2147472637"/>
        </pc:sldMkLst>
        <pc:spChg chg="mod">
          <ac:chgData name="Soheil Modirzadeh" userId="7a1879e2-8660-4aff-92c3-49faf51e1d2a" providerId="ADAL" clId="{CF71BE3E-9A20-4540-8E8C-F82466383016}" dt="2023-01-09T17:43:28.226" v="202" actId="20577"/>
          <ac:spMkLst>
            <pc:docMk/>
            <pc:sldMk cId="4119790363" sldId="2147472637"/>
            <ac:spMk id="3" creationId="{B60B9D6F-7868-1A72-52C8-D7AFDADEAC49}"/>
          </ac:spMkLst>
        </pc:spChg>
        <pc:spChg chg="mod">
          <ac:chgData name="Soheil Modirzadeh" userId="7a1879e2-8660-4aff-92c3-49faf51e1d2a" providerId="ADAL" clId="{CF71BE3E-9A20-4540-8E8C-F82466383016}" dt="2023-01-09T17:43:24.142" v="200" actId="1076"/>
          <ac:spMkLst>
            <pc:docMk/>
            <pc:sldMk cId="4119790363" sldId="2147472637"/>
            <ac:spMk id="5" creationId="{9627A77D-5BC6-1EAC-43CA-64F68202B7C8}"/>
          </ac:spMkLst>
        </pc:spChg>
        <pc:spChg chg="mod">
          <ac:chgData name="Soheil Modirzadeh" userId="7a1879e2-8660-4aff-92c3-49faf51e1d2a" providerId="ADAL" clId="{CF71BE3E-9A20-4540-8E8C-F82466383016}" dt="2023-01-09T17:43:15.147" v="199" actId="1076"/>
          <ac:spMkLst>
            <pc:docMk/>
            <pc:sldMk cId="4119790363" sldId="2147472637"/>
            <ac:spMk id="6" creationId="{5F988C19-95AB-533B-E6DE-4823A5F5E0B1}"/>
          </ac:spMkLst>
        </pc:spChg>
        <pc:spChg chg="mod">
          <ac:chgData name="Soheil Modirzadeh" userId="7a1879e2-8660-4aff-92c3-49faf51e1d2a" providerId="ADAL" clId="{CF71BE3E-9A20-4540-8E8C-F82466383016}" dt="2023-01-09T17:41:18.669" v="191" actId="1076"/>
          <ac:spMkLst>
            <pc:docMk/>
            <pc:sldMk cId="4119790363" sldId="2147472637"/>
            <ac:spMk id="13" creationId="{95740ACE-157C-46BC-8190-D7B8D391F9C1}"/>
          </ac:spMkLst>
        </pc:spChg>
        <pc:graphicFrameChg chg="add mod">
          <ac:chgData name="Soheil Modirzadeh" userId="7a1879e2-8660-4aff-92c3-49faf51e1d2a" providerId="ADAL" clId="{CF71BE3E-9A20-4540-8E8C-F82466383016}" dt="2023-01-09T17:43:06.489" v="198"/>
          <ac:graphicFrameMkLst>
            <pc:docMk/>
            <pc:sldMk cId="4119790363" sldId="2147472637"/>
            <ac:graphicFrameMk id="2" creationId="{87C83F10-2C23-C89A-0F1E-F4AA004F4FCE}"/>
          </ac:graphicFrameMkLst>
        </pc:graphicFrameChg>
        <pc:graphicFrameChg chg="add mod">
          <ac:chgData name="Soheil Modirzadeh" userId="7a1879e2-8660-4aff-92c3-49faf51e1d2a" providerId="ADAL" clId="{CF71BE3E-9A20-4540-8E8C-F82466383016}" dt="2023-01-09T17:41:18.669" v="191" actId="1076"/>
          <ac:graphicFrameMkLst>
            <pc:docMk/>
            <pc:sldMk cId="4119790363" sldId="2147472637"/>
            <ac:graphicFrameMk id="7" creationId="{2EDF3767-F262-70DB-2C39-DD75579E4480}"/>
          </ac:graphicFrameMkLst>
        </pc:graphicFrameChg>
        <pc:graphicFrameChg chg="del">
          <ac:chgData name="Soheil Modirzadeh" userId="7a1879e2-8660-4aff-92c3-49faf51e1d2a" providerId="ADAL" clId="{CF71BE3E-9A20-4540-8E8C-F82466383016}" dt="2023-01-09T17:40:45.696" v="183" actId="478"/>
          <ac:graphicFrameMkLst>
            <pc:docMk/>
            <pc:sldMk cId="4119790363" sldId="2147472637"/>
            <ac:graphicFrameMk id="8" creationId="{B3BFB5DC-D230-0954-30C0-52A270CDCD73}"/>
          </ac:graphicFrameMkLst>
        </pc:graphicFrameChg>
        <pc:graphicFrameChg chg="del">
          <ac:chgData name="Soheil Modirzadeh" userId="7a1879e2-8660-4aff-92c3-49faf51e1d2a" providerId="ADAL" clId="{CF71BE3E-9A20-4540-8E8C-F82466383016}" dt="2023-01-09T17:40:43.286" v="182" actId="478"/>
          <ac:graphicFrameMkLst>
            <pc:docMk/>
            <pc:sldMk cId="4119790363" sldId="2147472637"/>
            <ac:graphicFrameMk id="9" creationId="{1F50ACD2-C617-4A18-89E1-28D9CB3FC9CF}"/>
          </ac:graphicFrameMkLst>
        </pc:graphicFrameChg>
      </pc:sldChg>
      <pc:sldChg chg="delSp new mod modClrScheme chgLayout">
        <pc:chgData name="Soheil Modirzadeh" userId="7a1879e2-8660-4aff-92c3-49faf51e1d2a" providerId="ADAL" clId="{CF71BE3E-9A20-4540-8E8C-F82466383016}" dt="2023-01-09T17:47:00.038" v="206" actId="700"/>
        <pc:sldMkLst>
          <pc:docMk/>
          <pc:sldMk cId="301049722" sldId="2147472638"/>
        </pc:sldMkLst>
        <pc:spChg chg="del">
          <ac:chgData name="Soheil Modirzadeh" userId="7a1879e2-8660-4aff-92c3-49faf51e1d2a" providerId="ADAL" clId="{CF71BE3E-9A20-4540-8E8C-F82466383016}" dt="2023-01-09T17:47:00.038" v="206" actId="700"/>
          <ac:spMkLst>
            <pc:docMk/>
            <pc:sldMk cId="301049722" sldId="2147472638"/>
            <ac:spMk id="2" creationId="{7F5E008E-A6B3-3738-DA88-28CAF7DA39BD}"/>
          </ac:spMkLst>
        </pc:spChg>
      </pc:sldChg>
    </pc:docChg>
  </pc:docChgLst>
  <pc:docChgLst>
    <pc:chgData name="Michael Posner" userId="ecb05f69-12d2-4a04-9928-cbf5d93acbfd" providerId="ADAL" clId="{C04F48B5-6283-4C50-87E9-2EF7FB5B55FC}"/>
    <pc:docChg chg="custSel modSld">
      <pc:chgData name="Michael Posner" userId="ecb05f69-12d2-4a04-9928-cbf5d93acbfd" providerId="ADAL" clId="{C04F48B5-6283-4C50-87E9-2EF7FB5B55FC}" dt="2022-12-13T18:17:40.580" v="104" actId="20577"/>
      <pc:docMkLst>
        <pc:docMk/>
      </pc:docMkLst>
      <pc:sldChg chg="modSp mod">
        <pc:chgData name="Michael Posner" userId="ecb05f69-12d2-4a04-9928-cbf5d93acbfd" providerId="ADAL" clId="{C04F48B5-6283-4C50-87E9-2EF7FB5B55FC}" dt="2022-12-13T18:17:40.580" v="104" actId="20577"/>
        <pc:sldMkLst>
          <pc:docMk/>
          <pc:sldMk cId="2623600501" sldId="2147469759"/>
        </pc:sldMkLst>
        <pc:spChg chg="mod">
          <ac:chgData name="Michael Posner" userId="ecb05f69-12d2-4a04-9928-cbf5d93acbfd" providerId="ADAL" clId="{C04F48B5-6283-4C50-87E9-2EF7FB5B55FC}" dt="2022-12-13T18:17:40.580" v="104" actId="20577"/>
          <ac:spMkLst>
            <pc:docMk/>
            <pc:sldMk cId="2623600501" sldId="2147469759"/>
            <ac:spMk id="2" creationId="{C793177A-FDBF-7742-9B84-F57BA5D53628}"/>
          </ac:spMkLst>
        </pc:spChg>
        <pc:spChg chg="mod">
          <ac:chgData name="Michael Posner" userId="ecb05f69-12d2-4a04-9928-cbf5d93acbfd" providerId="ADAL" clId="{C04F48B5-6283-4C50-87E9-2EF7FB5B55FC}" dt="2022-12-13T18:17:09.960" v="69" actId="20577"/>
          <ac:spMkLst>
            <pc:docMk/>
            <pc:sldMk cId="2623600501" sldId="2147469759"/>
            <ac:spMk id="4" creationId="{D74FC799-8EC4-8310-FDE4-F15055C7F7B1}"/>
          </ac:spMkLst>
        </pc:spChg>
        <pc:spChg chg="mod">
          <ac:chgData name="Michael Posner" userId="ecb05f69-12d2-4a04-9928-cbf5d93acbfd" providerId="ADAL" clId="{C04F48B5-6283-4C50-87E9-2EF7FB5B55FC}" dt="2022-12-13T18:17:22.724" v="93" actId="20577"/>
          <ac:spMkLst>
            <pc:docMk/>
            <pc:sldMk cId="2623600501" sldId="2147469759"/>
            <ac:spMk id="5" creationId="{F0AED21A-BAA3-A441-82FB-E7C03BB3A70D}"/>
          </ac:spMkLst>
        </pc:spChg>
      </pc:sldChg>
    </pc:docChg>
  </pc:docChgLst>
  <pc:docChgLst>
    <pc:chgData name="Michael Posner" userId="ecb05f69-12d2-4a04-9928-cbf5d93acbfd" providerId="ADAL" clId="{EE6E3E69-85EE-40EB-8018-07DF8607AB8C}"/>
    <pc:docChg chg="delSld modSld modSection">
      <pc:chgData name="Michael Posner" userId="ecb05f69-12d2-4a04-9928-cbf5d93acbfd" providerId="ADAL" clId="{EE6E3E69-85EE-40EB-8018-07DF8607AB8C}" dt="2023-01-23T15:54:12.691" v="15" actId="20577"/>
      <pc:docMkLst>
        <pc:docMk/>
      </pc:docMkLst>
      <pc:sldChg chg="modNotesTx">
        <pc:chgData name="Michael Posner" userId="ecb05f69-12d2-4a04-9928-cbf5d93acbfd" providerId="ADAL" clId="{EE6E3E69-85EE-40EB-8018-07DF8607AB8C}" dt="2023-01-23T15:53:47.819" v="11" actId="20577"/>
        <pc:sldMkLst>
          <pc:docMk/>
          <pc:sldMk cId="2612599794" sldId="1522"/>
        </pc:sldMkLst>
      </pc:sldChg>
      <pc:sldChg chg="modNotesTx">
        <pc:chgData name="Michael Posner" userId="ecb05f69-12d2-4a04-9928-cbf5d93acbfd" providerId="ADAL" clId="{EE6E3E69-85EE-40EB-8018-07DF8607AB8C}" dt="2023-01-23T15:53:26.782" v="9" actId="20577"/>
        <pc:sldMkLst>
          <pc:docMk/>
          <pc:sldMk cId="4028675941" sldId="2147308854"/>
        </pc:sldMkLst>
      </pc:sldChg>
      <pc:sldChg chg="modNotesTx">
        <pc:chgData name="Michael Posner" userId="ecb05f69-12d2-4a04-9928-cbf5d93acbfd" providerId="ADAL" clId="{EE6E3E69-85EE-40EB-8018-07DF8607AB8C}" dt="2023-01-23T15:52:57.854" v="4" actId="20577"/>
        <pc:sldMkLst>
          <pc:docMk/>
          <pc:sldMk cId="3021003095" sldId="2147308949"/>
        </pc:sldMkLst>
      </pc:sldChg>
      <pc:sldChg chg="modNotesTx">
        <pc:chgData name="Michael Posner" userId="ecb05f69-12d2-4a04-9928-cbf5d93acbfd" providerId="ADAL" clId="{EE6E3E69-85EE-40EB-8018-07DF8607AB8C}" dt="2023-01-23T15:53:02.411" v="5" actId="20577"/>
        <pc:sldMkLst>
          <pc:docMk/>
          <pc:sldMk cId="1748835247" sldId="2147308973"/>
        </pc:sldMkLst>
      </pc:sldChg>
      <pc:sldChg chg="modNotesTx">
        <pc:chgData name="Michael Posner" userId="ecb05f69-12d2-4a04-9928-cbf5d93acbfd" providerId="ADAL" clId="{EE6E3E69-85EE-40EB-8018-07DF8607AB8C}" dt="2023-01-23T15:52:54.239" v="3" actId="5793"/>
        <pc:sldMkLst>
          <pc:docMk/>
          <pc:sldMk cId="1388140884" sldId="2147309052"/>
        </pc:sldMkLst>
      </pc:sldChg>
      <pc:sldChg chg="modNotesTx">
        <pc:chgData name="Michael Posner" userId="ecb05f69-12d2-4a04-9928-cbf5d93acbfd" providerId="ADAL" clId="{EE6E3E69-85EE-40EB-8018-07DF8607AB8C}" dt="2023-01-23T15:53:33.883" v="10" actId="20577"/>
        <pc:sldMkLst>
          <pc:docMk/>
          <pc:sldMk cId="3483065865" sldId="2147309125"/>
        </pc:sldMkLst>
      </pc:sldChg>
      <pc:sldChg chg="modNotesTx">
        <pc:chgData name="Michael Posner" userId="ecb05f69-12d2-4a04-9928-cbf5d93acbfd" providerId="ADAL" clId="{EE6E3E69-85EE-40EB-8018-07DF8607AB8C}" dt="2023-01-23T15:52:42.859" v="1" actId="20577"/>
        <pc:sldMkLst>
          <pc:docMk/>
          <pc:sldMk cId="2419025652" sldId="2147469896"/>
        </pc:sldMkLst>
      </pc:sldChg>
      <pc:sldChg chg="modNotesTx">
        <pc:chgData name="Michael Posner" userId="ecb05f69-12d2-4a04-9928-cbf5d93acbfd" providerId="ADAL" clId="{EE6E3E69-85EE-40EB-8018-07DF8607AB8C}" dt="2023-01-23T15:54:01.812" v="13" actId="20577"/>
        <pc:sldMkLst>
          <pc:docMk/>
          <pc:sldMk cId="3176317266" sldId="2147470121"/>
        </pc:sldMkLst>
      </pc:sldChg>
      <pc:sldChg chg="modNotesTx">
        <pc:chgData name="Michael Posner" userId="ecb05f69-12d2-4a04-9928-cbf5d93acbfd" providerId="ADAL" clId="{EE6E3E69-85EE-40EB-8018-07DF8607AB8C}" dt="2023-01-23T15:53:55.826" v="12" actId="20577"/>
        <pc:sldMkLst>
          <pc:docMk/>
          <pc:sldMk cId="1769299997" sldId="2147470136"/>
        </pc:sldMkLst>
      </pc:sldChg>
      <pc:sldChg chg="modNotesTx">
        <pc:chgData name="Michael Posner" userId="ecb05f69-12d2-4a04-9928-cbf5d93acbfd" providerId="ADAL" clId="{EE6E3E69-85EE-40EB-8018-07DF8607AB8C}" dt="2023-01-23T15:53:08.340" v="6" actId="20577"/>
        <pc:sldMkLst>
          <pc:docMk/>
          <pc:sldMk cId="3053677139" sldId="2147470139"/>
        </pc:sldMkLst>
      </pc:sldChg>
      <pc:sldChg chg="modNotesTx">
        <pc:chgData name="Michael Posner" userId="ecb05f69-12d2-4a04-9928-cbf5d93acbfd" providerId="ADAL" clId="{EE6E3E69-85EE-40EB-8018-07DF8607AB8C}" dt="2023-01-23T15:54:12.691" v="15" actId="20577"/>
        <pc:sldMkLst>
          <pc:docMk/>
          <pc:sldMk cId="4181463471" sldId="2147470153"/>
        </pc:sldMkLst>
      </pc:sldChg>
      <pc:sldChg chg="modNotesTx">
        <pc:chgData name="Michael Posner" userId="ecb05f69-12d2-4a04-9928-cbf5d93acbfd" providerId="ADAL" clId="{EE6E3E69-85EE-40EB-8018-07DF8607AB8C}" dt="2023-01-23T15:54:07.084" v="14" actId="20577"/>
        <pc:sldMkLst>
          <pc:docMk/>
          <pc:sldMk cId="2224686456" sldId="2147470159"/>
        </pc:sldMkLst>
      </pc:sldChg>
      <pc:sldChg chg="modNotesTx">
        <pc:chgData name="Michael Posner" userId="ecb05f69-12d2-4a04-9928-cbf5d93acbfd" providerId="ADAL" clId="{EE6E3E69-85EE-40EB-8018-07DF8607AB8C}" dt="2023-01-23T15:53:13.936" v="7" actId="20577"/>
        <pc:sldMkLst>
          <pc:docMk/>
          <pc:sldMk cId="3912832791" sldId="2147470163"/>
        </pc:sldMkLst>
      </pc:sldChg>
      <pc:sldChg chg="del">
        <pc:chgData name="Michael Posner" userId="ecb05f69-12d2-4a04-9928-cbf5d93acbfd" providerId="ADAL" clId="{EE6E3E69-85EE-40EB-8018-07DF8607AB8C}" dt="2023-01-23T15:51:16.865" v="0" actId="47"/>
        <pc:sldMkLst>
          <pc:docMk/>
          <pc:sldMk cId="1502728191" sldId="2147472630"/>
        </pc:sldMkLst>
      </pc:sldChg>
      <pc:sldChg chg="modNotesTx">
        <pc:chgData name="Michael Posner" userId="ecb05f69-12d2-4a04-9928-cbf5d93acbfd" providerId="ADAL" clId="{EE6E3E69-85EE-40EB-8018-07DF8607AB8C}" dt="2023-01-23T15:53:17.905" v="8" actId="20577"/>
        <pc:sldMkLst>
          <pc:docMk/>
          <pc:sldMk cId="109836970" sldId="2147472633"/>
        </pc:sldMkLst>
      </pc:sldChg>
    </pc:docChg>
  </pc:docChgLst>
  <pc:docChgLst>
    <pc:chgData name="Michael Posner" userId="ecb05f69-12d2-4a04-9928-cbf5d93acbfd" providerId="ADAL" clId="{7E8B1C1F-3412-4F95-BA54-8E72B1B2895F}"/>
    <pc:docChg chg="undo redo custSel addSld delSld modSld modSection">
      <pc:chgData name="Michael Posner" userId="ecb05f69-12d2-4a04-9928-cbf5d93acbfd" providerId="ADAL" clId="{7E8B1C1F-3412-4F95-BA54-8E72B1B2895F}" dt="2023-01-16T17:02:46.885" v="197" actId="20577"/>
      <pc:docMkLst>
        <pc:docMk/>
      </pc:docMkLst>
      <pc:sldChg chg="del">
        <pc:chgData name="Michael Posner" userId="ecb05f69-12d2-4a04-9928-cbf5d93acbfd" providerId="ADAL" clId="{7E8B1C1F-3412-4F95-BA54-8E72B1B2895F}" dt="2023-01-16T17:02:35.301" v="195" actId="47"/>
        <pc:sldMkLst>
          <pc:docMk/>
          <pc:sldMk cId="3081055463" sldId="1316"/>
        </pc:sldMkLst>
      </pc:sldChg>
      <pc:sldChg chg="addCm modCm">
        <pc:chgData name="Michael Posner" userId="ecb05f69-12d2-4a04-9928-cbf5d93acbfd" providerId="ADAL" clId="{7E8B1C1F-3412-4F95-BA54-8E72B1B2895F}" dt="2023-01-16T17:00:11.926" v="189"/>
        <pc:sldMkLst>
          <pc:docMk/>
          <pc:sldMk cId="2612599794" sldId="1522"/>
        </pc:sldMkLst>
      </pc:sldChg>
      <pc:sldChg chg="addSp delSp modSp mod modCm">
        <pc:chgData name="Michael Posner" userId="ecb05f69-12d2-4a04-9928-cbf5d93acbfd" providerId="ADAL" clId="{7E8B1C1F-3412-4F95-BA54-8E72B1B2895F}" dt="2023-01-16T17:01:48.802" v="194"/>
        <pc:sldMkLst>
          <pc:docMk/>
          <pc:sldMk cId="75289463" sldId="2147308908"/>
        </pc:sldMkLst>
        <pc:spChg chg="add del">
          <ac:chgData name="Michael Posner" userId="ecb05f69-12d2-4a04-9928-cbf5d93acbfd" providerId="ADAL" clId="{7E8B1C1F-3412-4F95-BA54-8E72B1B2895F}" dt="2023-01-09T21:48:10.962" v="71" actId="478"/>
          <ac:spMkLst>
            <pc:docMk/>
            <pc:sldMk cId="75289463" sldId="2147308908"/>
            <ac:spMk id="7" creationId="{87ADA8D3-A573-871C-2583-96ACA3244085}"/>
          </ac:spMkLst>
        </pc:spChg>
        <pc:spChg chg="add mod">
          <ac:chgData name="Michael Posner" userId="ecb05f69-12d2-4a04-9928-cbf5d93acbfd" providerId="ADAL" clId="{7E8B1C1F-3412-4F95-BA54-8E72B1B2895F}" dt="2023-01-09T21:51:04.866" v="158" actId="20577"/>
          <ac:spMkLst>
            <pc:docMk/>
            <pc:sldMk cId="75289463" sldId="2147308908"/>
            <ac:spMk id="11" creationId="{434054FB-FBA6-60FD-A828-8D32410879DF}"/>
          </ac:spMkLst>
        </pc:spChg>
      </pc:sldChg>
      <pc:sldChg chg="modCm">
        <pc:chgData name="Michael Posner" userId="ecb05f69-12d2-4a04-9928-cbf5d93acbfd" providerId="ADAL" clId="{7E8B1C1F-3412-4F95-BA54-8E72B1B2895F}" dt="2023-01-16T17:00:19.161" v="190"/>
        <pc:sldMkLst>
          <pc:docMk/>
          <pc:sldMk cId="1508992280" sldId="2147308950"/>
        </pc:sldMkLst>
      </pc:sldChg>
      <pc:sldChg chg="modSp mod">
        <pc:chgData name="Michael Posner" userId="ecb05f69-12d2-4a04-9928-cbf5d93acbfd" providerId="ADAL" clId="{7E8B1C1F-3412-4F95-BA54-8E72B1B2895F}" dt="2023-01-16T16:59:58.638" v="188" actId="20577"/>
        <pc:sldMkLst>
          <pc:docMk/>
          <pc:sldMk cId="3483065865" sldId="2147309125"/>
        </pc:sldMkLst>
        <pc:spChg chg="mod">
          <ac:chgData name="Michael Posner" userId="ecb05f69-12d2-4a04-9928-cbf5d93acbfd" providerId="ADAL" clId="{7E8B1C1F-3412-4F95-BA54-8E72B1B2895F}" dt="2023-01-16T16:59:58.638" v="188" actId="20577"/>
          <ac:spMkLst>
            <pc:docMk/>
            <pc:sldMk cId="3483065865" sldId="2147309125"/>
            <ac:spMk id="4" creationId="{A6107B43-5265-4358-B826-51A610D6961F}"/>
          </ac:spMkLst>
        </pc:spChg>
      </pc:sldChg>
      <pc:sldChg chg="modSp mod">
        <pc:chgData name="Michael Posner" userId="ecb05f69-12d2-4a04-9928-cbf5d93acbfd" providerId="ADAL" clId="{7E8B1C1F-3412-4F95-BA54-8E72B1B2895F}" dt="2023-01-16T16:58:19.021" v="174" actId="20577"/>
        <pc:sldMkLst>
          <pc:docMk/>
          <pc:sldMk cId="2623600501" sldId="2147469759"/>
        </pc:sldMkLst>
        <pc:spChg chg="mod">
          <ac:chgData name="Michael Posner" userId="ecb05f69-12d2-4a04-9928-cbf5d93acbfd" providerId="ADAL" clId="{7E8B1C1F-3412-4F95-BA54-8E72B1B2895F}" dt="2023-01-16T16:58:00.329" v="164"/>
          <ac:spMkLst>
            <pc:docMk/>
            <pc:sldMk cId="2623600501" sldId="2147469759"/>
            <ac:spMk id="4" creationId="{D74FC799-8EC4-8310-FDE4-F15055C7F7B1}"/>
          </ac:spMkLst>
        </pc:spChg>
        <pc:spChg chg="mod">
          <ac:chgData name="Michael Posner" userId="ecb05f69-12d2-4a04-9928-cbf5d93acbfd" providerId="ADAL" clId="{7E8B1C1F-3412-4F95-BA54-8E72B1B2895F}" dt="2023-01-16T16:58:19.021" v="174" actId="20577"/>
          <ac:spMkLst>
            <pc:docMk/>
            <pc:sldMk cId="2623600501" sldId="2147469759"/>
            <ac:spMk id="5" creationId="{F0AED21A-BAA3-A441-82FB-E7C03BB3A70D}"/>
          </ac:spMkLst>
        </pc:spChg>
      </pc:sldChg>
      <pc:sldChg chg="addSp delSp modSp mod">
        <pc:chgData name="Michael Posner" userId="ecb05f69-12d2-4a04-9928-cbf5d93acbfd" providerId="ADAL" clId="{7E8B1C1F-3412-4F95-BA54-8E72B1B2895F}" dt="2023-01-09T21:31:24" v="5" actId="478"/>
        <pc:sldMkLst>
          <pc:docMk/>
          <pc:sldMk cId="749946076" sldId="2147470128"/>
        </pc:sldMkLst>
        <pc:spChg chg="add del mod">
          <ac:chgData name="Michael Posner" userId="ecb05f69-12d2-4a04-9928-cbf5d93acbfd" providerId="ADAL" clId="{7E8B1C1F-3412-4F95-BA54-8E72B1B2895F}" dt="2023-01-09T21:31:24" v="5" actId="478"/>
          <ac:spMkLst>
            <pc:docMk/>
            <pc:sldMk cId="749946076" sldId="2147470128"/>
            <ac:spMk id="3" creationId="{E7CFAA16-8275-079F-DE93-C27F2BD707B9}"/>
          </ac:spMkLst>
        </pc:spChg>
      </pc:sldChg>
      <pc:sldChg chg="add">
        <pc:chgData name="Michael Posner" userId="ecb05f69-12d2-4a04-9928-cbf5d93acbfd" providerId="ADAL" clId="{7E8B1C1F-3412-4F95-BA54-8E72B1B2895F}" dt="2023-01-09T21:44:19.307" v="44"/>
        <pc:sldMkLst>
          <pc:docMk/>
          <pc:sldMk cId="1769299997" sldId="2147470136"/>
        </pc:sldMkLst>
      </pc:sldChg>
      <pc:sldChg chg="del">
        <pc:chgData name="Michael Posner" userId="ecb05f69-12d2-4a04-9928-cbf5d93acbfd" providerId="ADAL" clId="{7E8B1C1F-3412-4F95-BA54-8E72B1B2895F}" dt="2023-01-09T21:44:10.111" v="43" actId="2696"/>
        <pc:sldMkLst>
          <pc:docMk/>
          <pc:sldMk cId="3868976812" sldId="2147470136"/>
        </pc:sldMkLst>
      </pc:sldChg>
      <pc:sldChg chg="modSp mod modCm">
        <pc:chgData name="Michael Posner" userId="ecb05f69-12d2-4a04-9928-cbf5d93acbfd" providerId="ADAL" clId="{7E8B1C1F-3412-4F95-BA54-8E72B1B2895F}" dt="2023-01-09T21:29:10.476" v="1"/>
        <pc:sldMkLst>
          <pc:docMk/>
          <pc:sldMk cId="1483150592" sldId="2147472627"/>
        </pc:sldMkLst>
        <pc:spChg chg="mod">
          <ac:chgData name="Michael Posner" userId="ecb05f69-12d2-4a04-9928-cbf5d93acbfd" providerId="ADAL" clId="{7E8B1C1F-3412-4F95-BA54-8E72B1B2895F}" dt="2023-01-09T21:29:06.751" v="0" actId="20577"/>
          <ac:spMkLst>
            <pc:docMk/>
            <pc:sldMk cId="1483150592" sldId="2147472627"/>
            <ac:spMk id="3" creationId="{C3234B45-12BC-60DF-C756-F2547DC1434E}"/>
          </ac:spMkLst>
        </pc:spChg>
      </pc:sldChg>
      <pc:sldChg chg="modSp del mod modCm">
        <pc:chgData name="Michael Posner" userId="ecb05f69-12d2-4a04-9928-cbf5d93acbfd" providerId="ADAL" clId="{7E8B1C1F-3412-4F95-BA54-8E72B1B2895F}" dt="2023-01-09T21:44:10.111" v="43" actId="2696"/>
        <pc:sldMkLst>
          <pc:docMk/>
          <pc:sldMk cId="1157438506" sldId="2147472629"/>
        </pc:sldMkLst>
        <pc:spChg chg="mod">
          <ac:chgData name="Michael Posner" userId="ecb05f69-12d2-4a04-9928-cbf5d93acbfd" providerId="ADAL" clId="{7E8B1C1F-3412-4F95-BA54-8E72B1B2895F}" dt="2023-01-09T21:37:06.408" v="17" actId="20577"/>
          <ac:spMkLst>
            <pc:docMk/>
            <pc:sldMk cId="1157438506" sldId="2147472629"/>
            <ac:spMk id="6" creationId="{06F672FA-3539-4518-A947-80CE57EC8E0C}"/>
          </ac:spMkLst>
        </pc:spChg>
        <pc:spChg chg="mod">
          <ac:chgData name="Michael Posner" userId="ecb05f69-12d2-4a04-9928-cbf5d93acbfd" providerId="ADAL" clId="{7E8B1C1F-3412-4F95-BA54-8E72B1B2895F}" dt="2023-01-09T21:37:40.137" v="36" actId="20577"/>
          <ac:spMkLst>
            <pc:docMk/>
            <pc:sldMk cId="1157438506" sldId="2147472629"/>
            <ac:spMk id="59" creationId="{72BD4A3D-70F0-466A-BD5D-3248DCC7B36B}"/>
          </ac:spMkLst>
        </pc:spChg>
      </pc:sldChg>
      <pc:sldChg chg="modSp add mod">
        <pc:chgData name="Michael Posner" userId="ecb05f69-12d2-4a04-9928-cbf5d93acbfd" providerId="ADAL" clId="{7E8B1C1F-3412-4F95-BA54-8E72B1B2895F}" dt="2023-01-09T21:45:49.192" v="68" actId="20577"/>
        <pc:sldMkLst>
          <pc:docMk/>
          <pc:sldMk cId="4071611240" sldId="2147472629"/>
        </pc:sldMkLst>
        <pc:spChg chg="mod">
          <ac:chgData name="Michael Posner" userId="ecb05f69-12d2-4a04-9928-cbf5d93acbfd" providerId="ADAL" clId="{7E8B1C1F-3412-4F95-BA54-8E72B1B2895F}" dt="2023-01-09T21:45:49.192" v="68" actId="20577"/>
          <ac:spMkLst>
            <pc:docMk/>
            <pc:sldMk cId="4071611240" sldId="2147472629"/>
            <ac:spMk id="6" creationId="{06F672FA-3539-4518-A947-80CE57EC8E0C}"/>
          </ac:spMkLst>
        </pc:spChg>
      </pc:sldChg>
      <pc:sldChg chg="modSp mod modCm">
        <pc:chgData name="Michael Posner" userId="ecb05f69-12d2-4a04-9928-cbf5d93acbfd" providerId="ADAL" clId="{7E8B1C1F-3412-4F95-BA54-8E72B1B2895F}" dt="2023-01-16T17:02:46.885" v="197" actId="20577"/>
        <pc:sldMkLst>
          <pc:docMk/>
          <pc:sldMk cId="1502728191" sldId="2147472630"/>
        </pc:sldMkLst>
        <pc:spChg chg="mod">
          <ac:chgData name="Michael Posner" userId="ecb05f69-12d2-4a04-9928-cbf5d93acbfd" providerId="ADAL" clId="{7E8B1C1F-3412-4F95-BA54-8E72B1B2895F}" dt="2023-01-16T17:02:46.885" v="197" actId="20577"/>
          <ac:spMkLst>
            <pc:docMk/>
            <pc:sldMk cId="1502728191" sldId="2147472630"/>
            <ac:spMk id="4" creationId="{A0B6B240-7AE5-19AA-7089-D391C9AB7DA8}"/>
          </ac:spMkLst>
        </pc:spChg>
      </pc:sldChg>
      <pc:sldChg chg="modCm">
        <pc:chgData name="Michael Posner" userId="ecb05f69-12d2-4a04-9928-cbf5d93acbfd" providerId="ADAL" clId="{7E8B1C1F-3412-4F95-BA54-8E72B1B2895F}" dt="2023-01-16T17:01:21.398" v="192"/>
        <pc:sldMkLst>
          <pc:docMk/>
          <pc:sldMk cId="319475899" sldId="2147472631"/>
        </pc:sldMkLst>
      </pc:sldChg>
      <pc:sldChg chg="addSp modSp mod">
        <pc:chgData name="Michael Posner" userId="ecb05f69-12d2-4a04-9928-cbf5d93acbfd" providerId="ADAL" clId="{7E8B1C1F-3412-4F95-BA54-8E72B1B2895F}" dt="2023-01-16T16:59:29.139" v="178" actId="13822"/>
        <pc:sldMkLst>
          <pc:docMk/>
          <pc:sldMk cId="3241638976" sldId="2147472632"/>
        </pc:sldMkLst>
        <pc:spChg chg="add mod">
          <ac:chgData name="Michael Posner" userId="ecb05f69-12d2-4a04-9928-cbf5d93acbfd" providerId="ADAL" clId="{7E8B1C1F-3412-4F95-BA54-8E72B1B2895F}" dt="2023-01-16T16:59:29.139" v="178" actId="13822"/>
          <ac:spMkLst>
            <pc:docMk/>
            <pc:sldMk cId="3241638976" sldId="2147472632"/>
            <ac:spMk id="2" creationId="{F6A7C744-7AE7-ED86-FDCD-C62292C15A02}"/>
          </ac:spMkLst>
        </pc:spChg>
      </pc:sldChg>
      <pc:sldChg chg="modCm">
        <pc:chgData name="Michael Posner" userId="ecb05f69-12d2-4a04-9928-cbf5d93acbfd" providerId="ADAL" clId="{7E8B1C1F-3412-4F95-BA54-8E72B1B2895F}" dt="2023-01-16T17:01:28.827" v="193"/>
        <pc:sldMkLst>
          <pc:docMk/>
          <pc:sldMk cId="4119790363" sldId="2147472637"/>
        </pc:sldMkLst>
      </pc:sldChg>
    </pc:docChg>
  </pc:docChgLst>
  <pc:docChgLst>
    <pc:chgData name="Michael Posner" userId="ecb05f69-12d2-4a04-9928-cbf5d93acbfd" providerId="ADAL" clId="{278BCF73-08EB-423C-9847-D7826EF0B806}"/>
    <pc:docChg chg="undo custSel addSld delSld modSld modSection">
      <pc:chgData name="Michael Posner" userId="ecb05f69-12d2-4a04-9928-cbf5d93acbfd" providerId="ADAL" clId="{278BCF73-08EB-423C-9847-D7826EF0B806}" dt="2022-12-14T00:46:22.692" v="5080" actId="1076"/>
      <pc:docMkLst>
        <pc:docMk/>
      </pc:docMkLst>
      <pc:sldChg chg="addSp modSp mod">
        <pc:chgData name="Michael Posner" userId="ecb05f69-12d2-4a04-9928-cbf5d93acbfd" providerId="ADAL" clId="{278BCF73-08EB-423C-9847-D7826EF0B806}" dt="2022-12-14T00:46:22.692" v="5080" actId="1076"/>
        <pc:sldMkLst>
          <pc:docMk/>
          <pc:sldMk cId="2487805872" sldId="257"/>
        </pc:sldMkLst>
        <pc:spChg chg="mod">
          <ac:chgData name="Michael Posner" userId="ecb05f69-12d2-4a04-9928-cbf5d93acbfd" providerId="ADAL" clId="{278BCF73-08EB-423C-9847-D7826EF0B806}" dt="2022-12-14T00:45:37.685" v="5059" actId="1076"/>
          <ac:spMkLst>
            <pc:docMk/>
            <pc:sldMk cId="2487805872" sldId="257"/>
            <ac:spMk id="2" creationId="{2CE3C33E-E961-79B7-5E15-E1FFC5749BDF}"/>
          </ac:spMkLst>
        </pc:spChg>
        <pc:spChg chg="add mod">
          <ac:chgData name="Michael Posner" userId="ecb05f69-12d2-4a04-9928-cbf5d93acbfd" providerId="ADAL" clId="{278BCF73-08EB-423C-9847-D7826EF0B806}" dt="2022-12-14T00:46:22.692" v="5080" actId="1076"/>
          <ac:spMkLst>
            <pc:docMk/>
            <pc:sldMk cId="2487805872" sldId="257"/>
            <ac:spMk id="3" creationId="{73484FC2-B3B6-7607-6188-C5858FEB5475}"/>
          </ac:spMkLst>
        </pc:spChg>
      </pc:sldChg>
      <pc:sldChg chg="add del">
        <pc:chgData name="Michael Posner" userId="ecb05f69-12d2-4a04-9928-cbf5d93acbfd" providerId="ADAL" clId="{278BCF73-08EB-423C-9847-D7826EF0B806}" dt="2022-12-13T23:59:50.149" v="376" actId="47"/>
        <pc:sldMkLst>
          <pc:docMk/>
          <pc:sldMk cId="3398473670" sldId="2147308769"/>
        </pc:sldMkLst>
      </pc:sldChg>
      <pc:sldChg chg="del">
        <pc:chgData name="Michael Posner" userId="ecb05f69-12d2-4a04-9928-cbf5d93acbfd" providerId="ADAL" clId="{278BCF73-08EB-423C-9847-D7826EF0B806}" dt="2022-12-13T23:48:56.744" v="0" actId="47"/>
        <pc:sldMkLst>
          <pc:docMk/>
          <pc:sldMk cId="3108885309" sldId="2147469756"/>
        </pc:sldMkLst>
      </pc:sldChg>
      <pc:sldChg chg="modSp mod">
        <pc:chgData name="Michael Posner" userId="ecb05f69-12d2-4a04-9928-cbf5d93acbfd" providerId="ADAL" clId="{278BCF73-08EB-423C-9847-D7826EF0B806}" dt="2022-12-14T00:39:24.497" v="4458" actId="20577"/>
        <pc:sldMkLst>
          <pc:docMk/>
          <pc:sldMk cId="3730550312" sldId="2147469758"/>
        </pc:sldMkLst>
        <pc:spChg chg="mod">
          <ac:chgData name="Michael Posner" userId="ecb05f69-12d2-4a04-9928-cbf5d93acbfd" providerId="ADAL" clId="{278BCF73-08EB-423C-9847-D7826EF0B806}" dt="2022-12-13T23:56:16.971" v="196" actId="20577"/>
          <ac:spMkLst>
            <pc:docMk/>
            <pc:sldMk cId="3730550312" sldId="2147469758"/>
            <ac:spMk id="5" creationId="{3EE9C307-4807-2F63-F6EA-D6E0E6EC3284}"/>
          </ac:spMkLst>
        </pc:spChg>
        <pc:spChg chg="mod">
          <ac:chgData name="Michael Posner" userId="ecb05f69-12d2-4a04-9928-cbf5d93acbfd" providerId="ADAL" clId="{278BCF73-08EB-423C-9847-D7826EF0B806}" dt="2022-12-14T00:39:24.497" v="4458" actId="20577"/>
          <ac:spMkLst>
            <pc:docMk/>
            <pc:sldMk cId="3730550312" sldId="2147469758"/>
            <ac:spMk id="6" creationId="{67A56305-38BD-6DEC-7D3E-980889AA5C86}"/>
          </ac:spMkLst>
        </pc:spChg>
      </pc:sldChg>
      <pc:sldChg chg="modSp new mod">
        <pc:chgData name="Michael Posner" userId="ecb05f69-12d2-4a04-9928-cbf5d93acbfd" providerId="ADAL" clId="{278BCF73-08EB-423C-9847-D7826EF0B806}" dt="2022-12-13T23:49:25.511" v="11" actId="20577"/>
        <pc:sldMkLst>
          <pc:docMk/>
          <pc:sldMk cId="745952706" sldId="2147469760"/>
        </pc:sldMkLst>
        <pc:spChg chg="mod">
          <ac:chgData name="Michael Posner" userId="ecb05f69-12d2-4a04-9928-cbf5d93acbfd" providerId="ADAL" clId="{278BCF73-08EB-423C-9847-D7826EF0B806}" dt="2022-12-13T23:49:25.511" v="11" actId="20577"/>
          <ac:spMkLst>
            <pc:docMk/>
            <pc:sldMk cId="745952706" sldId="2147469760"/>
            <ac:spMk id="2" creationId="{AAFFFD4E-15B8-521E-209C-A185BA261B97}"/>
          </ac:spMkLst>
        </pc:spChg>
      </pc:sldChg>
      <pc:sldChg chg="modSp new mod">
        <pc:chgData name="Michael Posner" userId="ecb05f69-12d2-4a04-9928-cbf5d93acbfd" providerId="ADAL" clId="{278BCF73-08EB-423C-9847-D7826EF0B806}" dt="2022-12-14T00:20:41.797" v="2188" actId="20577"/>
        <pc:sldMkLst>
          <pc:docMk/>
          <pc:sldMk cId="2320350562" sldId="2147469761"/>
        </pc:sldMkLst>
        <pc:spChg chg="mod">
          <ac:chgData name="Michael Posner" userId="ecb05f69-12d2-4a04-9928-cbf5d93acbfd" providerId="ADAL" clId="{278BCF73-08EB-423C-9847-D7826EF0B806}" dt="2022-12-14T00:13:21.307" v="1465" actId="20577"/>
          <ac:spMkLst>
            <pc:docMk/>
            <pc:sldMk cId="2320350562" sldId="2147469761"/>
            <ac:spMk id="2" creationId="{B484B578-B2AB-D440-2097-A8F5AC139318}"/>
          </ac:spMkLst>
        </pc:spChg>
        <pc:spChg chg="mod">
          <ac:chgData name="Michael Posner" userId="ecb05f69-12d2-4a04-9928-cbf5d93acbfd" providerId="ADAL" clId="{278BCF73-08EB-423C-9847-D7826EF0B806}" dt="2022-12-14T00:20:41.797" v="2188" actId="20577"/>
          <ac:spMkLst>
            <pc:docMk/>
            <pc:sldMk cId="2320350562" sldId="2147469761"/>
            <ac:spMk id="4" creationId="{5B01B24B-1757-4050-15D9-0F5A29F2428A}"/>
          </ac:spMkLst>
        </pc:spChg>
      </pc:sldChg>
      <pc:sldChg chg="modSp new mod">
        <pc:chgData name="Michael Posner" userId="ecb05f69-12d2-4a04-9928-cbf5d93acbfd" providerId="ADAL" clId="{278BCF73-08EB-423C-9847-D7826EF0B806}" dt="2022-12-14T00:09:15.857" v="920" actId="20577"/>
        <pc:sldMkLst>
          <pc:docMk/>
          <pc:sldMk cId="377192344" sldId="2147469762"/>
        </pc:sldMkLst>
        <pc:spChg chg="mod">
          <ac:chgData name="Michael Posner" userId="ecb05f69-12d2-4a04-9928-cbf5d93acbfd" providerId="ADAL" clId="{278BCF73-08EB-423C-9847-D7826EF0B806}" dt="2022-12-14T00:03:34.218" v="444" actId="20577"/>
          <ac:spMkLst>
            <pc:docMk/>
            <pc:sldMk cId="377192344" sldId="2147469762"/>
            <ac:spMk id="2" creationId="{98803EE6-48F7-6D43-787D-5377C0960A51}"/>
          </ac:spMkLst>
        </pc:spChg>
        <pc:spChg chg="mod">
          <ac:chgData name="Michael Posner" userId="ecb05f69-12d2-4a04-9928-cbf5d93acbfd" providerId="ADAL" clId="{278BCF73-08EB-423C-9847-D7826EF0B806}" dt="2022-12-14T00:09:15.857" v="920" actId="20577"/>
          <ac:spMkLst>
            <pc:docMk/>
            <pc:sldMk cId="377192344" sldId="2147469762"/>
            <ac:spMk id="4" creationId="{F8D0B5B0-93CF-DFC1-F3EA-B77EC7E9C220}"/>
          </ac:spMkLst>
        </pc:spChg>
      </pc:sldChg>
      <pc:sldChg chg="modSp add mod">
        <pc:chgData name="Michael Posner" userId="ecb05f69-12d2-4a04-9928-cbf5d93acbfd" providerId="ADAL" clId="{278BCF73-08EB-423C-9847-D7826EF0B806}" dt="2022-12-14T00:28:20.785" v="3320" actId="20577"/>
        <pc:sldMkLst>
          <pc:docMk/>
          <pc:sldMk cId="4020651471" sldId="2147469763"/>
        </pc:sldMkLst>
        <pc:spChg chg="mod">
          <ac:chgData name="Michael Posner" userId="ecb05f69-12d2-4a04-9928-cbf5d93acbfd" providerId="ADAL" clId="{278BCF73-08EB-423C-9847-D7826EF0B806}" dt="2022-12-14T00:13:31.291" v="1485" actId="20577"/>
          <ac:spMkLst>
            <pc:docMk/>
            <pc:sldMk cId="4020651471" sldId="2147469763"/>
            <ac:spMk id="2" creationId="{B484B578-B2AB-D440-2097-A8F5AC139318}"/>
          </ac:spMkLst>
        </pc:spChg>
        <pc:spChg chg="mod">
          <ac:chgData name="Michael Posner" userId="ecb05f69-12d2-4a04-9928-cbf5d93acbfd" providerId="ADAL" clId="{278BCF73-08EB-423C-9847-D7826EF0B806}" dt="2022-12-14T00:28:20.785" v="3320" actId="20577"/>
          <ac:spMkLst>
            <pc:docMk/>
            <pc:sldMk cId="4020651471" sldId="2147469763"/>
            <ac:spMk id="4" creationId="{5B01B24B-1757-4050-15D9-0F5A29F2428A}"/>
          </ac:spMkLst>
        </pc:spChg>
      </pc:sldChg>
      <pc:sldChg chg="modSp new mod">
        <pc:chgData name="Michael Posner" userId="ecb05f69-12d2-4a04-9928-cbf5d93acbfd" providerId="ADAL" clId="{278BCF73-08EB-423C-9847-D7826EF0B806}" dt="2022-12-14T00:41:56.340" v="4714" actId="20577"/>
        <pc:sldMkLst>
          <pc:docMk/>
          <pc:sldMk cId="1984701984" sldId="2147469764"/>
        </pc:sldMkLst>
        <pc:spChg chg="mod">
          <ac:chgData name="Michael Posner" userId="ecb05f69-12d2-4a04-9928-cbf5d93acbfd" providerId="ADAL" clId="{278BCF73-08EB-423C-9847-D7826EF0B806}" dt="2022-12-14T00:17:02.531" v="1737" actId="20577"/>
          <ac:spMkLst>
            <pc:docMk/>
            <pc:sldMk cId="1984701984" sldId="2147469764"/>
            <ac:spMk id="2" creationId="{114637BB-4BC8-14BA-BFCE-0B852001DF18}"/>
          </ac:spMkLst>
        </pc:spChg>
        <pc:spChg chg="mod">
          <ac:chgData name="Michael Posner" userId="ecb05f69-12d2-4a04-9928-cbf5d93acbfd" providerId="ADAL" clId="{278BCF73-08EB-423C-9847-D7826EF0B806}" dt="2022-12-14T00:41:56.340" v="4714" actId="20577"/>
          <ac:spMkLst>
            <pc:docMk/>
            <pc:sldMk cId="1984701984" sldId="2147469764"/>
            <ac:spMk id="4" creationId="{50679D11-5DF7-78CE-90BC-6375B86B4229}"/>
          </ac:spMkLst>
        </pc:spChg>
      </pc:sldChg>
      <pc:sldChg chg="modSp new mod">
        <pc:chgData name="Michael Posner" userId="ecb05f69-12d2-4a04-9928-cbf5d93acbfd" providerId="ADAL" clId="{278BCF73-08EB-423C-9847-D7826EF0B806}" dt="2022-12-14T00:43:09.059" v="4853" actId="20577"/>
        <pc:sldMkLst>
          <pc:docMk/>
          <pc:sldMk cId="3241255061" sldId="2147469765"/>
        </pc:sldMkLst>
        <pc:spChg chg="mod">
          <ac:chgData name="Michael Posner" userId="ecb05f69-12d2-4a04-9928-cbf5d93acbfd" providerId="ADAL" clId="{278BCF73-08EB-423C-9847-D7826EF0B806}" dt="2022-12-14T00:18:14.855" v="1897" actId="20577"/>
          <ac:spMkLst>
            <pc:docMk/>
            <pc:sldMk cId="3241255061" sldId="2147469765"/>
            <ac:spMk id="2" creationId="{38C0A548-2341-7009-85D3-E51FB673E469}"/>
          </ac:spMkLst>
        </pc:spChg>
        <pc:spChg chg="mod">
          <ac:chgData name="Michael Posner" userId="ecb05f69-12d2-4a04-9928-cbf5d93acbfd" providerId="ADAL" clId="{278BCF73-08EB-423C-9847-D7826EF0B806}" dt="2022-12-14T00:43:09.059" v="4853" actId="20577"/>
          <ac:spMkLst>
            <pc:docMk/>
            <pc:sldMk cId="3241255061" sldId="2147469765"/>
            <ac:spMk id="4" creationId="{5E21B46F-2AFC-4D7B-540B-5F50B4268B7E}"/>
          </ac:spMkLst>
        </pc:spChg>
      </pc:sldChg>
      <pc:sldChg chg="modSp new mod">
        <pc:chgData name="Michael Posner" userId="ecb05f69-12d2-4a04-9928-cbf5d93acbfd" providerId="ADAL" clId="{278BCF73-08EB-423C-9847-D7826EF0B806}" dt="2022-12-14T00:39:08.968" v="4456" actId="313"/>
        <pc:sldMkLst>
          <pc:docMk/>
          <pc:sldMk cId="2819189086" sldId="2147469766"/>
        </pc:sldMkLst>
        <pc:spChg chg="mod">
          <ac:chgData name="Michael Posner" userId="ecb05f69-12d2-4a04-9928-cbf5d93acbfd" providerId="ADAL" clId="{278BCF73-08EB-423C-9847-D7826EF0B806}" dt="2022-12-14T00:36:02.637" v="3966" actId="20577"/>
          <ac:spMkLst>
            <pc:docMk/>
            <pc:sldMk cId="2819189086" sldId="2147469766"/>
            <ac:spMk id="2" creationId="{FEE5C5B9-F78A-6684-1EB8-08A8214C5DF9}"/>
          </ac:spMkLst>
        </pc:spChg>
        <pc:spChg chg="mod">
          <ac:chgData name="Michael Posner" userId="ecb05f69-12d2-4a04-9928-cbf5d93acbfd" providerId="ADAL" clId="{278BCF73-08EB-423C-9847-D7826EF0B806}" dt="2022-12-14T00:39:08.968" v="4456" actId="313"/>
          <ac:spMkLst>
            <pc:docMk/>
            <pc:sldMk cId="2819189086" sldId="2147469766"/>
            <ac:spMk id="4" creationId="{25D819DF-5A69-844F-6465-35C5B3AE9AE7}"/>
          </ac:spMkLst>
        </pc:spChg>
      </pc:sldChg>
      <pc:sldChg chg="modSp new mod">
        <pc:chgData name="Michael Posner" userId="ecb05f69-12d2-4a04-9928-cbf5d93acbfd" providerId="ADAL" clId="{278BCF73-08EB-423C-9847-D7826EF0B806}" dt="2022-12-14T00:44:55.350" v="5058" actId="14"/>
        <pc:sldMkLst>
          <pc:docMk/>
          <pc:sldMk cId="492421862" sldId="2147469767"/>
        </pc:sldMkLst>
        <pc:spChg chg="mod">
          <ac:chgData name="Michael Posner" userId="ecb05f69-12d2-4a04-9928-cbf5d93acbfd" providerId="ADAL" clId="{278BCF73-08EB-423C-9847-D7826EF0B806}" dt="2022-12-14T00:43:31.707" v="4859" actId="20577"/>
          <ac:spMkLst>
            <pc:docMk/>
            <pc:sldMk cId="492421862" sldId="2147469767"/>
            <ac:spMk id="2" creationId="{B1B7D0D2-C481-F30E-8AEA-B752C0939E93}"/>
          </ac:spMkLst>
        </pc:spChg>
        <pc:spChg chg="mod">
          <ac:chgData name="Michael Posner" userId="ecb05f69-12d2-4a04-9928-cbf5d93acbfd" providerId="ADAL" clId="{278BCF73-08EB-423C-9847-D7826EF0B806}" dt="2022-12-14T00:44:55.350" v="5058" actId="14"/>
          <ac:spMkLst>
            <pc:docMk/>
            <pc:sldMk cId="492421862" sldId="2147469767"/>
            <ac:spMk id="4" creationId="{C604273F-3F3C-A967-3C3F-FCDE146789DE}"/>
          </ac:spMkLst>
        </pc:spChg>
      </pc:sldChg>
    </pc:docChg>
  </pc:docChgLst>
  <pc:docChgLst>
    <pc:chgData name="Soheil Modirzadeh" userId="7a1879e2-8660-4aff-92c3-49faf51e1d2a" providerId="ADAL" clId="{C05FB025-840B-449C-B83D-A289362A0A08}"/>
    <pc:docChg chg="delSld modSld modSection">
      <pc:chgData name="Soheil Modirzadeh" userId="7a1879e2-8660-4aff-92c3-49faf51e1d2a" providerId="ADAL" clId="{C05FB025-840B-449C-B83D-A289362A0A08}" dt="2023-01-20T22:18:06.874" v="4" actId="47"/>
      <pc:docMkLst>
        <pc:docMk/>
      </pc:docMkLst>
      <pc:sldChg chg="del">
        <pc:chgData name="Soheil Modirzadeh" userId="7a1879e2-8660-4aff-92c3-49faf51e1d2a" providerId="ADAL" clId="{C05FB025-840B-449C-B83D-A289362A0A08}" dt="2023-01-20T22:18:06.874" v="4" actId="47"/>
        <pc:sldMkLst>
          <pc:docMk/>
          <pc:sldMk cId="185652469" sldId="1317"/>
        </pc:sldMkLst>
      </pc:sldChg>
      <pc:sldChg chg="delCm">
        <pc:chgData name="Soheil Modirzadeh" userId="7a1879e2-8660-4aff-92c3-49faf51e1d2a" providerId="ADAL" clId="{C05FB025-840B-449C-B83D-A289362A0A08}" dt="2023-01-20T22:16:28.163" v="1"/>
        <pc:sldMkLst>
          <pc:docMk/>
          <pc:sldMk cId="2612599794" sldId="1522"/>
        </pc:sldMkLst>
      </pc:sldChg>
      <pc:sldChg chg="del">
        <pc:chgData name="Soheil Modirzadeh" userId="7a1879e2-8660-4aff-92c3-49faf51e1d2a" providerId="ADAL" clId="{C05FB025-840B-449C-B83D-A289362A0A08}" dt="2023-01-20T22:16:03.150" v="0" actId="47"/>
        <pc:sldMkLst>
          <pc:docMk/>
          <pc:sldMk cId="2701290862" sldId="2147308325"/>
        </pc:sldMkLst>
      </pc:sldChg>
      <pc:sldChg chg="delCm">
        <pc:chgData name="Soheil Modirzadeh" userId="7a1879e2-8660-4aff-92c3-49faf51e1d2a" providerId="ADAL" clId="{C05FB025-840B-449C-B83D-A289362A0A08}" dt="2023-01-20T22:16:42.190" v="2"/>
        <pc:sldMkLst>
          <pc:docMk/>
          <pc:sldMk cId="1508992280" sldId="2147308950"/>
        </pc:sldMkLst>
      </pc:sldChg>
      <pc:sldChg chg="mod modShow">
        <pc:chgData name="Soheil Modirzadeh" userId="7a1879e2-8660-4aff-92c3-49faf51e1d2a" providerId="ADAL" clId="{C05FB025-840B-449C-B83D-A289362A0A08}" dt="2023-01-20T22:17:49.471" v="3" actId="729"/>
        <pc:sldMkLst>
          <pc:docMk/>
          <pc:sldMk cId="1502728191" sldId="2147472630"/>
        </pc:sldMkLst>
      </pc:sldChg>
      <pc:sldMasterChg chg="delSldLayout">
        <pc:chgData name="Soheil Modirzadeh" userId="7a1879e2-8660-4aff-92c3-49faf51e1d2a" providerId="ADAL" clId="{C05FB025-840B-449C-B83D-A289362A0A08}" dt="2023-01-20T22:16:03.150" v="0" actId="47"/>
        <pc:sldMasterMkLst>
          <pc:docMk/>
          <pc:sldMasterMk cId="0" sldId="2147483648"/>
        </pc:sldMasterMkLst>
        <pc:sldLayoutChg chg="del">
          <pc:chgData name="Soheil Modirzadeh" userId="7a1879e2-8660-4aff-92c3-49faf51e1d2a" providerId="ADAL" clId="{C05FB025-840B-449C-B83D-A289362A0A08}" dt="2023-01-20T22:16:03.150" v="0" actId="47"/>
          <pc:sldLayoutMkLst>
            <pc:docMk/>
            <pc:sldMasterMk cId="0" sldId="2147483648"/>
            <pc:sldLayoutMk cId="1245966138" sldId="2147483702"/>
          </pc:sldLayoutMkLst>
        </pc:sldLayoutChg>
      </pc:sldMasterChg>
    </pc:docChg>
  </pc:docChgLst>
  <pc:docChgLst>
    <pc:chgData name="Soheil Modirzadeh" userId="S::soheilm@synopsys.com::7a1879e2-8660-4aff-92c3-49faf51e1d2a" providerId="AD" clId="Web-{1ED2B0CB-EAC4-4748-97B8-83AE7694926A}"/>
    <pc:docChg chg="modSld">
      <pc:chgData name="Soheil Modirzadeh" userId="S::soheilm@synopsys.com::7a1879e2-8660-4aff-92c3-49faf51e1d2a" providerId="AD" clId="Web-{1ED2B0CB-EAC4-4748-97B8-83AE7694926A}" dt="2023-01-19T22:46:47.199" v="0"/>
      <pc:docMkLst>
        <pc:docMk/>
      </pc:docMkLst>
      <pc:sldChg chg="modSp mod modClrScheme chgLayout">
        <pc:chgData name="Soheil Modirzadeh" userId="S::soheilm@synopsys.com::7a1879e2-8660-4aff-92c3-49faf51e1d2a" providerId="AD" clId="Web-{1ED2B0CB-EAC4-4748-97B8-83AE7694926A}" dt="2023-01-19T22:46:47.199" v="0"/>
        <pc:sldMkLst>
          <pc:docMk/>
          <pc:sldMk cId="2623600501" sldId="2147469759"/>
        </pc:sldMkLst>
        <pc:spChg chg="mod ord">
          <ac:chgData name="Soheil Modirzadeh" userId="S::soheilm@synopsys.com::7a1879e2-8660-4aff-92c3-49faf51e1d2a" providerId="AD" clId="Web-{1ED2B0CB-EAC4-4748-97B8-83AE7694926A}" dt="2023-01-19T22:46:47.199" v="0"/>
          <ac:spMkLst>
            <pc:docMk/>
            <pc:sldMk cId="2623600501" sldId="2147469759"/>
            <ac:spMk id="2" creationId="{C793177A-FDBF-7742-9B84-F57BA5D53628}"/>
          </ac:spMkLst>
        </pc:spChg>
        <pc:spChg chg="mod ord">
          <ac:chgData name="Soheil Modirzadeh" userId="S::soheilm@synopsys.com::7a1879e2-8660-4aff-92c3-49faf51e1d2a" providerId="AD" clId="Web-{1ED2B0CB-EAC4-4748-97B8-83AE7694926A}" dt="2023-01-19T22:46:47.199" v="0"/>
          <ac:spMkLst>
            <pc:docMk/>
            <pc:sldMk cId="2623600501" sldId="2147469759"/>
            <ac:spMk id="3" creationId="{CFE0C2DC-CD15-E7EA-BD28-4E66141EB7E5}"/>
          </ac:spMkLst>
        </pc:spChg>
        <pc:spChg chg="mod ord">
          <ac:chgData name="Soheil Modirzadeh" userId="S::soheilm@synopsys.com::7a1879e2-8660-4aff-92c3-49faf51e1d2a" providerId="AD" clId="Web-{1ED2B0CB-EAC4-4748-97B8-83AE7694926A}" dt="2023-01-19T22:46:47.199" v="0"/>
          <ac:spMkLst>
            <pc:docMk/>
            <pc:sldMk cId="2623600501" sldId="2147469759"/>
            <ac:spMk id="4" creationId="{D74FC799-8EC4-8310-FDE4-F15055C7F7B1}"/>
          </ac:spMkLst>
        </pc:spChg>
        <pc:spChg chg="mod ord">
          <ac:chgData name="Soheil Modirzadeh" userId="S::soheilm@synopsys.com::7a1879e2-8660-4aff-92c3-49faf51e1d2a" providerId="AD" clId="Web-{1ED2B0CB-EAC4-4748-97B8-83AE7694926A}" dt="2023-01-19T22:46:47.199" v="0"/>
          <ac:spMkLst>
            <pc:docMk/>
            <pc:sldMk cId="2623600501" sldId="2147469759"/>
            <ac:spMk id="5" creationId="{F0AED21A-BAA3-A441-82FB-E7C03BB3A70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koeter\AppData\Local\Microsoft\Windows\INetCache\Content.Outlook\MGT2DYIM\Protocol%20Bandwidth%20(00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koeter\AppData\Local\Microsoft\Windows\INetCache\Content.Outlook\MGT2DYIM\D2D_Opportunities_Nov.27%202022.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oleObject" Target="file:///C:\Users\koeter\AppData\Local\Microsoft\Windows\INetCache\Content.Outlook\MGT2DYIM\Protocol%20Bandwidth%20(004).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koeter\AppData\Local\Microsoft\Windows\INetCache\Content.Outlook\MGT2DYIM\Protocol%20Bandwidth%20(004).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oeter\AppData\Local\Microsoft\Windows\INetCache\Content.Outlook\MGT2DYIM\Protocol%20Bandwidth%20(004).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oeter\AppData\Local\Microsoft\Windows\INetCache\Content.Outlook\MGT2DYIM\D2D_Opportunities_Nov.27%202022.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3" Type="http://schemas.openxmlformats.org/officeDocument/2006/relationships/oleObject" Target="file:///C:\Users\koeter\AppData\Local\Microsoft\Windows\INetCache\Content.Outlook\MGT2DYIM\D2D_Opportunities_Nov.27%202022.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C:\Users\koeter\AppData\Local\Microsoft\Windows\INetCache\Content.Outlook\MGT2DYIM\D2D_Opportunities_Nov.27%20202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84352267093993E-2"/>
          <c:y val="2.0711974110032363E-2"/>
          <c:w val="0.93725534308211478"/>
          <c:h val="0.91146079555589532"/>
        </c:manualLayout>
      </c:layout>
      <c:lineChart>
        <c:grouping val="standard"/>
        <c:varyColors val="0"/>
        <c:ser>
          <c:idx val="0"/>
          <c:order val="0"/>
          <c:tx>
            <c:v>PCIe</c:v>
          </c:tx>
          <c:spPr>
            <a:ln w="28575" cap="rnd">
              <a:noFill/>
              <a:round/>
            </a:ln>
            <a:effectLst/>
          </c:spPr>
          <c:marker>
            <c:symbol val="circle"/>
            <c:size val="10"/>
            <c:spPr>
              <a:solidFill>
                <a:schemeClr val="accent1"/>
              </a:solidFill>
              <a:ln w="9525">
                <a:solidFill>
                  <a:schemeClr val="accent1"/>
                </a:solidFill>
              </a:ln>
              <a:effectLst/>
            </c:spPr>
          </c:marker>
          <c:dLbls>
            <c:dLbl>
              <c:idx val="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9553-4AA4-B869-A2C174605F46}"/>
                </c:ext>
              </c:extLst>
            </c:dLbl>
            <c:dLbl>
              <c:idx val="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1-9553-4AA4-B869-A2C174605F46}"/>
                </c:ext>
              </c:extLst>
            </c:dLbl>
            <c:dLbl>
              <c:idx val="2"/>
              <c:layout>
                <c:manualLayout>
                  <c:x val="-4.36619457802674E-2"/>
                  <c:y val="-3.7043021965513137E-2"/>
                </c:manualLayout>
              </c:layout>
              <c:tx>
                <c:rich>
                  <a:bodyPr/>
                  <a:lstStyle/>
                  <a:p>
                    <a:fld id="{0421BF59-37A7-4D85-8C99-59DD254D918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553-4AA4-B869-A2C174605F46}"/>
                </c:ext>
              </c:extLst>
            </c:dLbl>
            <c:dLbl>
              <c:idx val="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9553-4AA4-B869-A2C174605F46}"/>
                </c:ext>
              </c:extLst>
            </c:dLbl>
            <c:dLbl>
              <c:idx val="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9553-4AA4-B869-A2C174605F46}"/>
                </c:ext>
              </c:extLst>
            </c:dLbl>
            <c:dLbl>
              <c:idx val="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9553-4AA4-B869-A2C174605F46}"/>
                </c:ext>
              </c:extLst>
            </c:dLbl>
            <c:dLbl>
              <c:idx val="6"/>
              <c:layout>
                <c:manualLayout>
                  <c:x val="-5.708476457221371E-2"/>
                  <c:y val="-4.7152539080845886E-2"/>
                </c:manualLayout>
              </c:layout>
              <c:tx>
                <c:rich>
                  <a:bodyPr/>
                  <a:lstStyle/>
                  <a:p>
                    <a:fld id="{1A9D386F-B1F9-424A-AFC9-46068BB58A3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553-4AA4-B869-A2C174605F46}"/>
                </c:ext>
              </c:extLst>
            </c:dLbl>
            <c:dLbl>
              <c:idx val="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9553-4AA4-B869-A2C174605F46}"/>
                </c:ext>
              </c:extLst>
            </c:dLbl>
            <c:dLbl>
              <c:idx val="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9553-4AA4-B869-A2C174605F46}"/>
                </c:ext>
              </c:extLst>
            </c:dLbl>
            <c:dLbl>
              <c:idx val="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9553-4AA4-B869-A2C174605F46}"/>
                </c:ext>
              </c:extLst>
            </c:dLbl>
            <c:dLbl>
              <c:idx val="10"/>
              <c:layout>
                <c:manualLayout>
                  <c:x val="-6.7491941024149888E-3"/>
                  <c:y val="-3.3446315810702252E-3"/>
                </c:manualLayout>
              </c:layout>
              <c:tx>
                <c:rich>
                  <a:bodyPr/>
                  <a:lstStyle/>
                  <a:p>
                    <a:fld id="{057E6A60-B7CB-4041-B924-5093B7E188F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553-4AA4-B869-A2C174605F46}"/>
                </c:ext>
              </c:extLst>
            </c:dLbl>
            <c:dLbl>
              <c:idx val="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9553-4AA4-B869-A2C174605F46}"/>
                </c:ext>
              </c:extLst>
            </c:dLbl>
            <c:dLbl>
              <c:idx val="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9553-4AA4-B869-A2C174605F46}"/>
                </c:ext>
              </c:extLst>
            </c:dLbl>
            <c:dLbl>
              <c:idx val="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9553-4AA4-B869-A2C174605F46}"/>
                </c:ext>
              </c:extLst>
            </c:dLbl>
            <c:dLbl>
              <c:idx val="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9553-4AA4-B869-A2C174605F46}"/>
                </c:ext>
              </c:extLst>
            </c:dLbl>
            <c:dLbl>
              <c:idx val="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9553-4AA4-B869-A2C174605F46}"/>
                </c:ext>
              </c:extLst>
            </c:dLbl>
            <c:dLbl>
              <c:idx val="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9553-4AA4-B869-A2C174605F46}"/>
                </c:ext>
              </c:extLst>
            </c:dLbl>
            <c:dLbl>
              <c:idx val="17"/>
              <c:tx>
                <c:rich>
                  <a:bodyPr/>
                  <a:lstStyle/>
                  <a:p>
                    <a:fld id="{C4CCC268-8358-4616-B48F-BA99DD5D2AB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9553-4AA4-B869-A2C174605F46}"/>
                </c:ext>
              </c:extLst>
            </c:dLbl>
            <c:dLbl>
              <c:idx val="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9553-4AA4-B869-A2C174605F46}"/>
                </c:ext>
              </c:extLst>
            </c:dLbl>
            <c:dLbl>
              <c:idx val="19"/>
              <c:tx>
                <c:rich>
                  <a:bodyPr/>
                  <a:lstStyle/>
                  <a:p>
                    <a:fld id="{E8EB5BE3-5D8C-4862-AF4E-D6598B8662C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9553-4AA4-B869-A2C174605F46}"/>
                </c:ext>
              </c:extLst>
            </c:dLbl>
            <c:dLbl>
              <c:idx val="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9553-4AA4-B869-A2C174605F46}"/>
                </c:ext>
              </c:extLst>
            </c:dLbl>
            <c:dLbl>
              <c:idx val="21"/>
              <c:tx>
                <c:rich>
                  <a:bodyPr/>
                  <a:lstStyle/>
                  <a:p>
                    <a:fld id="{3806C895-CF46-47A2-8DCE-61C13C5990D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9553-4AA4-B869-A2C174605F46}"/>
                </c:ext>
              </c:extLst>
            </c:dLbl>
            <c:dLbl>
              <c:idx val="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9553-4AA4-B869-A2C174605F46}"/>
                </c:ext>
              </c:extLst>
            </c:dLbl>
            <c:dLbl>
              <c:idx val="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9553-4AA4-B869-A2C174605F46}"/>
                </c:ext>
              </c:extLst>
            </c:dLbl>
            <c:dLbl>
              <c:idx val="24"/>
              <c:tx>
                <c:rich>
                  <a:bodyPr/>
                  <a:lstStyle/>
                  <a:p>
                    <a:fld id="{90BBD176-8D24-4CFB-B3E8-1E395602F4F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9553-4AA4-B869-A2C174605F46}"/>
                </c:ext>
              </c:extLst>
            </c:dLbl>
            <c:dLbl>
              <c:idx val="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9553-4AA4-B869-A2C174605F46}"/>
                </c:ext>
              </c:extLst>
            </c:dLbl>
            <c:spPr>
              <a:noFill/>
              <a:ln>
                <a:noFill/>
              </a:ln>
              <a:effectLst/>
            </c:spPr>
            <c:txPr>
              <a:bodyPr rot="0" spcFirstLastPara="1" vertOverflow="ellipsis" vert="horz" wrap="square" anchor="ctr" anchorCtr="1"/>
              <a:lstStyle/>
              <a:p>
                <a:pPr>
                  <a:defRPr sz="900" b="1" i="0" u="none" strike="noStrike" kern="1200" baseline="0">
                    <a:solidFill>
                      <a:schemeClr val="accent1">
                        <a:lumMod val="7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expanded!$A$159:$A$184</c:f>
              <c:numCache>
                <c:formatCode>0</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expanded!$D$2:$D$27</c:f>
              <c:numCache>
                <c:formatCode>General</c:formatCode>
                <c:ptCount val="26"/>
                <c:pt idx="2">
                  <c:v>8</c:v>
                </c:pt>
                <c:pt idx="6">
                  <c:v>16</c:v>
                </c:pt>
                <c:pt idx="10">
                  <c:v>32</c:v>
                </c:pt>
                <c:pt idx="17">
                  <c:v>64</c:v>
                </c:pt>
                <c:pt idx="19">
                  <c:v>128</c:v>
                </c:pt>
                <c:pt idx="21">
                  <c:v>256</c:v>
                </c:pt>
                <c:pt idx="24">
                  <c:v>512</c:v>
                </c:pt>
              </c:numCache>
            </c:numRef>
          </c:val>
          <c:smooth val="1"/>
          <c:extLst>
            <c:ext xmlns:c15="http://schemas.microsoft.com/office/drawing/2012/chart" uri="{02D57815-91ED-43cb-92C2-25804820EDAC}">
              <c15:datalabelsRange>
                <c15:f>expanded!$C$2:$C$27</c15:f>
                <c15:dlblRangeCache>
                  <c:ptCount val="26"/>
                  <c:pt idx="2">
                    <c:v>PCIe 1.0</c:v>
                  </c:pt>
                  <c:pt idx="6">
                    <c:v>PCIe 2.0</c:v>
                  </c:pt>
                  <c:pt idx="10">
                    <c:v>PCIe 3.0</c:v>
                  </c:pt>
                  <c:pt idx="17">
                    <c:v>PCIe 4.0</c:v>
                  </c:pt>
                  <c:pt idx="19">
                    <c:v>PCIe 5.0</c:v>
                  </c:pt>
                  <c:pt idx="21">
                    <c:v>PCIe 6.0</c:v>
                  </c:pt>
                  <c:pt idx="24">
                    <c:v>PCIe 7.0</c:v>
                  </c:pt>
                </c15:dlblRangeCache>
              </c15:datalabelsRange>
            </c:ext>
            <c:ext xmlns:c16="http://schemas.microsoft.com/office/drawing/2014/chart" uri="{C3380CC4-5D6E-409C-BE32-E72D297353CC}">
              <c16:uniqueId val="{0000001A-9553-4AA4-B869-A2C174605F46}"/>
            </c:ext>
          </c:extLst>
        </c:ser>
        <c:dLbls>
          <c:showLegendKey val="0"/>
          <c:showVal val="0"/>
          <c:showCatName val="0"/>
          <c:showSerName val="0"/>
          <c:showPercent val="0"/>
          <c:showBubbleSize val="0"/>
        </c:dLbls>
        <c:marker val="1"/>
        <c:smooth val="0"/>
        <c:axId val="740869984"/>
        <c:axId val="740870312"/>
      </c:lineChart>
      <c:catAx>
        <c:axId val="74086998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40870312"/>
        <c:crosses val="autoZero"/>
        <c:auto val="1"/>
        <c:lblAlgn val="ctr"/>
        <c:lblOffset val="100"/>
        <c:noMultiLvlLbl val="0"/>
      </c:catAx>
      <c:valAx>
        <c:axId val="740870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40869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solidFill>
      <a:round/>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6CA-4997-9768-76DD2861E3E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6CA-4997-9768-76DD2861E3E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6CA-4997-9768-76DD2861E3E4}"/>
              </c:ext>
            </c:extLst>
          </c:dPt>
          <c:dPt>
            <c:idx val="3"/>
            <c:bubble3D val="0"/>
            <c:spPr>
              <a:solidFill>
                <a:srgbClr val="F9A08B"/>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6CA-4997-9768-76DD2861E3E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D6CA-4997-9768-76DD2861E3E4}"/>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D6CA-4997-9768-76DD2861E3E4}"/>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D6CA-4997-9768-76DD2861E3E4}"/>
                </c:ext>
              </c:extLst>
            </c:dLbl>
            <c:dLbl>
              <c:idx val="2"/>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D6CA-4997-9768-76DD2861E3E4}"/>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D6CA-4997-9768-76DD2861E3E4}"/>
                </c:ext>
              </c:extLst>
            </c:dLbl>
            <c:dLbl>
              <c:idx val="4"/>
              <c:layout>
                <c:manualLayout>
                  <c:x val="-6.5412182053176365E-2"/>
                  <c:y val="0"/>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6CA-4997-9768-76DD2861E3E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'D2D Nov-27 2022 Pivots'!$B$63:$B$67</c:f>
              <c:strCache>
                <c:ptCount val="5"/>
                <c:pt idx="0">
                  <c:v>3</c:v>
                </c:pt>
                <c:pt idx="1">
                  <c:v>5</c:v>
                </c:pt>
                <c:pt idx="2">
                  <c:v>7</c:v>
                </c:pt>
                <c:pt idx="3">
                  <c:v>12</c:v>
                </c:pt>
                <c:pt idx="4">
                  <c:v>28+</c:v>
                </c:pt>
              </c:strCache>
            </c:strRef>
          </c:cat>
          <c:val>
            <c:numRef>
              <c:f>'D2D Nov-27 2022 Pivots'!$C$63:$C$67</c:f>
              <c:numCache>
                <c:formatCode>General</c:formatCode>
                <c:ptCount val="5"/>
                <c:pt idx="0">
                  <c:v>23</c:v>
                </c:pt>
                <c:pt idx="1">
                  <c:v>36</c:v>
                </c:pt>
                <c:pt idx="2">
                  <c:v>14</c:v>
                </c:pt>
                <c:pt idx="3">
                  <c:v>16</c:v>
                </c:pt>
                <c:pt idx="4">
                  <c:v>4</c:v>
                </c:pt>
              </c:numCache>
            </c:numRef>
          </c:val>
          <c:extLst>
            <c:ext xmlns:c16="http://schemas.microsoft.com/office/drawing/2014/chart" uri="{C3380CC4-5D6E-409C-BE32-E72D297353CC}">
              <c16:uniqueId val="{0000000A-D6CA-4997-9768-76DD2861E3E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84352267093993E-2"/>
          <c:y val="2.0711974110032363E-2"/>
          <c:w val="0.93725534308211478"/>
          <c:h val="0.91146079555589532"/>
        </c:manualLayout>
      </c:layout>
      <c:lineChart>
        <c:grouping val="standard"/>
        <c:varyColors val="0"/>
        <c:ser>
          <c:idx val="0"/>
          <c:order val="0"/>
          <c:tx>
            <c:v>HBM</c:v>
          </c:tx>
          <c:spPr>
            <a:ln>
              <a:noFill/>
            </a:ln>
            <a:effectLst>
              <a:softEdge rad="0"/>
            </a:effectLst>
          </c:spPr>
          <c:cat>
            <c:numRef>
              <c:f>expanded!$A$159:$A$184</c:f>
              <c:numCache>
                <c:formatCode>0</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expanded!$D$80:$D$105</c:f>
              <c:numCache>
                <c:formatCode>General</c:formatCode>
                <c:ptCount val="26"/>
                <c:pt idx="13">
                  <c:v>128</c:v>
                </c:pt>
                <c:pt idx="15">
                  <c:v>256</c:v>
                </c:pt>
                <c:pt idx="18">
                  <c:v>307</c:v>
                </c:pt>
                <c:pt idx="20">
                  <c:v>410</c:v>
                </c:pt>
                <c:pt idx="21">
                  <c:v>461</c:v>
                </c:pt>
                <c:pt idx="22">
                  <c:v>819</c:v>
                </c:pt>
                <c:pt idx="24">
                  <c:v>1075</c:v>
                </c:pt>
              </c:numCache>
            </c:numRef>
          </c:val>
          <c:smooth val="0"/>
          <c:extLst>
            <c:ext xmlns:c16="http://schemas.microsoft.com/office/drawing/2014/chart" uri="{C3380CC4-5D6E-409C-BE32-E72D297353CC}">
              <c16:uniqueId val="{00000000-1B77-4FF3-B203-77A65FC0491F}"/>
            </c:ext>
          </c:extLst>
        </c:ser>
        <c:ser>
          <c:idx val="3"/>
          <c:order val="1"/>
          <c:tx>
            <c:v>HBM</c:v>
          </c:tx>
          <c:spPr>
            <a:ln w="28575" cap="rnd">
              <a:noFill/>
              <a:round/>
            </a:ln>
            <a:effectLst>
              <a:softEdge rad="0"/>
            </a:effectLst>
          </c:spPr>
          <c:marker>
            <c:symbol val="circle"/>
            <c:size val="10"/>
            <c:spPr>
              <a:solidFill>
                <a:schemeClr val="accent4"/>
              </a:solidFill>
              <a:ln w="9525">
                <a:solidFill>
                  <a:schemeClr val="accent4"/>
                </a:solidFill>
              </a:ln>
              <a:effectLst>
                <a:softEdge rad="0"/>
              </a:effectLst>
            </c:spPr>
          </c:marker>
          <c:dLbls>
            <c:dLbl>
              <c:idx val="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1-1B77-4FF3-B203-77A65FC0491F}"/>
                </c:ext>
              </c:extLst>
            </c:dLbl>
            <c:dLbl>
              <c:idx val="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2-1B77-4FF3-B203-77A65FC0491F}"/>
                </c:ext>
              </c:extLst>
            </c:dLbl>
            <c:dLbl>
              <c:idx val="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1B77-4FF3-B203-77A65FC0491F}"/>
                </c:ext>
              </c:extLst>
            </c:dLbl>
            <c:dLbl>
              <c:idx val="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1B77-4FF3-B203-77A65FC0491F}"/>
                </c:ext>
              </c:extLst>
            </c:dLbl>
            <c:dLbl>
              <c:idx val="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1B77-4FF3-B203-77A65FC0491F}"/>
                </c:ext>
              </c:extLst>
            </c:dLbl>
            <c:dLbl>
              <c:idx val="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1B77-4FF3-B203-77A65FC0491F}"/>
                </c:ext>
              </c:extLst>
            </c:dLbl>
            <c:dLbl>
              <c:idx val="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1B77-4FF3-B203-77A65FC0491F}"/>
                </c:ext>
              </c:extLst>
            </c:dLbl>
            <c:dLbl>
              <c:idx val="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1B77-4FF3-B203-77A65FC0491F}"/>
                </c:ext>
              </c:extLst>
            </c:dLbl>
            <c:dLbl>
              <c:idx val="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1B77-4FF3-B203-77A65FC0491F}"/>
                </c:ext>
              </c:extLst>
            </c:dLbl>
            <c:dLbl>
              <c:idx val="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1B77-4FF3-B203-77A65FC0491F}"/>
                </c:ext>
              </c:extLst>
            </c:dLbl>
            <c:dLbl>
              <c:idx val="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1B77-4FF3-B203-77A65FC0491F}"/>
                </c:ext>
              </c:extLst>
            </c:dLbl>
            <c:dLbl>
              <c:idx val="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1B77-4FF3-B203-77A65FC0491F}"/>
                </c:ext>
              </c:extLst>
            </c:dLbl>
            <c:dLbl>
              <c:idx val="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1B77-4FF3-B203-77A65FC0491F}"/>
                </c:ext>
              </c:extLst>
            </c:dLbl>
            <c:dLbl>
              <c:idx val="13"/>
              <c:tx>
                <c:rich>
                  <a:bodyPr/>
                  <a:lstStyle/>
                  <a:p>
                    <a:fld id="{9987896C-6826-4713-8989-A79B3005C0F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1B77-4FF3-B203-77A65FC0491F}"/>
                </c:ext>
              </c:extLst>
            </c:dLbl>
            <c:dLbl>
              <c:idx val="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1B77-4FF3-B203-77A65FC0491F}"/>
                </c:ext>
              </c:extLst>
            </c:dLbl>
            <c:dLbl>
              <c:idx val="15"/>
              <c:tx>
                <c:rich>
                  <a:bodyPr/>
                  <a:lstStyle/>
                  <a:p>
                    <a:fld id="{70624726-412C-4F69-BC3E-104AF6D19BA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1B77-4FF3-B203-77A65FC0491F}"/>
                </c:ext>
              </c:extLst>
            </c:dLbl>
            <c:dLbl>
              <c:idx val="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1B77-4FF3-B203-77A65FC0491F}"/>
                </c:ext>
              </c:extLst>
            </c:dLbl>
            <c:dLbl>
              <c:idx val="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1B77-4FF3-B203-77A65FC0491F}"/>
                </c:ext>
              </c:extLst>
            </c:dLbl>
            <c:dLbl>
              <c:idx val="18"/>
              <c:tx>
                <c:rich>
                  <a:bodyPr/>
                  <a:lstStyle/>
                  <a:p>
                    <a:fld id="{511A2A28-741B-4671-AC3F-43DD7988688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1B77-4FF3-B203-77A65FC0491F}"/>
                </c:ext>
              </c:extLst>
            </c:dLbl>
            <c:dLbl>
              <c:idx val="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1B77-4FF3-B203-77A65FC0491F}"/>
                </c:ext>
              </c:extLst>
            </c:dLbl>
            <c:dLbl>
              <c:idx val="20"/>
              <c:tx>
                <c:rich>
                  <a:bodyPr/>
                  <a:lstStyle/>
                  <a:p>
                    <a:fld id="{D7198C81-4683-4200-B9E6-5E30F0E5022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1B77-4FF3-B203-77A65FC0491F}"/>
                </c:ext>
              </c:extLst>
            </c:dLbl>
            <c:dLbl>
              <c:idx val="21"/>
              <c:tx>
                <c:rich>
                  <a:bodyPr/>
                  <a:lstStyle/>
                  <a:p>
                    <a:fld id="{3FA5DD1B-CA67-4C4F-8A2C-D849C9B3586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1B77-4FF3-B203-77A65FC0491F}"/>
                </c:ext>
              </c:extLst>
            </c:dLbl>
            <c:dLbl>
              <c:idx val="22"/>
              <c:tx>
                <c:rich>
                  <a:bodyPr/>
                  <a:lstStyle/>
                  <a:p>
                    <a:fld id="{4C222621-CA8B-48D3-B970-1785DD9E501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1B77-4FF3-B203-77A65FC0491F}"/>
                </c:ext>
              </c:extLst>
            </c:dLbl>
            <c:dLbl>
              <c:idx val="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1B77-4FF3-B203-77A65FC0491F}"/>
                </c:ext>
              </c:extLst>
            </c:dLbl>
            <c:dLbl>
              <c:idx val="24"/>
              <c:tx>
                <c:rich>
                  <a:bodyPr/>
                  <a:lstStyle/>
                  <a:p>
                    <a:fld id="{2C086AE5-E41F-408C-B49C-F2819C5736B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1B77-4FF3-B203-77A65FC0491F}"/>
                </c:ext>
              </c:extLst>
            </c:dLbl>
            <c:dLbl>
              <c:idx val="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1B77-4FF3-B203-77A65FC0491F}"/>
                </c:ext>
              </c:extLst>
            </c:dLbl>
            <c:spPr>
              <a:noFill/>
              <a:ln>
                <a:noFill/>
              </a:ln>
              <a:effectLst/>
            </c:spPr>
            <c:txPr>
              <a:bodyPr rot="0" spcFirstLastPara="1" vertOverflow="ellipsis" vert="horz" wrap="square" anchor="ctr" anchorCtr="1"/>
              <a:lstStyle/>
              <a:p>
                <a:pPr>
                  <a:defRPr sz="900" b="1" i="0" u="none" strike="noStrike" kern="1200" baseline="0">
                    <a:solidFill>
                      <a:schemeClr val="accent4"/>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expanded!$A$159:$A$184</c:f>
              <c:numCache>
                <c:formatCode>0</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expanded!$D$80:$D$105</c:f>
              <c:numCache>
                <c:formatCode>General</c:formatCode>
                <c:ptCount val="26"/>
                <c:pt idx="13">
                  <c:v>128</c:v>
                </c:pt>
                <c:pt idx="15">
                  <c:v>256</c:v>
                </c:pt>
                <c:pt idx="18">
                  <c:v>307</c:v>
                </c:pt>
                <c:pt idx="20">
                  <c:v>410</c:v>
                </c:pt>
                <c:pt idx="21">
                  <c:v>461</c:v>
                </c:pt>
                <c:pt idx="22">
                  <c:v>819</c:v>
                </c:pt>
                <c:pt idx="24">
                  <c:v>1075</c:v>
                </c:pt>
              </c:numCache>
            </c:numRef>
          </c:val>
          <c:smooth val="0"/>
          <c:extLst>
            <c:ext xmlns:c15="http://schemas.microsoft.com/office/drawing/2012/chart" uri="{02D57815-91ED-43cb-92C2-25804820EDAC}">
              <c15:datalabelsRange>
                <c15:f>expanded!$C$80:$C$105</c15:f>
                <c15:dlblRangeCache>
                  <c:ptCount val="26"/>
                  <c:pt idx="13">
                    <c:v>HBM</c:v>
                  </c:pt>
                  <c:pt idx="15">
                    <c:v>HBM2</c:v>
                  </c:pt>
                  <c:pt idx="18">
                    <c:v>HBM2 +</c:v>
                  </c:pt>
                  <c:pt idx="20">
                    <c:v>HBM2E</c:v>
                  </c:pt>
                  <c:pt idx="21">
                    <c:v>HBM2E +</c:v>
                  </c:pt>
                  <c:pt idx="22">
                    <c:v>HBM3</c:v>
                  </c:pt>
                  <c:pt idx="24">
                    <c:v>HBM3+</c:v>
                  </c:pt>
                </c15:dlblRangeCache>
              </c15:datalabelsRange>
            </c:ext>
            <c:ext xmlns:c16="http://schemas.microsoft.com/office/drawing/2014/chart" uri="{C3380CC4-5D6E-409C-BE32-E72D297353CC}">
              <c16:uniqueId val="{0000001B-1B77-4FF3-B203-77A65FC0491F}"/>
            </c:ext>
          </c:extLst>
        </c:ser>
        <c:dLbls>
          <c:showLegendKey val="0"/>
          <c:showVal val="0"/>
          <c:showCatName val="0"/>
          <c:showSerName val="0"/>
          <c:showPercent val="0"/>
          <c:showBubbleSize val="0"/>
        </c:dLbls>
        <c:marker val="1"/>
        <c:smooth val="0"/>
        <c:axId val="740869984"/>
        <c:axId val="740870312"/>
      </c:lineChart>
      <c:catAx>
        <c:axId val="74086998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40870312"/>
        <c:crosses val="autoZero"/>
        <c:auto val="1"/>
        <c:lblAlgn val="ctr"/>
        <c:lblOffset val="100"/>
        <c:noMultiLvlLbl val="0"/>
      </c:catAx>
      <c:valAx>
        <c:axId val="740870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40869984"/>
        <c:crosses val="autoZero"/>
        <c:crossBetween val="between"/>
      </c:valAx>
    </c:plotArea>
    <c:plotVisOnly val="1"/>
    <c:dispBlanksAs val="gap"/>
    <c:showDLblsOverMax val="0"/>
    <c:extLst/>
  </c:chart>
  <c:spPr>
    <a:solidFill>
      <a:schemeClr val="bg1"/>
    </a:solidFill>
    <a:ln w="9525" cap="flat" cmpd="sng" algn="ctr">
      <a:solidFill>
        <a:schemeClr val="accent1"/>
      </a:solidFill>
      <a:round/>
    </a:ln>
    <a:effectLst/>
  </c:spPr>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84352267093993E-2"/>
          <c:y val="2.0711974110032363E-2"/>
          <c:w val="0.93725534308211478"/>
          <c:h val="0.91146079555589532"/>
        </c:manualLayout>
      </c:layout>
      <c:lineChart>
        <c:grouping val="standard"/>
        <c:varyColors val="0"/>
        <c:ser>
          <c:idx val="2"/>
          <c:order val="0"/>
          <c:tx>
            <c:v>USB</c:v>
          </c:tx>
          <c:spPr>
            <a:ln w="28575" cap="rnd">
              <a:solidFill>
                <a:schemeClr val="accent3"/>
              </a:solidFill>
              <a:round/>
            </a:ln>
            <a:effectLst/>
          </c:spPr>
          <c:marker>
            <c:symbol val="circle"/>
            <c:size val="10"/>
            <c:spPr>
              <a:solidFill>
                <a:schemeClr val="accent3"/>
              </a:solidFill>
              <a:ln w="9525">
                <a:solidFill>
                  <a:schemeClr val="accent3"/>
                </a:solidFill>
              </a:ln>
              <a:effectLst/>
            </c:spPr>
          </c:marker>
          <c:dLbls>
            <c:dLbl>
              <c:idx val="0"/>
              <c:tx>
                <c:rich>
                  <a:bodyPr/>
                  <a:lstStyle/>
                  <a:p>
                    <a:fld id="{CFE7FD91-0008-4DA9-AD8B-4DA1D07EB94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A2CA-416A-9AAB-1AE74B50CAF3}"/>
                </c:ext>
              </c:extLst>
            </c:dLbl>
            <c:dLbl>
              <c:idx val="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1-A2CA-416A-9AAB-1AE74B50CAF3}"/>
                </c:ext>
              </c:extLst>
            </c:dLbl>
            <c:dLbl>
              <c:idx val="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2-A2CA-416A-9AAB-1AE74B50CAF3}"/>
                </c:ext>
              </c:extLst>
            </c:dLbl>
            <c:dLbl>
              <c:idx val="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A2CA-416A-9AAB-1AE74B50CAF3}"/>
                </c:ext>
              </c:extLst>
            </c:dLbl>
            <c:dLbl>
              <c:idx val="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A2CA-416A-9AAB-1AE74B50CAF3}"/>
                </c:ext>
              </c:extLst>
            </c:dLbl>
            <c:dLbl>
              <c:idx val="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A2CA-416A-9AAB-1AE74B50CAF3}"/>
                </c:ext>
              </c:extLst>
            </c:dLbl>
            <c:dLbl>
              <c:idx val="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A2CA-416A-9AAB-1AE74B50CAF3}"/>
                </c:ext>
              </c:extLst>
            </c:dLbl>
            <c:dLbl>
              <c:idx val="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A2CA-416A-9AAB-1AE74B50CAF3}"/>
                </c:ext>
              </c:extLst>
            </c:dLbl>
            <c:dLbl>
              <c:idx val="8"/>
              <c:layout>
                <c:manualLayout>
                  <c:x val="-3.5851609152882734E-2"/>
                  <c:y val="-4.3782700042401722E-2"/>
                </c:manualLayout>
              </c:layout>
              <c:tx>
                <c:rich>
                  <a:bodyPr/>
                  <a:lstStyle/>
                  <a:p>
                    <a:fld id="{B161368B-003D-496A-BD96-F1F2F91EB6F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A2CA-416A-9AAB-1AE74B50CAF3}"/>
                </c:ext>
              </c:extLst>
            </c:dLbl>
            <c:dLbl>
              <c:idx val="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A2CA-416A-9AAB-1AE74B50CAF3}"/>
                </c:ext>
              </c:extLst>
            </c:dLbl>
            <c:dLbl>
              <c:idx val="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A2CA-416A-9AAB-1AE74B50CAF3}"/>
                </c:ext>
              </c:extLst>
            </c:dLbl>
            <c:dLbl>
              <c:idx val="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A2CA-416A-9AAB-1AE74B50CAF3}"/>
                </c:ext>
              </c:extLst>
            </c:dLbl>
            <c:dLbl>
              <c:idx val="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A2CA-416A-9AAB-1AE74B50CAF3}"/>
                </c:ext>
              </c:extLst>
            </c:dLbl>
            <c:dLbl>
              <c:idx val="13"/>
              <c:layout>
                <c:manualLayout>
                  <c:x val="-2.2428790360936549E-2"/>
                  <c:y val="-3.7043021965513137E-2"/>
                </c:manualLayout>
              </c:layout>
              <c:tx>
                <c:rich>
                  <a:bodyPr/>
                  <a:lstStyle/>
                  <a:p>
                    <a:fld id="{1608A3B7-D002-414F-AE13-EC6B528D8FB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A2CA-416A-9AAB-1AE74B50CAF3}"/>
                </c:ext>
              </c:extLst>
            </c:dLbl>
            <c:dLbl>
              <c:idx val="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A2CA-416A-9AAB-1AE74B50CAF3}"/>
                </c:ext>
              </c:extLst>
            </c:dLbl>
            <c:dLbl>
              <c:idx val="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A2CA-416A-9AAB-1AE74B50CAF3}"/>
                </c:ext>
              </c:extLst>
            </c:dLbl>
            <c:dLbl>
              <c:idx val="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A2CA-416A-9AAB-1AE74B50CAF3}"/>
                </c:ext>
              </c:extLst>
            </c:dLbl>
            <c:dLbl>
              <c:idx val="17"/>
              <c:layout>
                <c:manualLayout>
                  <c:x val="-8.2831474924694934E-2"/>
                  <c:y val="-3.3446315810702252E-3"/>
                </c:manualLayout>
              </c:layout>
              <c:tx>
                <c:rich>
                  <a:bodyPr/>
                  <a:lstStyle/>
                  <a:p>
                    <a:fld id="{665E031A-6D38-4A1A-ADA1-16E034203C3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A2CA-416A-9AAB-1AE74B50CAF3}"/>
                </c:ext>
              </c:extLst>
            </c:dLbl>
            <c:dLbl>
              <c:idx val="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A2CA-416A-9AAB-1AE74B50CAF3}"/>
                </c:ext>
              </c:extLst>
            </c:dLbl>
            <c:dLbl>
              <c:idx val="19"/>
              <c:layout>
                <c:manualLayout>
                  <c:x val="-3.836838767637267E-2"/>
                  <c:y val="-3.7043021965513137E-2"/>
                </c:manualLayout>
              </c:layout>
              <c:tx>
                <c:rich>
                  <a:bodyPr/>
                  <a:lstStyle/>
                  <a:p>
                    <a:fld id="{6080AF81-13CD-4140-B4BD-22964FBB339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A2CA-416A-9AAB-1AE74B50CAF3}"/>
                </c:ext>
              </c:extLst>
            </c:dLbl>
            <c:dLbl>
              <c:idx val="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A2CA-416A-9AAB-1AE74B50CAF3}"/>
                </c:ext>
              </c:extLst>
            </c:dLbl>
            <c:dLbl>
              <c:idx val="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A2CA-416A-9AAB-1AE74B50CAF3}"/>
                </c:ext>
              </c:extLst>
            </c:dLbl>
            <c:dLbl>
              <c:idx val="22"/>
              <c:tx>
                <c:rich>
                  <a:bodyPr/>
                  <a:lstStyle/>
                  <a:p>
                    <a:fld id="{4BE2D0C5-6E85-4002-8B22-6ABEE159ABD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A2CA-416A-9AAB-1AE74B50CAF3}"/>
                </c:ext>
              </c:extLst>
            </c:dLbl>
            <c:dLbl>
              <c:idx val="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A2CA-416A-9AAB-1AE74B50CAF3}"/>
                </c:ext>
              </c:extLst>
            </c:dLbl>
            <c:dLbl>
              <c:idx val="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A2CA-416A-9AAB-1AE74B50CAF3}"/>
                </c:ext>
              </c:extLst>
            </c:dLbl>
            <c:dLbl>
              <c:idx val="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A2CA-416A-9AAB-1AE74B50CAF3}"/>
                </c:ext>
              </c:extLst>
            </c:dLbl>
            <c:spPr>
              <a:noFill/>
              <a:ln>
                <a:noFill/>
              </a:ln>
              <a:effectLst/>
            </c:spPr>
            <c:txPr>
              <a:bodyPr rot="0" spcFirstLastPara="1" vertOverflow="ellipsis" vert="horz" wrap="square" anchor="ctr" anchorCtr="1"/>
              <a:lstStyle/>
              <a:p>
                <a:pPr>
                  <a:defRPr sz="900" b="1" i="0" u="none" strike="noStrike" kern="1200" baseline="0">
                    <a:solidFill>
                      <a:schemeClr val="bg2">
                        <a:lumMod val="50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expanded!$A$159:$A$184</c:f>
              <c:numCache>
                <c:formatCode>0</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expanded!$D$54:$D$79</c:f>
              <c:numCache>
                <c:formatCode>General</c:formatCode>
                <c:ptCount val="26"/>
                <c:pt idx="0">
                  <c:v>0.48</c:v>
                </c:pt>
                <c:pt idx="8">
                  <c:v>5</c:v>
                </c:pt>
                <c:pt idx="13">
                  <c:v>10</c:v>
                </c:pt>
                <c:pt idx="17">
                  <c:v>20</c:v>
                </c:pt>
                <c:pt idx="19">
                  <c:v>40</c:v>
                </c:pt>
                <c:pt idx="22">
                  <c:v>80</c:v>
                </c:pt>
              </c:numCache>
            </c:numRef>
          </c:val>
          <c:smooth val="0"/>
          <c:extLst>
            <c:ext xmlns:c15="http://schemas.microsoft.com/office/drawing/2012/chart" uri="{02D57815-91ED-43cb-92C2-25804820EDAC}">
              <c15:datalabelsRange>
                <c15:f>expanded!$C$54:$C$76</c15:f>
                <c15:dlblRangeCache>
                  <c:ptCount val="23"/>
                  <c:pt idx="0">
                    <c:v>USB 2.0</c:v>
                  </c:pt>
                  <c:pt idx="8">
                    <c:v>USB 3.0</c:v>
                  </c:pt>
                  <c:pt idx="13">
                    <c:v>USB 3.1</c:v>
                  </c:pt>
                  <c:pt idx="17">
                    <c:v>USB 3.2</c:v>
                  </c:pt>
                  <c:pt idx="19">
                    <c:v>USB4</c:v>
                  </c:pt>
                  <c:pt idx="22">
                    <c:v>USB4v2</c:v>
                  </c:pt>
                </c15:dlblRangeCache>
              </c15:datalabelsRange>
            </c:ext>
            <c:ext xmlns:c16="http://schemas.microsoft.com/office/drawing/2014/chart" uri="{C3380CC4-5D6E-409C-BE32-E72D297353CC}">
              <c16:uniqueId val="{0000001A-A2CA-416A-9AAB-1AE74B50CAF3}"/>
            </c:ext>
          </c:extLst>
        </c:ser>
        <c:dLbls>
          <c:showLegendKey val="0"/>
          <c:showVal val="0"/>
          <c:showCatName val="0"/>
          <c:showSerName val="0"/>
          <c:showPercent val="0"/>
          <c:showBubbleSize val="0"/>
        </c:dLbls>
        <c:marker val="1"/>
        <c:smooth val="0"/>
        <c:axId val="740869984"/>
        <c:axId val="740870312"/>
      </c:lineChart>
      <c:catAx>
        <c:axId val="74086998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40870312"/>
        <c:crosses val="autoZero"/>
        <c:auto val="1"/>
        <c:lblAlgn val="ctr"/>
        <c:lblOffset val="100"/>
        <c:noMultiLvlLbl val="0"/>
      </c:catAx>
      <c:valAx>
        <c:axId val="740870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40869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solidFill>
      <a:round/>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84352267093993E-2"/>
          <c:y val="2.0711974110032363E-2"/>
          <c:w val="0.93725534308211478"/>
          <c:h val="0.91146079555589532"/>
        </c:manualLayout>
      </c:layout>
      <c:lineChart>
        <c:grouping val="standard"/>
        <c:varyColors val="0"/>
        <c:ser>
          <c:idx val="4"/>
          <c:order val="0"/>
          <c:spPr>
            <a:ln w="25400" cap="rnd">
              <a:noFill/>
              <a:round/>
            </a:ln>
            <a:effectLst/>
          </c:spPr>
          <c:marker>
            <c:symbol val="circle"/>
            <c:size val="10"/>
            <c:spPr>
              <a:solidFill>
                <a:srgbClr val="00B050"/>
              </a:solidFill>
              <a:ln w="9525">
                <a:solidFill>
                  <a:schemeClr val="accent5"/>
                </a:solidFill>
              </a:ln>
              <a:effectLst/>
            </c:spPr>
          </c:marker>
          <c:dLbls>
            <c:dLbl>
              <c:idx val="0"/>
              <c:tx>
                <c:rich>
                  <a:bodyPr/>
                  <a:lstStyle/>
                  <a:p>
                    <a:fld id="{045246F6-1DA5-4852-B707-B071038107F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AAAD-419C-A4C2-0C4C77085599}"/>
                </c:ext>
              </c:extLst>
            </c:dLbl>
            <c:dLbl>
              <c:idx val="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1-AAAD-419C-A4C2-0C4C77085599}"/>
                </c:ext>
              </c:extLst>
            </c:dLbl>
            <c:dLbl>
              <c:idx val="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2-AAAD-419C-A4C2-0C4C77085599}"/>
                </c:ext>
              </c:extLst>
            </c:dLbl>
            <c:dLbl>
              <c:idx val="3"/>
              <c:layout>
                <c:manualLayout>
                  <c:x val="-2.495904454896189E-3"/>
                  <c:y val="-3.3673182927068848E-2"/>
                </c:manualLayout>
              </c:layout>
              <c:tx>
                <c:rich>
                  <a:bodyPr/>
                  <a:lstStyle/>
                  <a:p>
                    <a:fld id="{38D7C62B-F4F0-4ACB-8218-2EAE6BCAE88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AAAD-419C-A4C2-0C4C77085599}"/>
                </c:ext>
              </c:extLst>
            </c:dLbl>
            <c:dLbl>
              <c:idx val="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AAAD-419C-A4C2-0C4C77085599}"/>
                </c:ext>
              </c:extLst>
            </c:dLbl>
            <c:dLbl>
              <c:idx val="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AAAD-419C-A4C2-0C4C77085599}"/>
                </c:ext>
              </c:extLst>
            </c:dLbl>
            <c:dLbl>
              <c:idx val="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AAAD-419C-A4C2-0C4C77085599}"/>
                </c:ext>
              </c:extLst>
            </c:dLbl>
            <c:dLbl>
              <c:idx val="7"/>
              <c:tx>
                <c:rich>
                  <a:bodyPr/>
                  <a:lstStyle/>
                  <a:p>
                    <a:fld id="{5F761151-8CA3-4C1C-8CCA-7B6F2099E16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AAD-419C-A4C2-0C4C77085599}"/>
                </c:ext>
              </c:extLst>
            </c:dLbl>
            <c:dLbl>
              <c:idx val="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AAAD-419C-A4C2-0C4C77085599}"/>
                </c:ext>
              </c:extLst>
            </c:dLbl>
            <c:dLbl>
              <c:idx val="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AAAD-419C-A4C2-0C4C77085599}"/>
                </c:ext>
              </c:extLst>
            </c:dLbl>
            <c:dLbl>
              <c:idx val="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AAAD-419C-A4C2-0C4C77085599}"/>
                </c:ext>
              </c:extLst>
            </c:dLbl>
            <c:dLbl>
              <c:idx val="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AAAD-419C-A4C2-0C4C77085599}"/>
                </c:ext>
              </c:extLst>
            </c:dLbl>
            <c:dLbl>
              <c:idx val="12"/>
              <c:layout>
                <c:manualLayout>
                  <c:x val="-3.4375099085768641E-2"/>
                  <c:y val="-4.3782700042401597E-2"/>
                </c:manualLayout>
              </c:layout>
              <c:tx>
                <c:rich>
                  <a:bodyPr/>
                  <a:lstStyle/>
                  <a:p>
                    <a:fld id="{48EA7C51-6E04-4905-95BD-7C40B913D01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AAAD-419C-A4C2-0C4C77085599}"/>
                </c:ext>
              </c:extLst>
            </c:dLbl>
            <c:dLbl>
              <c:idx val="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AAAD-419C-A4C2-0C4C77085599}"/>
                </c:ext>
              </c:extLst>
            </c:dLbl>
            <c:dLbl>
              <c:idx val="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AAAD-419C-A4C2-0C4C77085599}"/>
                </c:ext>
              </c:extLst>
            </c:dLbl>
            <c:dLbl>
              <c:idx val="15"/>
              <c:layout>
                <c:manualLayout>
                  <c:x val="-4.9475770226708363E-2"/>
                  <c:y val="-6.737157331151164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AAAD-419C-A4C2-0C4C77085599}"/>
                </c:ext>
              </c:extLst>
            </c:dLbl>
            <c:dLbl>
              <c:idx val="16"/>
              <c:layout>
                <c:manualLayout>
                  <c:x val="-4.8632616392749566E-2"/>
                  <c:y val="4.3833114957149977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AAAD-419C-A4C2-0C4C77085599}"/>
                </c:ext>
              </c:extLst>
            </c:dLbl>
            <c:dLbl>
              <c:idx val="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AAAD-419C-A4C2-0C4C77085599}"/>
                </c:ext>
              </c:extLst>
            </c:dLbl>
            <c:dLbl>
              <c:idx val="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AAAD-419C-A4C2-0C4C77085599}"/>
                </c:ext>
              </c:extLst>
            </c:dLbl>
            <c:dLbl>
              <c:idx val="19"/>
              <c:layout>
                <c:manualLayout>
                  <c:x val="-4.0243354647783246E-2"/>
                  <c:y val="2.6983919764928518E-2"/>
                </c:manualLayout>
              </c:layout>
              <c:tx>
                <c:rich>
                  <a:bodyPr/>
                  <a:lstStyle/>
                  <a:p>
                    <a:fld id="{22B07136-DA79-4FE6-A60E-FC408E23EFB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AAAD-419C-A4C2-0C4C77085599}"/>
                </c:ext>
              </c:extLst>
            </c:dLbl>
            <c:dLbl>
              <c:idx val="20"/>
              <c:layout>
                <c:manualLayout>
                  <c:x val="-3.1019394387782066E-2"/>
                  <c:y val="-4.3782700042401597E-2"/>
                </c:manualLayout>
              </c:layout>
              <c:tx>
                <c:rich>
                  <a:bodyPr/>
                  <a:lstStyle/>
                  <a:p>
                    <a:fld id="{F7132C4B-0072-4B13-837D-2E4135C36EE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AAAD-419C-A4C2-0C4C77085599}"/>
                </c:ext>
              </c:extLst>
            </c:dLbl>
            <c:dLbl>
              <c:idx val="21"/>
              <c:layout>
                <c:manualLayout>
                  <c:x val="-2.0569809226866777E-2"/>
                  <c:y val="3.0353758803372686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AAAD-419C-A4C2-0C4C77085599}"/>
                </c:ext>
              </c:extLst>
            </c:dLbl>
            <c:dLbl>
              <c:idx val="22"/>
              <c:tx>
                <c:rich>
                  <a:bodyPr/>
                  <a:lstStyle/>
                  <a:p>
                    <a:r>
                      <a:rPr lang="en-US"/>
                      <a:t>DDR5-</a:t>
                    </a:r>
                  </a:p>
                  <a:p>
                    <a:r>
                      <a:rPr lang="en-US"/>
                      <a:t>5200</a:t>
                    </a:r>
                  </a:p>
                </c:rich>
              </c:tx>
              <c:dLblPos val="t"/>
              <c:showLegendKey val="0"/>
              <c:showVal val="0"/>
              <c:showCatName val="0"/>
              <c:showSerName val="0"/>
              <c:showPercent val="0"/>
              <c:showBubbleSize val="0"/>
              <c:extLst>
                <c:ext xmlns:c15="http://schemas.microsoft.com/office/drawing/2012/chart" uri="{CE6537A1-D6FC-4f65-9D91-7224C49458BB}">
                  <c15:layout>
                    <c:manualLayout>
                      <c:w val="5.491610738255033E-2"/>
                      <c:h val="8.4144880789953955E-2"/>
                    </c:manualLayout>
                  </c15:layout>
                  <c15:showDataLabelsRange val="1"/>
                </c:ext>
                <c:ext xmlns:c16="http://schemas.microsoft.com/office/drawing/2014/chart" uri="{C3380CC4-5D6E-409C-BE32-E72D297353CC}">
                  <c16:uniqueId val="{00000016-AAAD-419C-A4C2-0C4C77085599}"/>
                </c:ext>
              </c:extLst>
            </c:dLbl>
            <c:dLbl>
              <c:idx val="23"/>
              <c:tx>
                <c:rich>
                  <a:bodyPr/>
                  <a:lstStyle/>
                  <a:p>
                    <a:fld id="{401FAEBE-DE71-4835-93EC-19CC4972893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AAAD-419C-A4C2-0C4C77085599}"/>
                </c:ext>
              </c:extLst>
            </c:dLbl>
            <c:dLbl>
              <c:idx val="24"/>
              <c:tx>
                <c:rich>
                  <a:bodyPr/>
                  <a:lstStyle/>
                  <a:p>
                    <a:fld id="{8DCD03CF-EF08-4AEE-9B85-24CAC819316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AAAD-419C-A4C2-0C4C77085599}"/>
                </c:ext>
              </c:extLst>
            </c:dLbl>
            <c:dLbl>
              <c:idx val="25"/>
              <c:tx>
                <c:rich>
                  <a:bodyPr/>
                  <a:lstStyle/>
                  <a:p>
                    <a:fld id="{8F86ADE8-8CAB-4595-AA1A-0C5F0D6C58E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AAAD-419C-A4C2-0C4C77085599}"/>
                </c:ext>
              </c:extLst>
            </c:dLbl>
            <c:dLbl>
              <c:idx val="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AAAD-419C-A4C2-0C4C7708559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50"/>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expanded!$A$159:$A$184</c:f>
              <c:numCache>
                <c:formatCode>0</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expanded!$D$106:$D$132</c:f>
              <c:numCache>
                <c:formatCode>General</c:formatCode>
                <c:ptCount val="27"/>
                <c:pt idx="0">
                  <c:v>2.4</c:v>
                </c:pt>
                <c:pt idx="3">
                  <c:v>8.5</c:v>
                </c:pt>
                <c:pt idx="7">
                  <c:v>17</c:v>
                </c:pt>
                <c:pt idx="12">
                  <c:v>26</c:v>
                </c:pt>
                <c:pt idx="19">
                  <c:v>35.200000000000003</c:v>
                </c:pt>
                <c:pt idx="20">
                  <c:v>51</c:v>
                </c:pt>
                <c:pt idx="22">
                  <c:v>67</c:v>
                </c:pt>
                <c:pt idx="23">
                  <c:v>70</c:v>
                </c:pt>
                <c:pt idx="24">
                  <c:v>140</c:v>
                </c:pt>
                <c:pt idx="25">
                  <c:v>200</c:v>
                </c:pt>
              </c:numCache>
            </c:numRef>
          </c:val>
          <c:smooth val="0"/>
          <c:extLst>
            <c:ext xmlns:c15="http://schemas.microsoft.com/office/drawing/2012/chart" uri="{02D57815-91ED-43cb-92C2-25804820EDAC}">
              <c15:filteredSeriesTitle>
                <c15:tx>
                  <c:v>DDR</c:v>
                </c15:tx>
              </c15:filteredSeriesTitle>
            </c:ext>
            <c:ext xmlns:c15="http://schemas.microsoft.com/office/drawing/2012/chart" uri="{02D57815-91ED-43cb-92C2-25804820EDAC}">
              <c15:datalabelsRange>
                <c15:f>expanded!$C$106:$C$132</c15:f>
                <c15:dlblRangeCache>
                  <c:ptCount val="27"/>
                  <c:pt idx="0">
                    <c:v>DDR-200</c:v>
                  </c:pt>
                  <c:pt idx="3">
                    <c:v>DDR2</c:v>
                  </c:pt>
                  <c:pt idx="7">
                    <c:v>DDR3</c:v>
                  </c:pt>
                  <c:pt idx="12">
                    <c:v>DDR4</c:v>
                  </c:pt>
                  <c:pt idx="19">
                    <c:v>DDR5</c:v>
                  </c:pt>
                  <c:pt idx="20">
                    <c:v>DDR5</c:v>
                  </c:pt>
                  <c:pt idx="22">
                    <c:v>DDR5+</c:v>
                  </c:pt>
                  <c:pt idx="23">
                    <c:v>DDR5++</c:v>
                  </c:pt>
                  <c:pt idx="24">
                    <c:v>DDR5MRDIMMG1</c:v>
                  </c:pt>
                  <c:pt idx="25">
                    <c:v>DDR5MRDIMMG2</c:v>
                  </c:pt>
                </c15:dlblRangeCache>
              </c15:datalabelsRange>
            </c:ext>
            <c:ext xmlns:c16="http://schemas.microsoft.com/office/drawing/2014/chart" uri="{C3380CC4-5D6E-409C-BE32-E72D297353CC}">
              <c16:uniqueId val="{0000001B-AAAD-419C-A4C2-0C4C77085599}"/>
            </c:ext>
          </c:extLst>
        </c:ser>
        <c:dLbls>
          <c:showLegendKey val="0"/>
          <c:showVal val="0"/>
          <c:showCatName val="0"/>
          <c:showSerName val="0"/>
          <c:showPercent val="0"/>
          <c:showBubbleSize val="0"/>
        </c:dLbls>
        <c:marker val="1"/>
        <c:smooth val="0"/>
        <c:axId val="740869984"/>
        <c:axId val="740870312"/>
      </c:lineChart>
      <c:catAx>
        <c:axId val="74086998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40870312"/>
        <c:crosses val="autoZero"/>
        <c:auto val="1"/>
        <c:lblAlgn val="ctr"/>
        <c:lblOffset val="100"/>
        <c:noMultiLvlLbl val="0"/>
      </c:catAx>
      <c:valAx>
        <c:axId val="740870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40869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solidFill>
      <a:round/>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Sheet1!$A$5:$A$10</c:f>
              <c:numCache>
                <c:formatCode>General</c:formatCode>
                <c:ptCount val="6"/>
                <c:pt idx="0">
                  <c:v>2021</c:v>
                </c:pt>
                <c:pt idx="1">
                  <c:v>2022</c:v>
                </c:pt>
                <c:pt idx="2">
                  <c:v>2023</c:v>
                </c:pt>
                <c:pt idx="3">
                  <c:v>2024</c:v>
                </c:pt>
                <c:pt idx="4">
                  <c:v>2025</c:v>
                </c:pt>
                <c:pt idx="5">
                  <c:v>2026</c:v>
                </c:pt>
              </c:numCache>
            </c:numRef>
          </c:cat>
          <c:val>
            <c:numRef>
              <c:f>Sheet1!$B$5:$B$10</c:f>
              <c:numCache>
                <c:formatCode>General</c:formatCode>
                <c:ptCount val="6"/>
                <c:pt idx="0">
                  <c:v>30</c:v>
                </c:pt>
                <c:pt idx="1">
                  <c:v>48</c:v>
                </c:pt>
                <c:pt idx="2">
                  <c:v>68</c:v>
                </c:pt>
                <c:pt idx="3">
                  <c:v>104</c:v>
                </c:pt>
                <c:pt idx="4">
                  <c:v>124</c:v>
                </c:pt>
                <c:pt idx="5">
                  <c:v>150</c:v>
                </c:pt>
              </c:numCache>
            </c:numRef>
          </c:val>
          <c:extLst>
            <c:ext xmlns:c16="http://schemas.microsoft.com/office/drawing/2014/chart" uri="{C3380CC4-5D6E-409C-BE32-E72D297353CC}">
              <c16:uniqueId val="{00000000-6BAF-4E0E-BFC0-7AD4C94C6A82}"/>
            </c:ext>
          </c:extLst>
        </c:ser>
        <c:dLbls>
          <c:showLegendKey val="0"/>
          <c:showVal val="0"/>
          <c:showCatName val="0"/>
          <c:showSerName val="0"/>
          <c:showPercent val="0"/>
          <c:showBubbleSize val="0"/>
        </c:dLbls>
        <c:gapWidth val="219"/>
        <c:overlap val="-27"/>
        <c:axId val="544636415"/>
        <c:axId val="544653471"/>
      </c:barChart>
      <c:catAx>
        <c:axId val="544636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653471"/>
        <c:crosses val="autoZero"/>
        <c:auto val="1"/>
        <c:lblAlgn val="ctr"/>
        <c:lblOffset val="100"/>
        <c:noMultiLvlLbl val="0"/>
      </c:catAx>
      <c:valAx>
        <c:axId val="5446534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636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F2E-471F-AA17-7E16F62CB5AD}"/>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F2E-471F-AA17-7E16F62CB5AD}"/>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F2E-471F-AA17-7E16F62CB5A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F2E-471F-AA17-7E16F62CB5AD}"/>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F2E-471F-AA17-7E16F62CB5AD}"/>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0F2E-471F-AA17-7E16F62CB5AD}"/>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0F2E-471F-AA17-7E16F62CB5AD}"/>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0F2E-471F-AA17-7E16F62CB5AD}"/>
              </c:ext>
            </c:extLst>
          </c:dPt>
          <c:dLbls>
            <c:dLbl>
              <c:idx val="0"/>
              <c:layout>
                <c:manualLayout>
                  <c:x val="-0.12136684012043186"/>
                  <c:y val="-0.2791839047642827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F2E-471F-AA17-7E16F62CB5AD}"/>
                </c:ext>
              </c:extLst>
            </c:dLbl>
            <c:dLbl>
              <c:idx val="1"/>
              <c:layout>
                <c:manualLayout>
                  <c:x val="0.18369035261470767"/>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F2E-471F-AA17-7E16F62CB5AD}"/>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F2E-471F-AA17-7E16F62CB5AD}"/>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0F2E-471F-AA17-7E16F62CB5AD}"/>
                </c:ext>
              </c:extLst>
            </c:dLbl>
            <c:dLbl>
              <c:idx val="4"/>
              <c:layout>
                <c:manualLayout>
                  <c:x val="3.3910157153721281E-3"/>
                  <c:y val="1.754919929305440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F2E-471F-AA17-7E16F62CB5AD}"/>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0F2E-471F-AA17-7E16F62CB5AD}"/>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0F2E-471F-AA17-7E16F62CB5AD}"/>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0F2E-471F-AA17-7E16F62CB5AD}"/>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'D2D Nov-27 2022 Pivots'!$I$62:$I$69</c:f>
              <c:strCache>
                <c:ptCount val="8"/>
                <c:pt idx="0">
                  <c:v>Server/AI</c:v>
                </c:pt>
                <c:pt idx="1">
                  <c:v>Edge Server/AI</c:v>
                </c:pt>
                <c:pt idx="2">
                  <c:v>Networking</c:v>
                </c:pt>
                <c:pt idx="3">
                  <c:v>Auto</c:v>
                </c:pt>
                <c:pt idx="4">
                  <c:v>Industrial</c:v>
                </c:pt>
                <c:pt idx="5">
                  <c:v>Consumer</c:v>
                </c:pt>
                <c:pt idx="6">
                  <c:v>Storage</c:v>
                </c:pt>
                <c:pt idx="7">
                  <c:v>Other</c:v>
                </c:pt>
              </c:strCache>
            </c:strRef>
          </c:cat>
          <c:val>
            <c:numRef>
              <c:f>'D2D Nov-27 2022 Pivots'!$J$62:$J$69</c:f>
              <c:numCache>
                <c:formatCode>General</c:formatCode>
                <c:ptCount val="8"/>
                <c:pt idx="0">
                  <c:v>43</c:v>
                </c:pt>
                <c:pt idx="1">
                  <c:v>6</c:v>
                </c:pt>
                <c:pt idx="2">
                  <c:v>13</c:v>
                </c:pt>
                <c:pt idx="3">
                  <c:v>13</c:v>
                </c:pt>
                <c:pt idx="4">
                  <c:v>5</c:v>
                </c:pt>
                <c:pt idx="5">
                  <c:v>3</c:v>
                </c:pt>
                <c:pt idx="6">
                  <c:v>5</c:v>
                </c:pt>
                <c:pt idx="7">
                  <c:v>10</c:v>
                </c:pt>
              </c:numCache>
            </c:numRef>
          </c:val>
          <c:extLst>
            <c:ext xmlns:c16="http://schemas.microsoft.com/office/drawing/2014/chart" uri="{C3380CC4-5D6E-409C-BE32-E72D297353CC}">
              <c16:uniqueId val="{00000010-0F2E-471F-AA17-7E16F62CB5AD}"/>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58624963546224"/>
          <c:y val="5.9187022054463231E-2"/>
          <c:w val="0.78990831875182266"/>
          <c:h val="0.81791810404838883"/>
        </c:manualLayout>
      </c:layout>
      <c:barChart>
        <c:barDir val="bar"/>
        <c:grouping val="clustered"/>
        <c:varyColors val="0"/>
        <c:ser>
          <c:idx val="12"/>
          <c:order val="0"/>
          <c:tx>
            <c:strRef>
              <c:f>Sheet1!$B$1</c:f>
              <c:strCache>
                <c:ptCount val="1"/>
                <c:pt idx="0">
                  <c:v>2022</c:v>
                </c:pt>
              </c:strCache>
            </c:strRef>
          </c:tx>
          <c:spPr>
            <a:solidFill>
              <a:srgbClr val="646E81"/>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Other</c:v>
                </c:pt>
                <c:pt idx="1">
                  <c:v>BOW</c:v>
                </c:pt>
                <c:pt idx="2">
                  <c:v>OpenHBI</c:v>
                </c:pt>
                <c:pt idx="3">
                  <c:v>USR/XSR</c:v>
                </c:pt>
                <c:pt idx="4">
                  <c:v>UCIe</c:v>
                </c:pt>
                <c:pt idx="5">
                  <c:v>Proprietary</c:v>
                </c:pt>
              </c:strCache>
            </c:strRef>
          </c:cat>
          <c:val>
            <c:numRef>
              <c:f>Sheet1!$B$2:$B$7</c:f>
              <c:numCache>
                <c:formatCode>0%</c:formatCode>
                <c:ptCount val="6"/>
                <c:pt idx="0">
                  <c:v>2.3800000000000002E-2</c:v>
                </c:pt>
                <c:pt idx="1">
                  <c:v>0.1143</c:v>
                </c:pt>
                <c:pt idx="2">
                  <c:v>0.15709999999999999</c:v>
                </c:pt>
                <c:pt idx="3">
                  <c:v>0.25240000000000001</c:v>
                </c:pt>
                <c:pt idx="4">
                  <c:v>0.31430000000000002</c:v>
                </c:pt>
                <c:pt idx="5">
                  <c:v>0.34289999999999998</c:v>
                </c:pt>
              </c:numCache>
            </c:numRef>
          </c:val>
          <c:extLst>
            <c:ext xmlns:c16="http://schemas.microsoft.com/office/drawing/2014/chart" uri="{C3380CC4-5D6E-409C-BE32-E72D297353CC}">
              <c16:uniqueId val="{00000001-889F-479C-B39F-6323DDBB0BC0}"/>
            </c:ext>
          </c:extLst>
        </c:ser>
        <c:dLbls>
          <c:showLegendKey val="0"/>
          <c:showVal val="0"/>
          <c:showCatName val="0"/>
          <c:showSerName val="0"/>
          <c:showPercent val="0"/>
          <c:showBubbleSize val="0"/>
        </c:dLbls>
        <c:gapWidth val="100"/>
        <c:overlap val="-21"/>
        <c:axId val="273730560"/>
        <c:axId val="274215680"/>
      </c:barChart>
      <c:catAx>
        <c:axId val="273730560"/>
        <c:scaling>
          <c:orientation val="minMax"/>
        </c:scaling>
        <c:delete val="0"/>
        <c:axPos val="l"/>
        <c:numFmt formatCode="General" sourceLinked="1"/>
        <c:majorTickMark val="out"/>
        <c:minorTickMark val="none"/>
        <c:tickLblPos val="nextTo"/>
        <c:txPr>
          <a:bodyPr/>
          <a:lstStyle/>
          <a:p>
            <a:pPr>
              <a:defRPr sz="1400">
                <a:solidFill>
                  <a:schemeClr val="tx1"/>
                </a:solidFill>
              </a:defRPr>
            </a:pPr>
            <a:endParaRPr lang="en-US"/>
          </a:p>
        </c:txPr>
        <c:crossAx val="274215680"/>
        <c:crosses val="autoZero"/>
        <c:auto val="1"/>
        <c:lblAlgn val="ctr"/>
        <c:lblOffset val="100"/>
        <c:noMultiLvlLbl val="0"/>
      </c:catAx>
      <c:valAx>
        <c:axId val="274215680"/>
        <c:scaling>
          <c:orientation val="minMax"/>
          <c:max val="0.4"/>
          <c:min val="0"/>
        </c:scaling>
        <c:delete val="0"/>
        <c:axPos val="b"/>
        <c:majorGridlines>
          <c:spPr>
            <a:ln>
              <a:solidFill>
                <a:schemeClr val="bg1">
                  <a:lumMod val="85000"/>
                </a:schemeClr>
              </a:solidFill>
            </a:ln>
          </c:spPr>
        </c:majorGridlines>
        <c:numFmt formatCode="0%" sourceLinked="0"/>
        <c:majorTickMark val="out"/>
        <c:minorTickMark val="none"/>
        <c:tickLblPos val="nextTo"/>
        <c:spPr>
          <a:noFill/>
        </c:spPr>
        <c:txPr>
          <a:bodyPr/>
          <a:lstStyle/>
          <a:p>
            <a:pPr>
              <a:defRPr sz="1400" b="0">
                <a:solidFill>
                  <a:schemeClr val="tx1"/>
                </a:solidFill>
              </a:defRPr>
            </a:pPr>
            <a:endParaRPr lang="en-US"/>
          </a:p>
        </c:txPr>
        <c:crossAx val="273730560"/>
        <c:crosses val="autoZero"/>
        <c:crossBetween val="between"/>
        <c:majorUnit val="0.1"/>
      </c:valAx>
      <c:spPr>
        <a:noFill/>
      </c:spPr>
    </c:plotArea>
    <c:legend>
      <c:legendPos val="r"/>
      <c:layout>
        <c:manualLayout>
          <c:xMode val="edge"/>
          <c:yMode val="edge"/>
          <c:x val="0.90259651137357833"/>
          <c:y val="0.79609692206941707"/>
          <c:w val="5.9278032954214056E-2"/>
          <c:h val="5.6276678578242555E-2"/>
        </c:manualLayout>
      </c:layout>
      <c:overlay val="1"/>
      <c:spPr>
        <a:noFill/>
        <a:ln w="9525" cap="flat" cmpd="sng" algn="ctr">
          <a:noFill/>
          <a:prstDash val="solid"/>
        </a:ln>
        <a:effectLst/>
      </c:spPr>
      <c:txPr>
        <a:bodyPr/>
        <a:lstStyle/>
        <a:p>
          <a:pPr>
            <a:defRPr sz="1400">
              <a:solidFill>
                <a:schemeClr val="tx1"/>
              </a:solidFill>
              <a:latin typeface="+mn-lt"/>
              <a:ea typeface="+mn-ea"/>
              <a:cs typeface="+mn-cs"/>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D2D_Opportunities_Nov.27 2022.xlsx]D2D Nov-27 2022 Pivots!PivotTable4</c:name>
    <c:fmtId val="46"/>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7.2102052135330011E-2"/>
              <c:y val="0"/>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dLbl>
          <c:idx val="0"/>
          <c:layout>
            <c:manualLayout>
              <c:x val="7.2102052135330011E-2"/>
              <c:y val="0"/>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pivotFmt>
      <c:pivotFmt>
        <c:idx val="37"/>
        <c:spPr>
          <a:solidFill>
            <a:schemeClr val="accent1"/>
          </a:solidFill>
          <a:ln w="19050">
            <a:solidFill>
              <a:schemeClr val="lt1"/>
            </a:solidFill>
          </a:ln>
          <a:effectLst/>
        </c:spPr>
      </c:pivotFmt>
      <c:pivotFmt>
        <c:idx val="38"/>
        <c:spPr>
          <a:solidFill>
            <a:schemeClr val="accent1"/>
          </a:solidFill>
          <a:ln w="19050">
            <a:solidFill>
              <a:schemeClr val="lt1"/>
            </a:solidFill>
          </a:ln>
          <a:effectLst/>
        </c:spPr>
      </c:pivotFmt>
    </c:pivotFmts>
    <c:plotArea>
      <c:layout/>
      <c:pieChart>
        <c:varyColors val="1"/>
        <c:ser>
          <c:idx val="0"/>
          <c:order val="0"/>
          <c:tx>
            <c:strRef>
              <c:f>'D2D Nov-27 2022 Pivots'!$L$5</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DA-4A3F-9E61-BA9DBC2E07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ADA-4A3F-9E61-BA9DBC2E07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ADA-4A3F-9E61-BA9DBC2E07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DA-4A3F-9E61-BA9DBC2E07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ADA-4A3F-9E61-BA9DBC2E074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ADA-4A3F-9E61-BA9DBC2E074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ADA-4A3F-9E61-BA9DBC2E074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ADA-4A3F-9E61-BA9DBC2E0746}"/>
              </c:ext>
            </c:extLst>
          </c:dPt>
          <c:dLbls>
            <c:dLbl>
              <c:idx val="3"/>
              <c:layout>
                <c:manualLayout>
                  <c:x val="4.4529419529419433E-2"/>
                  <c:y val="-2.2605173813190233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DA-4A3F-9E61-BA9DBC2E0746}"/>
                </c:ext>
              </c:extLst>
            </c:dLbl>
            <c:dLbl>
              <c:idx val="5"/>
              <c:layout>
                <c:manualLayout>
                  <c:x val="-4.3611386158186383E-2"/>
                  <c:y val="4.9657521588390159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ADA-4A3F-9E61-BA9DBC2E0746}"/>
                </c:ext>
              </c:extLst>
            </c:dLbl>
            <c:dLbl>
              <c:idx val="6"/>
              <c:layout>
                <c:manualLayout>
                  <c:x val="0.1060017273053948"/>
                  <c:y val="0.23806104205102654"/>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DA-4A3F-9E61-BA9DBC2E07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'D2D Nov-27 2022 Pivots'!$K$6:$K$17</c:f>
              <c:multiLvlStrCache>
                <c:ptCount val="8"/>
                <c:lvl>
                  <c:pt idx="0">
                    <c:v>CoWoS</c:v>
                  </c:pt>
                  <c:pt idx="1">
                    <c:v>CoWoS-S</c:v>
                  </c:pt>
                  <c:pt idx="2">
                    <c:v>EMIB</c:v>
                  </c:pt>
                  <c:pt idx="3">
                    <c:v>FOCoS-CL</c:v>
                  </c:pt>
                  <c:pt idx="4">
                    <c:v>InFO</c:v>
                  </c:pt>
                  <c:pt idx="5">
                    <c:v>CoWoS</c:v>
                  </c:pt>
                  <c:pt idx="6">
                    <c:v>Substrate</c:v>
                  </c:pt>
                  <c:pt idx="7">
                    <c:v>3D</c:v>
                  </c:pt>
                </c:lvl>
                <c:lvl>
                  <c:pt idx="0">
                    <c:v>Adv</c:v>
                  </c:pt>
                  <c:pt idx="5">
                    <c:v>Std</c:v>
                  </c:pt>
                  <c:pt idx="7">
                    <c:v>3D</c:v>
                  </c:pt>
                </c:lvl>
              </c:multiLvlStrCache>
            </c:multiLvlStrRef>
          </c:cat>
          <c:val>
            <c:numRef>
              <c:f>'D2D Nov-27 2022 Pivots'!$L$6:$L$17</c:f>
              <c:numCache>
                <c:formatCode>General</c:formatCode>
                <c:ptCount val="8"/>
                <c:pt idx="0">
                  <c:v>11</c:v>
                </c:pt>
                <c:pt idx="1">
                  <c:v>7</c:v>
                </c:pt>
                <c:pt idx="2">
                  <c:v>17</c:v>
                </c:pt>
                <c:pt idx="3">
                  <c:v>1</c:v>
                </c:pt>
                <c:pt idx="4">
                  <c:v>3</c:v>
                </c:pt>
                <c:pt idx="5">
                  <c:v>1</c:v>
                </c:pt>
                <c:pt idx="6">
                  <c:v>52</c:v>
                </c:pt>
                <c:pt idx="7">
                  <c:v>1</c:v>
                </c:pt>
              </c:numCache>
            </c:numRef>
          </c:val>
          <c:extLst>
            <c:ext xmlns:c16="http://schemas.microsoft.com/office/drawing/2014/chart" uri="{C3380CC4-5D6E-409C-BE32-E72D297353CC}">
              <c16:uniqueId val="{00000010-AADA-4A3F-9E61-BA9DBC2E0746}"/>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D2D_Opportunities_Nov.27 2022.xlsx]D2D Nov-27 2022 Pivots!PivotTable4</c:name>
    <c:fmtId val="-1"/>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7.2102052135330011E-2"/>
              <c:y val="0"/>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spc="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dLbl>
          <c:idx val="0"/>
          <c:layout>
            <c:manualLayout>
              <c:x val="7.2102052135330011E-2"/>
              <c:y val="0"/>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spc="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pivotFmt>
      <c:pivotFmt>
        <c:idx val="37"/>
        <c:spPr>
          <a:solidFill>
            <a:schemeClr val="accent1"/>
          </a:solidFill>
          <a:ln w="19050">
            <a:solidFill>
              <a:schemeClr val="lt1"/>
            </a:solidFill>
          </a:ln>
          <a:effectLst/>
        </c:spPr>
      </c:pivotFmt>
      <c:pivotFmt>
        <c:idx val="38"/>
        <c:spPr>
          <a:solidFill>
            <a:schemeClr val="accent1"/>
          </a:solidFill>
          <a:ln w="19050">
            <a:solidFill>
              <a:schemeClr val="lt1"/>
            </a:solidFill>
          </a:ln>
          <a:effectLst/>
        </c:spPr>
      </c:pivotFmt>
    </c:pivotFmts>
    <c:plotArea>
      <c:layout/>
      <c:pieChart>
        <c:varyColors val="1"/>
        <c:ser>
          <c:idx val="0"/>
          <c:order val="0"/>
          <c:tx>
            <c:strRef>
              <c:f>'D2D Nov-27 2022 Pivots'!$L$5</c:f>
              <c:strCache>
                <c:ptCount val="1"/>
                <c:pt idx="0">
                  <c:v>Total</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D0B-4AC7-9417-BD04D717342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D0B-4AC7-9417-BD04D717342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D0B-4AC7-9417-BD04D717342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D0B-4AC7-9417-BD04D717342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D0B-4AC7-9417-BD04D717342C}"/>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D0B-4AC7-9417-BD04D717342C}"/>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FD0B-4AC7-9417-BD04D717342C}"/>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FD0B-4AC7-9417-BD04D717342C}"/>
              </c:ext>
            </c:extLst>
          </c:dPt>
          <c:dLbls>
            <c:dLbl>
              <c:idx val="0"/>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fld id="{87D99C58-22E3-4DA3-BB1D-5EF1BC1B015B}" type="CATEGORYNAME">
                      <a:rPr lang="en-US"/>
                      <a:pPr>
                        <a:defRPr/>
                      </a:pPr>
                      <a:t>[CATEGORY NAME]</a:t>
                    </a:fld>
                    <a:r>
                      <a:rPr lang="en-US"/>
                      <a:t>  </a:t>
                    </a:r>
                    <a:fld id="{A4E348D6-2C04-495C-8A67-60F373C15090}" type="PERCENTAGE">
                      <a:rPr lang="en-US"/>
                      <a:pPr>
                        <a:defRPr/>
                      </a:pPr>
                      <a:t>[PERCENTAGE]</a:t>
                    </a:fld>
                    <a:endParaRPr lang="en-US"/>
                  </a:p>
                </c:rich>
              </c:tx>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D0B-4AC7-9417-BD04D717342C}"/>
                </c:ext>
              </c:extLst>
            </c:dLbl>
            <c:dLbl>
              <c:idx val="1"/>
              <c:layout>
                <c:manualLayout>
                  <c:x val="-2.4690892589058253E-2"/>
                  <c:y val="6.8538320476551798E-2"/>
                </c:manualLayout>
              </c:layout>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fld id="{718D35AB-85E1-4E20-8988-305CC405F963}" type="CATEGORYNAME">
                      <a:rPr lang="en-US"/>
                      <a:pPr>
                        <a:defRPr/>
                      </a:pPr>
                      <a:t>[CATEGORY NAME]</a:t>
                    </a:fld>
                    <a:r>
                      <a:rPr lang="en-US"/>
                      <a:t> </a:t>
                    </a:r>
                    <a:fld id="{C809894A-6CAF-43CE-BE13-BEF7DBC92F8B}" type="PERCENTAGE">
                      <a:rPr lang="en-US"/>
                      <a:pPr>
                        <a:defRPr/>
                      </a:pPr>
                      <a:t>[PERCENTAGE]</a:t>
                    </a:fld>
                    <a:endParaRPr lang="en-US"/>
                  </a:p>
                </c:rich>
              </c:tx>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1477814903261361"/>
                      <c:h val="0.20962472301344107"/>
                    </c:manualLayout>
                  </c15:layout>
                  <c15:dlblFieldTable/>
                  <c15:showDataLabelsRange val="0"/>
                </c:ext>
                <c:ext xmlns:c16="http://schemas.microsoft.com/office/drawing/2014/chart" uri="{C3380CC4-5D6E-409C-BE32-E72D297353CC}">
                  <c16:uniqueId val="{00000003-FD0B-4AC7-9417-BD04D717342C}"/>
                </c:ext>
              </c:extLst>
            </c:dLbl>
            <c:dLbl>
              <c:idx val="2"/>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fld id="{2CC52639-EE11-444A-AA3F-E1548F5D2270}" type="CATEGORYNAME">
                      <a:rPr lang="en-US"/>
                      <a:pPr>
                        <a:defRPr/>
                      </a:pPr>
                      <a:t>[CATEGORY NAME]</a:t>
                    </a:fld>
                    <a:r>
                      <a:rPr lang="en-US"/>
                      <a:t> </a:t>
                    </a:r>
                    <a:fld id="{2453756D-7368-48AB-81A0-CCDB12746669}" type="PERCENTAGE">
                      <a:rPr lang="en-US"/>
                      <a:pPr>
                        <a:defRPr/>
                      </a:pPr>
                      <a:t>[PERCENTAGE]</a:t>
                    </a:fld>
                    <a:endParaRPr lang="en-US"/>
                  </a:p>
                </c:rich>
              </c:tx>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D0B-4AC7-9417-BD04D717342C}"/>
                </c:ext>
              </c:extLst>
            </c:dLbl>
            <c:dLbl>
              <c:idx val="3"/>
              <c:layout>
                <c:manualLayout>
                  <c:x val="2.8328407619312074E-2"/>
                  <c:y val="-8.9099800541004373E-2"/>
                </c:manualLayout>
              </c:layout>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fld id="{7A686EDC-C9F5-4E13-AD40-2F5B5446974C}" type="CATEGORYNAME">
                      <a:rPr lang="en-US"/>
                      <a:pPr>
                        <a:defRPr/>
                      </a:pPr>
                      <a:t>[CATEGORY NAME]</a:t>
                    </a:fld>
                    <a:r>
                      <a:rPr lang="en-US"/>
                      <a:t> </a:t>
                    </a:r>
                    <a:fld id="{05389DC7-6C8F-4661-8731-BE559657961A}" type="PERCENTAGE">
                      <a:rPr lang="en-US"/>
                      <a:pPr>
                        <a:defRPr/>
                      </a:pPr>
                      <a:t>[PERCENTAGE]</a:t>
                    </a:fld>
                    <a:endParaRPr lang="en-US"/>
                  </a:p>
                </c:rich>
              </c:tx>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7714371071521771"/>
                      <c:h val="0.272645471012749"/>
                    </c:manualLayout>
                  </c15:layout>
                  <c15:dlblFieldTable/>
                  <c15:showDataLabelsRange val="0"/>
                </c:ext>
                <c:ext xmlns:c16="http://schemas.microsoft.com/office/drawing/2014/chart" uri="{C3380CC4-5D6E-409C-BE32-E72D297353CC}">
                  <c16:uniqueId val="{00000007-FD0B-4AC7-9417-BD04D717342C}"/>
                </c:ext>
              </c:extLst>
            </c:dLbl>
            <c:dLbl>
              <c:idx val="4"/>
              <c:layout>
                <c:manualLayout>
                  <c:x val="-3.5118345628612921E-2"/>
                  <c:y val="8.9099816619517339E-2"/>
                </c:manualLayout>
              </c:layout>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fld id="{22FEF51D-996E-418C-B35D-74255833A71E}" type="CATEGORYNAME">
                      <a:rPr lang="en-US"/>
                      <a:pPr>
                        <a:defRPr/>
                      </a:pPr>
                      <a:t>[CATEGORY NAME]</a:t>
                    </a:fld>
                    <a:r>
                      <a:rPr lang="en-US"/>
                      <a:t> </a:t>
                    </a:r>
                    <a:fld id="{E61BFB47-8447-4D66-80CB-9835871F70CD}" type="PERCENTAGE">
                      <a:rPr lang="en-US"/>
                      <a:pPr>
                        <a:defRPr/>
                      </a:pPr>
                      <a:t>[PERCENTAGE]</a:t>
                    </a:fld>
                    <a:endParaRPr lang="en-US"/>
                  </a:p>
                </c:rich>
              </c:tx>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D0B-4AC7-9417-BD04D717342C}"/>
                </c:ext>
              </c:extLst>
            </c:dLbl>
            <c:dLbl>
              <c:idx val="5"/>
              <c:layout>
                <c:manualLayout>
                  <c:x val="-0.29344246814447467"/>
                  <c:y val="1.8140528381880412E-2"/>
                </c:manualLayout>
              </c:layout>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fld id="{8346A70D-A8B3-4901-84BF-675067F9BF97}" type="CATEGORYNAME">
                      <a:rPr lang="en-US"/>
                      <a:pPr>
                        <a:defRPr/>
                      </a:pPr>
                      <a:t>[CATEGORY NAME]</a:t>
                    </a:fld>
                    <a:r>
                      <a:rPr lang="en-US"/>
                      <a:t> </a:t>
                    </a:r>
                    <a:fld id="{B7C3937F-597D-462B-925B-AFF4FF614AAC}" type="PERCENTAGE">
                      <a:rPr lang="en-US"/>
                      <a:pPr>
                        <a:defRPr/>
                      </a:pPr>
                      <a:t>[PERCENTAGE]</a:t>
                    </a:fld>
                    <a:endParaRPr lang="en-US"/>
                  </a:p>
                </c:rich>
              </c:tx>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D0B-4AC7-9417-BD04D717342C}"/>
                </c:ext>
              </c:extLst>
            </c:dLbl>
            <c:dLbl>
              <c:idx val="6"/>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fld id="{5209B770-56E3-440D-B651-F17AFBFAFA1A}" type="CATEGORYNAME">
                      <a:rPr lang="en-US"/>
                      <a:pPr>
                        <a:defRPr/>
                      </a:pPr>
                      <a:t>[CATEGORY NAME]</a:t>
                    </a:fld>
                    <a:r>
                      <a:rPr lang="en-US"/>
                      <a:t> </a:t>
                    </a:r>
                    <a:fld id="{D7999C35-D124-4C57-AEAF-844EC8D6BDC4}" type="PERCENTAGE">
                      <a:rPr lang="en-US"/>
                      <a:pPr>
                        <a:defRPr/>
                      </a:pPr>
                      <a:t>[PERCENTAGE]</a:t>
                    </a:fld>
                    <a:endParaRPr lang="en-US"/>
                  </a:p>
                </c:rich>
              </c:tx>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D0B-4AC7-9417-BD04D717342C}"/>
                </c:ext>
              </c:extLst>
            </c:dLbl>
            <c:dLbl>
              <c:idx val="7"/>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r>
                      <a:rPr lang="en-US"/>
                      <a:t>3DIC </a:t>
                    </a:r>
                    <a:fld id="{428EA5F0-853D-42A2-94B1-91EE5990F043}" type="PERCENTAGE">
                      <a:rPr lang="en-US"/>
                      <a:pPr>
                        <a:defRPr/>
                      </a:pPr>
                      <a:t>[PERCENTAGE]</a:t>
                    </a:fld>
                    <a:endParaRPr lang="en-US"/>
                  </a:p>
                </c:rich>
              </c:tx>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D0B-4AC7-9417-BD04D717342C}"/>
                </c:ext>
              </c:extLst>
            </c:dLbl>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extLst>
          </c:dLbls>
          <c:cat>
            <c:multiLvlStrRef>
              <c:f>'D2D Nov-27 2022 Pivots'!$K$6:$K$17</c:f>
              <c:multiLvlStrCache>
                <c:ptCount val="8"/>
                <c:lvl>
                  <c:pt idx="0">
                    <c:v>CoWoS</c:v>
                  </c:pt>
                  <c:pt idx="1">
                    <c:v>CoWoS-S</c:v>
                  </c:pt>
                  <c:pt idx="2">
                    <c:v>EMIB</c:v>
                  </c:pt>
                  <c:pt idx="3">
                    <c:v>FOCoS-CL</c:v>
                  </c:pt>
                  <c:pt idx="4">
                    <c:v>InFO</c:v>
                  </c:pt>
                  <c:pt idx="5">
                    <c:v>CoWoS</c:v>
                  </c:pt>
                  <c:pt idx="6">
                    <c:v>Substrate</c:v>
                  </c:pt>
                  <c:pt idx="7">
                    <c:v>3D</c:v>
                  </c:pt>
                </c:lvl>
                <c:lvl>
                  <c:pt idx="0">
                    <c:v>Adv</c:v>
                  </c:pt>
                  <c:pt idx="5">
                    <c:v>Std</c:v>
                  </c:pt>
                  <c:pt idx="7">
                    <c:v>3D</c:v>
                  </c:pt>
                </c:lvl>
              </c:multiLvlStrCache>
            </c:multiLvlStrRef>
          </c:cat>
          <c:val>
            <c:numRef>
              <c:f>'D2D Nov-27 2022 Pivots'!$L$6:$L$17</c:f>
              <c:numCache>
                <c:formatCode>General</c:formatCode>
                <c:ptCount val="8"/>
                <c:pt idx="0">
                  <c:v>11</c:v>
                </c:pt>
                <c:pt idx="1">
                  <c:v>7</c:v>
                </c:pt>
                <c:pt idx="2">
                  <c:v>17</c:v>
                </c:pt>
                <c:pt idx="3">
                  <c:v>1</c:v>
                </c:pt>
                <c:pt idx="4">
                  <c:v>3</c:v>
                </c:pt>
                <c:pt idx="5">
                  <c:v>1</c:v>
                </c:pt>
                <c:pt idx="6">
                  <c:v>52</c:v>
                </c:pt>
                <c:pt idx="7">
                  <c:v>1</c:v>
                </c:pt>
              </c:numCache>
            </c:numRef>
          </c:val>
          <c:extLst>
            <c:ext xmlns:c16="http://schemas.microsoft.com/office/drawing/2014/chart" uri="{C3380CC4-5D6E-409C-BE32-E72D297353CC}">
              <c16:uniqueId val="{00000010-FD0B-4AC7-9417-BD04D717342C}"/>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a:solidFill>
            <a:schemeClr val="tx1"/>
          </a:solidFill>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D556C_47CD377.xml><?xml version="1.0" encoding="utf-8"?>
<p188:cmLst xmlns:a="http://schemas.openxmlformats.org/drawingml/2006/main" xmlns:r="http://schemas.openxmlformats.org/officeDocument/2006/relationships" xmlns:p188="http://schemas.microsoft.com/office/powerpoint/2018/8/main">
  <p188:cm id="{C1178468-62BA-4EA9-9F98-A34793E889D1}" authorId="{CC205586-3DFC-8CB9-99E6-CDC137BEF5C3}" status="resolved" created="2023-01-09T17:46:34.155" complete="100000">
    <pc:sldMkLst xmlns:pc="http://schemas.microsoft.com/office/powerpoint/2013/main/command">
      <pc:docMk/>
      <pc:sldMk cId="75289463" sldId="2147308908"/>
    </pc:sldMkLst>
    <p188:replyLst>
      <p188:reply id="{F2A9E818-3BB7-4B37-AACD-3AC28A429A8B}" authorId="{968300AB-7E25-C76F-5473-9959C05DD0F0}" created="2023-01-09T21:46:56.336">
        <p188:txBody>
          <a:bodyPr/>
          <a:lstStyle/>
          <a:p>
            <a:r>
              <a:rPr lang="en-US"/>
              <a:t>[@Soheil Modirzadeh] Should be high enough level to share
</a:t>
            </a:r>
          </a:p>
        </p188:txBody>
      </p188:reply>
    </p188:replyLst>
    <p188:txBody>
      <a:bodyPr/>
      <a:lstStyle/>
      <a:p>
        <a:r>
          <a:rPr lang="en-US"/>
          <a:t>It'd be good to move slide 24 here before this slide. Also, isn't the content of this slide too much for public consumption? Or we want to aggressive?</a:t>
        </a:r>
      </a:p>
    </p188:txBody>
  </p188:cm>
</p188:cmLst>
</file>

<file path=ppt/comments/modernComment_7FFFD4F5_F2AFDB68.xml><?xml version="1.0" encoding="utf-8"?>
<p188:cmLst xmlns:a="http://schemas.openxmlformats.org/drawingml/2006/main" xmlns:r="http://schemas.openxmlformats.org/officeDocument/2006/relationships" xmlns:p188="http://schemas.microsoft.com/office/powerpoint/2018/8/main">
  <p188:cm id="{F2BB822D-3B5B-410F-B2AA-65713452B53B}" authorId="{CC205586-3DFC-8CB9-99E6-CDC137BEF5C3}" status="resolved" created="2023-01-09T17:31:27.687">
    <pc:sldMkLst xmlns:pc="http://schemas.microsoft.com/office/powerpoint/2013/main/command">
      <pc:docMk/>
      <pc:sldMk cId="1157438506" sldId="2147472629"/>
    </pc:sldMkLst>
    <p188:pos x="11052175" y="946150"/>
    <p188:txBody>
      <a:bodyPr/>
      <a:lstStyle/>
      <a:p>
        <a:r>
          <a:rPr lang="en-US"/>
          <a:t>So that the title isn't self serving, can we swap it with the subtitle?
Title: UCIe IP Leverages Experience from Several Generation of D2D &amp;  HBM Products
Subtitle: Track Record with Multi-Die System PHY</a:t>
        </a:r>
      </a:p>
    </p188:txBody>
  </p188:cm>
  <p188:cm id="{76E6D01B-4777-44C3-9D55-200E054D6AB8}" authorId="{CC205586-3DFC-8CB9-99E6-CDC137BEF5C3}" status="resolved" created="2023-01-09T17:31:50.554">
    <pc:sldMkLst xmlns:pc="http://schemas.microsoft.com/office/powerpoint/2013/main/command">
      <pc:docMk/>
      <pc:sldMk cId="1157438506" sldId="2147472629"/>
    </pc:sldMkLst>
    <p188:pos x="11658600" y="692150"/>
    <p188:txBody>
      <a:bodyPr/>
      <a:lstStyle/>
      <a:p>
        <a:r>
          <a:rPr lang="en-US"/>
          <a:t>Use 'system' instead of 'SoC'</a:t>
        </a:r>
      </a:p>
    </p188:txBody>
  </p188:cm>
</p188:cmLst>
</file>

<file path=ppt/comments/modernComment_7FFFD4F7_130AD0BB.xml><?xml version="1.0" encoding="utf-8"?>
<p188:cmLst xmlns:a="http://schemas.openxmlformats.org/drawingml/2006/main" xmlns:r="http://schemas.openxmlformats.org/officeDocument/2006/relationships" xmlns:p188="http://schemas.microsoft.com/office/powerpoint/2018/8/main">
  <p188:cm id="{D90628D8-D8AD-4C0C-9958-60AF600077A4}" authorId="{CC205586-3DFC-8CB9-99E6-CDC137BEF5C3}" status="resolved" created="2023-01-09T17:39:23.673" complete="100000">
    <pc:sldMkLst xmlns:pc="http://schemas.microsoft.com/office/powerpoint/2013/main/command">
      <pc:docMk/>
      <pc:sldMk cId="319475899" sldId="2147472631"/>
    </pc:sldMkLst>
    <p188:pos x="11760200" y="711200"/>
    <p188:replyLst>
      <p188:reply id="{F01827FD-8DE3-4F08-B562-DFD048AE6545}" authorId="{968300AB-7E25-C76F-5473-9959C05DD0F0}" created="2023-01-09T21:41:02.515">
        <p188:txBody>
          <a:bodyPr/>
          <a:lstStyle/>
          <a:p>
            <a:r>
              <a:rPr lang="en-US"/>
              <a:t>[@Soheil Modirzadeh] Generically mapping technologies to vendor products names. Useful for the audience. Enables me to talk 3D
</a:t>
            </a:r>
          </a:p>
        </p188:txBody>
      </p188:reply>
    </p188:replyLst>
    <p188:txBody>
      <a:bodyPr/>
      <a:lstStyle/>
      <a:p>
        <a:r>
          <a:rPr lang="en-US"/>
          <a:t>I don’t understand this slide. But then again, I am not your audience. I don’t know what the title says. What is the message?</a:t>
        </a:r>
      </a:p>
    </p188:txBody>
  </p188:cm>
</p188:cmLst>
</file>

<file path=ppt/comments/modernComment_7FFFD4FD_F58F031B.xml><?xml version="1.0" encoding="utf-8"?>
<p188:cmLst xmlns:a="http://schemas.openxmlformats.org/drawingml/2006/main" xmlns:r="http://schemas.openxmlformats.org/officeDocument/2006/relationships" xmlns:p188="http://schemas.microsoft.com/office/powerpoint/2018/8/main">
  <p188:cm id="{5D4C6DAF-7BD0-4FF9-BF6D-14ABF88D35B8}" authorId="{CC205586-3DFC-8CB9-99E6-CDC137BEF5C3}" status="resolved" created="2023-01-09T17:42:42.402" complete="100000">
    <ac:deMkLst xmlns:ac="http://schemas.microsoft.com/office/drawing/2013/main/command">
      <pc:docMk xmlns:pc="http://schemas.microsoft.com/office/powerpoint/2013/main/command"/>
      <pc:sldMk xmlns:pc="http://schemas.microsoft.com/office/powerpoint/2013/main/command" cId="4119790363" sldId="2147472637"/>
      <ac:spMk id="5" creationId="{9627A77D-5BC6-1EAC-43CA-64F68202B7C8}"/>
    </ac:deMkLst>
    <p188:pos x="3014928" y="0"/>
    <p188:txBody>
      <a:bodyPr/>
      <a:lstStyle/>
      <a:p>
        <a:r>
          <a:rPr lang="en-US"/>
          <a:t>Fixed the pie charts with a consistent look. The labels in the package pie charts had duplicate text so I fixed it. </a:t>
        </a:r>
      </a:p>
    </p188:txBody>
  </p188:cm>
  <p188:cm id="{6D823799-23DB-41A7-B557-907766230743}" authorId="{CC205586-3DFC-8CB9-99E6-CDC137BEF5C3}" status="resolved" created="2023-01-09T17:44:41.918" complete="100000">
    <pc:sldMkLst xmlns:pc="http://schemas.microsoft.com/office/powerpoint/2013/main/command">
      <pc:docMk/>
      <pc:sldMk cId="4119790363" sldId="2147472637"/>
    </pc:sldMkLst>
    <p188:replyLst>
      <p188:reply id="{78E8B4E7-4F01-4F91-99C5-F0DD46E807EB}" authorId="{968300AB-7E25-C76F-5473-9959C05DD0F0}" created="2023-01-09T21:42:56.439">
        <p188:txBody>
          <a:bodyPr/>
          <a:lstStyle/>
          <a:p>
            <a:r>
              <a:rPr lang="en-US"/>
              <a:t>[@Soheil Modirzadeh] I included it as it builds the story that there is not just one PHY per node, it's one PHY per package per node
</a:t>
            </a:r>
          </a:p>
        </p188:txBody>
      </p188:reply>
    </p188:replyLst>
    <p188:txBody>
      <a:bodyPr/>
      <a:lstStyle/>
      <a:p>
        <a:r>
          <a:rPr lang="en-US"/>
          <a:t>Also, do we need this slide again? Or is it part of your closing summary and needs to be repeated?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9EBCFA-0CE2-4A89-8946-0F5E3E710E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02777A9-7004-4E6A-A966-7A45A8D16A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1B2B96-935C-4E33-8AB6-12B49957FB30}" type="datetimeFigureOut">
              <a:rPr lang="en-US"/>
              <a:t>1/23/2023</a:t>
            </a:fld>
            <a:endParaRPr/>
          </a:p>
        </p:txBody>
      </p:sp>
      <p:sp>
        <p:nvSpPr>
          <p:cNvPr id="4" name="Footer Placeholder 3">
            <a:extLst>
              <a:ext uri="{FF2B5EF4-FFF2-40B4-BE49-F238E27FC236}">
                <a16:creationId xmlns:a16="http://schemas.microsoft.com/office/drawing/2014/main" id="{B4243AFB-A93F-41E6-B3FD-EE51F24745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a:extLst>
              <a:ext uri="{FF2B5EF4-FFF2-40B4-BE49-F238E27FC236}">
                <a16:creationId xmlns:a16="http://schemas.microsoft.com/office/drawing/2014/main" id="{5244E995-49EF-4046-B58E-C57E1A05DC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03C2E-0CD0-4868-B096-48302A79D453}" type="slidenum">
              <a:rPr/>
              <a:t>‹#›</a:t>
            </a:fld>
            <a:endParaRPr/>
          </a:p>
        </p:txBody>
      </p:sp>
    </p:spTree>
    <p:extLst>
      <p:ext uri="{BB962C8B-B14F-4D97-AF65-F5344CB8AC3E}">
        <p14:creationId xmlns:p14="http://schemas.microsoft.com/office/powerpoint/2010/main" val="31328702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p15:clr>
            <a:srgbClr val="F26B43"/>
          </p15:clr>
        </p15:guide>
        <p15:guide id="2" pos="2160">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C2542-699D-4A89-AAB1-134E0E425CBA}" type="datetimeFigureOut">
              <a:rPr lang="en-US"/>
              <a:t>1/23/2023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87158-5AD9-4F9D-82F5-B27354584B0B}" type="slidenum">
              <a:rPr/>
              <a:t>‹#›</a:t>
            </a:fld>
            <a:endParaRPr/>
          </a:p>
        </p:txBody>
      </p:sp>
    </p:spTree>
    <p:extLst>
      <p:ext uri="{BB962C8B-B14F-4D97-AF65-F5344CB8AC3E}">
        <p14:creationId xmlns:p14="http://schemas.microsoft.com/office/powerpoint/2010/main" val="240635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1671" y="4310238"/>
            <a:ext cx="5719482" cy="360045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754632-6043-41EB-BF2D-153DB7A35BF1}"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789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87158-5AD9-4F9D-82F5-B27354584B0B}" type="slidenum">
              <a:rPr lang="en-US" smtClean="0"/>
              <a:t>17</a:t>
            </a:fld>
            <a:endParaRPr lang="en-US"/>
          </a:p>
        </p:txBody>
      </p:sp>
    </p:spTree>
    <p:extLst>
      <p:ext uri="{BB962C8B-B14F-4D97-AF65-F5344CB8AC3E}">
        <p14:creationId xmlns:p14="http://schemas.microsoft.com/office/powerpoint/2010/main" val="2037150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487158-5AD9-4F9D-82F5-B27354584B0B}" type="slidenum">
              <a:rPr lang="en-US" smtClean="0"/>
              <a:t>18</a:t>
            </a:fld>
            <a:endParaRPr lang="en-US"/>
          </a:p>
        </p:txBody>
      </p:sp>
    </p:spTree>
    <p:extLst>
      <p:ext uri="{BB962C8B-B14F-4D97-AF65-F5344CB8AC3E}">
        <p14:creationId xmlns:p14="http://schemas.microsoft.com/office/powerpoint/2010/main" val="3537488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87158-5AD9-4F9D-82F5-B27354584B0B}" type="slidenum">
              <a:rPr lang="en-US" smtClean="0"/>
              <a:t>19</a:t>
            </a:fld>
            <a:endParaRPr lang="en-US"/>
          </a:p>
        </p:txBody>
      </p:sp>
    </p:spTree>
    <p:extLst>
      <p:ext uri="{BB962C8B-B14F-4D97-AF65-F5344CB8AC3E}">
        <p14:creationId xmlns:p14="http://schemas.microsoft.com/office/powerpoint/2010/main" val="3287790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487158-5AD9-4F9D-82F5-B27354584B0B}" type="slidenum">
              <a:rPr lang="en-US" smtClean="0"/>
              <a:t>20</a:t>
            </a:fld>
            <a:endParaRPr lang="en-US"/>
          </a:p>
        </p:txBody>
      </p:sp>
    </p:spTree>
    <p:extLst>
      <p:ext uri="{BB962C8B-B14F-4D97-AF65-F5344CB8AC3E}">
        <p14:creationId xmlns:p14="http://schemas.microsoft.com/office/powerpoint/2010/main" val="170013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324EB-017C-40C8-AF62-B429F9E00B67}" type="slidenum">
              <a:rPr lang="en-US" smtClean="0"/>
              <a:t>21</a:t>
            </a:fld>
            <a:endParaRPr lang="en-US"/>
          </a:p>
        </p:txBody>
      </p:sp>
    </p:spTree>
    <p:extLst>
      <p:ext uri="{BB962C8B-B14F-4D97-AF65-F5344CB8AC3E}">
        <p14:creationId xmlns:p14="http://schemas.microsoft.com/office/powerpoint/2010/main" val="3469375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EDCEFBA-E77E-4FE1-A4A8-8D2D292FF54A}" type="slidenum">
              <a:rPr lang="en-US" smtClean="0">
                <a:latin typeface="Times New Roman" pitchFamily="18" charset="0"/>
              </a:rPr>
              <a:pPr/>
              <a:t>22</a:t>
            </a:fld>
            <a:endParaRPr lang="en-US">
              <a:latin typeface="Times New Roman" pitchFamily="18" charset="0"/>
            </a:endParaRPr>
          </a:p>
        </p:txBody>
      </p:sp>
      <p:sp>
        <p:nvSpPr>
          <p:cNvPr id="72707" name="Rectangle 2"/>
          <p:cNvSpPr>
            <a:spLocks noGrp="1" noRot="1" noChangeAspect="1" noChangeArrowheads="1" noTextEdit="1"/>
          </p:cNvSpPr>
          <p:nvPr>
            <p:ph type="sldImg"/>
          </p:nvPr>
        </p:nvSpPr>
        <p:spPr>
          <a:xfrm>
            <a:off x="406400" y="698500"/>
            <a:ext cx="6197600" cy="3486150"/>
          </a:xfrm>
          <a:ln/>
        </p:spPr>
      </p:sp>
      <p:sp>
        <p:nvSpPr>
          <p:cNvPr id="72708" name="Rectangle 3"/>
          <p:cNvSpPr>
            <a:spLocks noGrp="1" noChangeArrowheads="1"/>
          </p:cNvSpPr>
          <p:nvPr>
            <p:ph type="body" idx="1"/>
          </p:nvPr>
        </p:nvSpPr>
        <p:spPr>
          <a:xfrm>
            <a:off x="701675" y="4416426"/>
            <a:ext cx="5607050" cy="4181475"/>
          </a:xfrm>
          <a:noFill/>
          <a:ln w="9525"/>
        </p:spPr>
        <p:txBody>
          <a:bodyPr/>
          <a:lstStyle/>
          <a:p>
            <a:pPr marL="0" marR="0" indent="0" algn="l" defTabSz="921567"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989829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87158-5AD9-4F9D-82F5-B27354584B0B}"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692220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4487158-5AD9-4F9D-82F5-B27354584B0B}" type="slidenum">
              <a:rPr lang="en-US" smtClean="0"/>
              <a:t>29</a:t>
            </a:fld>
            <a:endParaRPr lang="en-US"/>
          </a:p>
        </p:txBody>
      </p:sp>
    </p:spTree>
    <p:extLst>
      <p:ext uri="{BB962C8B-B14F-4D97-AF65-F5344CB8AC3E}">
        <p14:creationId xmlns:p14="http://schemas.microsoft.com/office/powerpoint/2010/main" val="3466978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652AA2-759E-4B59-AE00-92AEEC6A33BC}" type="slidenum">
              <a:rPr lang="en-US" smtClean="0"/>
              <a:t>30</a:t>
            </a:fld>
            <a:endParaRPr lang="en-US"/>
          </a:p>
        </p:txBody>
      </p:sp>
    </p:spTree>
    <p:extLst>
      <p:ext uri="{BB962C8B-B14F-4D97-AF65-F5344CB8AC3E}">
        <p14:creationId xmlns:p14="http://schemas.microsoft.com/office/powerpoint/2010/main" val="3515656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8C06A5C-2C57-4E45-BBB9-A3648B549423}" type="slidenum">
              <a:rPr lang="en-US" smtClean="0"/>
              <a:t>31</a:t>
            </a:fld>
            <a:endParaRPr lang="en-US"/>
          </a:p>
        </p:txBody>
      </p:sp>
    </p:spTree>
    <p:extLst>
      <p:ext uri="{BB962C8B-B14F-4D97-AF65-F5344CB8AC3E}">
        <p14:creationId xmlns:p14="http://schemas.microsoft.com/office/powerpoint/2010/main" val="1197796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487158-5AD9-4F9D-82F5-B27354584B0B}" type="slidenum">
              <a:rPr lang="en-US" smtClean="0"/>
              <a:t>8</a:t>
            </a:fld>
            <a:endParaRPr lang="en-US"/>
          </a:p>
        </p:txBody>
      </p:sp>
    </p:spTree>
    <p:extLst>
      <p:ext uri="{BB962C8B-B14F-4D97-AF65-F5344CB8AC3E}">
        <p14:creationId xmlns:p14="http://schemas.microsoft.com/office/powerpoint/2010/main" val="826217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87158-5AD9-4F9D-82F5-B27354584B0B}"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3096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425D5-4297-48B0-A2A2-8AA58A854FFE}" type="slidenum">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0252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87158-5AD9-4F9D-82F5-B27354584B0B}" type="slidenum">
              <a:rPr lang="en-US" smtClean="0"/>
              <a:t>34</a:t>
            </a:fld>
            <a:endParaRPr lang="en-US"/>
          </a:p>
        </p:txBody>
      </p:sp>
    </p:spTree>
    <p:extLst>
      <p:ext uri="{BB962C8B-B14F-4D97-AF65-F5344CB8AC3E}">
        <p14:creationId xmlns:p14="http://schemas.microsoft.com/office/powerpoint/2010/main" val="55093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87158-5AD9-4F9D-82F5-B27354584B0B}"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49328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87158-5AD9-4F9D-82F5-B27354584B0B}" type="slidenum">
              <a:rPr lang="en-US" smtClean="0"/>
              <a:t>10</a:t>
            </a:fld>
            <a:endParaRPr lang="en-US"/>
          </a:p>
        </p:txBody>
      </p:sp>
    </p:spTree>
    <p:extLst>
      <p:ext uri="{BB962C8B-B14F-4D97-AF65-F5344CB8AC3E}">
        <p14:creationId xmlns:p14="http://schemas.microsoft.com/office/powerpoint/2010/main" val="1252399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487158-5AD9-4F9D-82F5-B27354584B0B}" type="slidenum">
              <a:rPr lang="en-US" smtClean="0"/>
              <a:t>11</a:t>
            </a:fld>
            <a:endParaRPr lang="en-US"/>
          </a:p>
        </p:txBody>
      </p:sp>
    </p:spTree>
    <p:extLst>
      <p:ext uri="{BB962C8B-B14F-4D97-AF65-F5344CB8AC3E}">
        <p14:creationId xmlns:p14="http://schemas.microsoft.com/office/powerpoint/2010/main" val="503592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C4487158-5AD9-4F9D-82F5-B27354584B0B}" type="slidenum">
              <a:rPr lang="en-US"/>
              <a:t>12</a:t>
            </a:fld>
            <a:endParaRPr lang="en-US"/>
          </a:p>
        </p:txBody>
      </p:sp>
    </p:spTree>
    <p:extLst>
      <p:ext uri="{BB962C8B-B14F-4D97-AF65-F5344CB8AC3E}">
        <p14:creationId xmlns:p14="http://schemas.microsoft.com/office/powerpoint/2010/main" val="203304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487158-5AD9-4F9D-82F5-B27354584B0B}" type="slidenum">
              <a:rPr lang="en-US" smtClean="0"/>
              <a:t>13</a:t>
            </a:fld>
            <a:endParaRPr lang="en-US"/>
          </a:p>
        </p:txBody>
      </p:sp>
    </p:spTree>
    <p:extLst>
      <p:ext uri="{BB962C8B-B14F-4D97-AF65-F5344CB8AC3E}">
        <p14:creationId xmlns:p14="http://schemas.microsoft.com/office/powerpoint/2010/main" val="106764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87158-5AD9-4F9D-82F5-B27354584B0B}"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2694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87158-5AD9-4F9D-82F5-B27354584B0B}" type="slidenum">
              <a:rPr lang="en-US" smtClean="0"/>
              <a:t>16</a:t>
            </a:fld>
            <a:endParaRPr lang="en-US"/>
          </a:p>
        </p:txBody>
      </p:sp>
    </p:spTree>
    <p:extLst>
      <p:ext uri="{BB962C8B-B14F-4D97-AF65-F5344CB8AC3E}">
        <p14:creationId xmlns:p14="http://schemas.microsoft.com/office/powerpoint/2010/main" val="1165901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slideMaster" Target="../slideMasters/slideMaster1.xml"/><Relationship Id="rId4" Type="http://schemas.openxmlformats.org/officeDocument/2006/relationships/tags" Target="../tags/tag4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jpeg"/><Relationship Id="rId5" Type="http://schemas.openxmlformats.org/officeDocument/2006/relationships/slideMaster" Target="../slideMasters/slideMaster1.xml"/><Relationship Id="rId4" Type="http://schemas.openxmlformats.org/officeDocument/2006/relationships/tags" Target="../tags/tag16.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0.xml"/><Relationship Id="rId1" Type="http://schemas.openxmlformats.org/officeDocument/2006/relationships/customXml" Target="../../customXml/item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1.png"/><Relationship Id="rId5" Type="http://schemas.openxmlformats.org/officeDocument/2006/relationships/slideMaster" Target="../slideMasters/slideMaster2.xml"/><Relationship Id="rId4" Type="http://schemas.openxmlformats.org/officeDocument/2006/relationships/tags" Target="../tags/tag80.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6.jpeg"/><Relationship Id="rId5" Type="http://schemas.openxmlformats.org/officeDocument/2006/relationships/slideMaster" Target="../slideMasters/slideMaster2.xml"/><Relationship Id="rId4" Type="http://schemas.openxmlformats.org/officeDocument/2006/relationships/tags" Target="../tags/tag8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7.jpeg"/><Relationship Id="rId5" Type="http://schemas.openxmlformats.org/officeDocument/2006/relationships/slideMaster" Target="../slideMasters/slideMaster2.xml"/><Relationship Id="rId4" Type="http://schemas.openxmlformats.org/officeDocument/2006/relationships/tags" Target="../tags/tag88.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8.jpeg"/><Relationship Id="rId5" Type="http://schemas.openxmlformats.org/officeDocument/2006/relationships/slideMaster" Target="../slideMasters/slideMaster2.xml"/><Relationship Id="rId4" Type="http://schemas.openxmlformats.org/officeDocument/2006/relationships/tags" Target="../tags/tag9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9.jpeg"/><Relationship Id="rId5" Type="http://schemas.openxmlformats.org/officeDocument/2006/relationships/slideMaster" Target="../slideMasters/slideMaster2.xml"/><Relationship Id="rId4" Type="http://schemas.openxmlformats.org/officeDocument/2006/relationships/tags" Target="../tags/tag96.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8.xml"/><Relationship Id="rId1" Type="http://schemas.openxmlformats.org/officeDocument/2006/relationships/tags" Target="../tags/tag9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jpeg"/><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slideMaster" Target="../slideMasters/slideMaster2.xml"/><Relationship Id="rId4" Type="http://schemas.openxmlformats.org/officeDocument/2006/relationships/tags" Target="../tags/tag113.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jpeg"/><Relationship Id="rId5" Type="http://schemas.openxmlformats.org/officeDocument/2006/relationships/slideMaster" Target="../slideMasters/slideMaster1.xml"/><Relationship Id="rId4" Type="http://schemas.openxmlformats.org/officeDocument/2006/relationships/tags" Target="../tags/tag24.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slideMaster" Target="../slideMasters/slideMaster2.xml"/><Relationship Id="rId4" Type="http://schemas.openxmlformats.org/officeDocument/2006/relationships/tags" Target="../tags/tag12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slideMaster" Target="../slideMasters/slideMaster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slideMaster" Target="../slideMasters/slideMaster2.xml"/><Relationship Id="rId4" Type="http://schemas.openxmlformats.org/officeDocument/2006/relationships/tags" Target="../tags/tag13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5.jpeg"/><Relationship Id="rId5" Type="http://schemas.openxmlformats.org/officeDocument/2006/relationships/slideMaster" Target="../slideMasters/slideMaster1.xml"/><Relationship Id="rId4" Type="http://schemas.openxmlformats.org/officeDocument/2006/relationships/tags" Target="../tags/tag2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3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6.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3.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1.png"/><Relationship Id="rId5" Type="http://schemas.openxmlformats.org/officeDocument/2006/relationships/slideMaster" Target="../slideMasters/slideMaster3.xml"/><Relationship Id="rId4" Type="http://schemas.openxmlformats.org/officeDocument/2006/relationships/tags" Target="../tags/tag147.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2.jpeg"/><Relationship Id="rId5" Type="http://schemas.openxmlformats.org/officeDocument/2006/relationships/slideMaster" Target="../slideMasters/slideMaster3.xml"/><Relationship Id="rId4" Type="http://schemas.openxmlformats.org/officeDocument/2006/relationships/tags" Target="../tags/tag151.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3.jpeg"/><Relationship Id="rId5" Type="http://schemas.openxmlformats.org/officeDocument/2006/relationships/slideMaster" Target="../slideMasters/slideMaster3.xml"/><Relationship Id="rId4" Type="http://schemas.openxmlformats.org/officeDocument/2006/relationships/tags" Target="../tags/tag155.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4.jpeg"/><Relationship Id="rId5" Type="http://schemas.openxmlformats.org/officeDocument/2006/relationships/slideMaster" Target="../slideMasters/slideMaster3.xml"/><Relationship Id="rId4" Type="http://schemas.openxmlformats.org/officeDocument/2006/relationships/tags" Target="../tags/tag159.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5.jpeg"/><Relationship Id="rId5" Type="http://schemas.openxmlformats.org/officeDocument/2006/relationships/slideMaster" Target="../slideMasters/slideMaster3.xml"/><Relationship Id="rId4" Type="http://schemas.openxmlformats.org/officeDocument/2006/relationships/tags" Target="../tags/tag163.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5.xml"/><Relationship Id="rId1" Type="http://schemas.openxmlformats.org/officeDocument/2006/relationships/tags" Target="../tags/tag1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8.xml"/><Relationship Id="rId1" Type="http://schemas.openxmlformats.org/officeDocument/2006/relationships/tags" Target="../tags/tag16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3.xml"/><Relationship Id="rId1" Type="http://schemas.openxmlformats.org/officeDocument/2006/relationships/tags" Target="../tags/tag172.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4"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slideMaster" Target="../slideMasters/slideMaster3.xml"/><Relationship Id="rId4" Type="http://schemas.openxmlformats.org/officeDocument/2006/relationships/tags" Target="../tags/tag180.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4"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slideMaster" Target="../slideMasters/slideMaster3.xml"/><Relationship Id="rId4" Type="http://schemas.openxmlformats.org/officeDocument/2006/relationships/tags" Target="../tags/tag187.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190.xml"/><Relationship Id="rId7" Type="http://schemas.openxmlformats.org/officeDocument/2006/relationships/slideMaster" Target="../slideMasters/slideMaster3.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slideMaster" Target="../slideMasters/slideMaster3.xml"/><Relationship Id="rId5" Type="http://schemas.openxmlformats.org/officeDocument/2006/relationships/tags" Target="../tags/tag198.xml"/><Relationship Id="rId4" Type="http://schemas.openxmlformats.org/officeDocument/2006/relationships/tags" Target="../tags/tag19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0.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1.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0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customXml" Target="../../customXml/item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egal Disclosure NDA">
    <p:spTree>
      <p:nvGrpSpPr>
        <p:cNvPr id="1" name=""/>
        <p:cNvGrpSpPr/>
        <p:nvPr/>
      </p:nvGrpSpPr>
      <p:grpSpPr>
        <a:xfrm>
          <a:off x="0" y="0"/>
          <a:ext cx="0" cy="0"/>
          <a:chOff x="0" y="0"/>
          <a:chExt cx="0" cy="0"/>
        </a:xfrm>
      </p:grpSpPr>
      <p:sp>
        <p:nvSpPr>
          <p:cNvPr id="2" name="Textbox"/>
          <p:cNvSpPr>
            <a:spLocks noGrp="1"/>
          </p:cNvSpPr>
          <p:nvPr>
            <p:custDataLst>
              <p:tags r:id="rId1"/>
            </p:custDataLst>
          </p:nvPr>
        </p:nvSpPr>
        <p:spPr>
          <a:xfrm>
            <a:off x="533528" y="526478"/>
            <a:ext cx="10736839" cy="5804472"/>
          </a:xfrm>
          <a:prstGeom prst="rect">
            <a:avLst/>
          </a:prstGeom>
        </p:spPr>
        <p:txBody>
          <a:bodyPr vert="horz" lIns="0" tIns="0" rIns="118872" bIns="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027113"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None/>
            </a:pPr>
            <a:r>
              <a:rPr sz="3600" b="0" spc="0" baseline="0">
                <a:solidFill>
                  <a:schemeClr val="tx1"/>
                </a:solidFill>
                <a:latin typeface="+mj-lt"/>
              </a:rPr>
              <a:t>CONFIDENTIAL INFORMATION</a:t>
            </a:r>
          </a:p>
          <a:p>
            <a:pPr marL="0" indent="0">
              <a:spcBef>
                <a:spcPts val="1224"/>
              </a:spcBef>
              <a:buNone/>
            </a:pPr>
            <a:r>
              <a:rPr sz="2200" spc="0" baseline="0">
                <a:solidFill>
                  <a:schemeClr val="tx1"/>
                </a:solidFill>
                <a:latin typeface="+mj-lt"/>
              </a:rPr>
              <a:t>The information contained in this presentation is the confidential and proprietary information of Synopsys. You are not permitted to disseminate or use any of </a:t>
            </a:r>
            <a:br>
              <a:rPr sz="2200" spc="0" baseline="0">
                <a:solidFill>
                  <a:schemeClr val="tx1"/>
                </a:solidFill>
                <a:latin typeface="+mj-lt"/>
              </a:rPr>
            </a:br>
            <a:r>
              <a:rPr sz="2200" spc="0" baseline="0">
                <a:solidFill>
                  <a:schemeClr val="tx1"/>
                </a:solidFill>
                <a:latin typeface="+mj-lt"/>
              </a:rPr>
              <a:t>the information provided to you in this presentation outside of Synopsys </a:t>
            </a:r>
            <a:br>
              <a:rPr sz="2200" spc="0" baseline="0">
                <a:solidFill>
                  <a:schemeClr val="tx1"/>
                </a:solidFill>
                <a:latin typeface="+mj-lt"/>
              </a:rPr>
            </a:br>
            <a:r>
              <a:rPr sz="2200" spc="0" baseline="0">
                <a:solidFill>
                  <a:schemeClr val="tx1"/>
                </a:solidFill>
                <a:latin typeface="+mj-lt"/>
              </a:rPr>
              <a:t>without prior written authorization. </a:t>
            </a:r>
          </a:p>
          <a:p>
            <a:pPr>
              <a:buNone/>
            </a:pPr>
            <a:r>
              <a:rPr spc="0" baseline="0">
                <a:solidFill>
                  <a:schemeClr val="tx1"/>
                </a:solidFill>
                <a:latin typeface="+mj-lt"/>
              </a:rPr>
              <a:t> </a:t>
            </a:r>
          </a:p>
          <a:p>
            <a:pPr>
              <a:buNone/>
            </a:pPr>
            <a:r>
              <a:rPr sz="3600" b="0" spc="0" baseline="0">
                <a:solidFill>
                  <a:schemeClr val="tx1"/>
                </a:solidFill>
                <a:latin typeface="+mj-lt"/>
              </a:rPr>
              <a:t>IMPORTANT NOTICE</a:t>
            </a:r>
          </a:p>
          <a:p>
            <a:pPr marL="0" indent="0">
              <a:spcBef>
                <a:spcPts val="1224"/>
              </a:spcBef>
              <a:buNone/>
            </a:pPr>
            <a:r>
              <a:rPr sz="2200" spc="0" baseline="0">
                <a:solidFill>
                  <a:schemeClr val="tx1"/>
                </a:solidFill>
                <a:latin typeface="+mj-lt"/>
              </a:rPr>
              <a:t>In the event information in this presentation reflects Synopsys’ future plans, such plans are as of the date of this presentation and are subject to change. Synopsys is not obligated to update this presentation or develop the products with the features and functionality discussed in this presentation. Additionally, Synopsys’ services and products may only be offered and purchased pursuant to an authorized quote and purchase order or a mutually agreed upon written contract with Synopsys.</a:t>
            </a:r>
          </a:p>
        </p:txBody>
      </p:sp>
    </p:spTree>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ist 6+ Item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4549A1D-FE5F-6493-0D2C-5A67CCAFA759}"/>
              </a:ext>
            </a:extLst>
          </p:cNvPr>
          <p:cNvSpPr>
            <a:spLocks noGrp="1"/>
          </p:cNvSpPr>
          <p:nvPr>
            <p:ph type="title" hasCustomPrompt="1"/>
          </p:nvPr>
        </p:nvSpPr>
        <p:spPr/>
        <p:txBody>
          <a:bodyPr/>
          <a:lstStyle>
            <a:lvl1pPr>
              <a:defRPr>
                <a:solidFill>
                  <a:schemeClr val="accent1"/>
                </a:solidFill>
              </a:defRPr>
            </a:lvl1pPr>
          </a:lstStyle>
          <a:p>
            <a:r>
              <a:t>Click to Add a Slide Title</a:t>
            </a:r>
          </a:p>
        </p:txBody>
      </p:sp>
      <p:sp>
        <p:nvSpPr>
          <p:cNvPr id="5" name="Text Placeholder 3">
            <a:extLst>
              <a:ext uri="{FF2B5EF4-FFF2-40B4-BE49-F238E27FC236}">
                <a16:creationId xmlns:a16="http://schemas.microsoft.com/office/drawing/2014/main" id="{C7654B9B-D46A-BDFE-B4DA-B7A0A4502AE5}"/>
              </a:ext>
            </a:extLst>
          </p:cNvPr>
          <p:cNvSpPr>
            <a:spLocks noGrp="1"/>
          </p:cNvSpPr>
          <p:nvPr>
            <p:ph type="body" sz="quarter" idx="11" hasCustomPrompt="1"/>
          </p:nvPr>
        </p:nvSpPr>
        <p:spPr>
          <a:xfrm>
            <a:off x="527050" y="195262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4" name="Text Placeholder 3">
            <a:extLst>
              <a:ext uri="{FF2B5EF4-FFF2-40B4-BE49-F238E27FC236}">
                <a16:creationId xmlns:a16="http://schemas.microsoft.com/office/drawing/2014/main" id="{764B8B52-527E-6959-71FB-E5E0E8D019F8}"/>
              </a:ext>
            </a:extLst>
          </p:cNvPr>
          <p:cNvSpPr>
            <a:spLocks noGrp="1"/>
          </p:cNvSpPr>
          <p:nvPr>
            <p:ph type="body" sz="quarter" idx="10" hasCustomPrompt="1"/>
          </p:nvPr>
        </p:nvSpPr>
        <p:spPr>
          <a:xfrm>
            <a:off x="1479927" y="1952625"/>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6" name="Text Placeholder 3">
            <a:extLst>
              <a:ext uri="{FF2B5EF4-FFF2-40B4-BE49-F238E27FC236}">
                <a16:creationId xmlns:a16="http://schemas.microsoft.com/office/drawing/2014/main" id="{19D1BFA1-79E9-DDFF-C674-9E7C277CA2BF}"/>
              </a:ext>
            </a:extLst>
          </p:cNvPr>
          <p:cNvSpPr>
            <a:spLocks noGrp="1"/>
          </p:cNvSpPr>
          <p:nvPr>
            <p:ph type="body" sz="quarter" idx="12" hasCustomPrompt="1"/>
          </p:nvPr>
        </p:nvSpPr>
        <p:spPr>
          <a:xfrm>
            <a:off x="527050" y="2861211"/>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9" name="Text Placeholder 3">
            <a:extLst>
              <a:ext uri="{FF2B5EF4-FFF2-40B4-BE49-F238E27FC236}">
                <a16:creationId xmlns:a16="http://schemas.microsoft.com/office/drawing/2014/main" id="{6C674B29-F6C7-55AD-7BEB-C0BB00965FEB}"/>
              </a:ext>
            </a:extLst>
          </p:cNvPr>
          <p:cNvSpPr>
            <a:spLocks noGrp="1"/>
          </p:cNvSpPr>
          <p:nvPr>
            <p:ph type="body" sz="quarter" idx="15" hasCustomPrompt="1"/>
          </p:nvPr>
        </p:nvSpPr>
        <p:spPr>
          <a:xfrm>
            <a:off x="1479927" y="2861211"/>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527050" y="375510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1479927" y="3769797"/>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527050" y="4678383"/>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1479927" y="4678383"/>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3" name="Text Placeholder 3">
            <a:extLst>
              <a:ext uri="{FF2B5EF4-FFF2-40B4-BE49-F238E27FC236}">
                <a16:creationId xmlns:a16="http://schemas.microsoft.com/office/drawing/2014/main" id="{D0526F5B-BB09-D2A4-8271-0AE3A67B3BF5}"/>
              </a:ext>
            </a:extLst>
          </p:cNvPr>
          <p:cNvSpPr>
            <a:spLocks noGrp="1"/>
          </p:cNvSpPr>
          <p:nvPr>
            <p:ph type="body" sz="quarter" idx="18" hasCustomPrompt="1"/>
          </p:nvPr>
        </p:nvSpPr>
        <p:spPr>
          <a:xfrm>
            <a:off x="527050" y="5586970"/>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43B51BE7-121E-D6B8-C8F5-929EC9D8FABE}"/>
              </a:ext>
            </a:extLst>
          </p:cNvPr>
          <p:cNvSpPr>
            <a:spLocks noGrp="1"/>
          </p:cNvSpPr>
          <p:nvPr>
            <p:ph type="body" sz="quarter" idx="19" hasCustomPrompt="1"/>
          </p:nvPr>
        </p:nvSpPr>
        <p:spPr>
          <a:xfrm>
            <a:off x="1479927" y="5586970"/>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5" name="Text Placeholder 3">
            <a:extLst>
              <a:ext uri="{FF2B5EF4-FFF2-40B4-BE49-F238E27FC236}">
                <a16:creationId xmlns:a16="http://schemas.microsoft.com/office/drawing/2014/main" id="{4509322E-98EF-4BEF-6925-3A3C0BAD578F}"/>
              </a:ext>
            </a:extLst>
          </p:cNvPr>
          <p:cNvSpPr>
            <a:spLocks noGrp="1"/>
          </p:cNvSpPr>
          <p:nvPr>
            <p:ph type="body" sz="quarter" idx="21" hasCustomPrompt="1"/>
          </p:nvPr>
        </p:nvSpPr>
        <p:spPr>
          <a:xfrm>
            <a:off x="6213525" y="195262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4" name="Text Placeholder 3">
            <a:extLst>
              <a:ext uri="{FF2B5EF4-FFF2-40B4-BE49-F238E27FC236}">
                <a16:creationId xmlns:a16="http://schemas.microsoft.com/office/drawing/2014/main" id="{98D289B3-4BA2-C617-ED73-F39641E6A0AE}"/>
              </a:ext>
            </a:extLst>
          </p:cNvPr>
          <p:cNvSpPr>
            <a:spLocks noGrp="1"/>
          </p:cNvSpPr>
          <p:nvPr>
            <p:ph type="body" sz="quarter" idx="20" hasCustomPrompt="1"/>
          </p:nvPr>
        </p:nvSpPr>
        <p:spPr>
          <a:xfrm>
            <a:off x="7166402" y="1952625"/>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6" name="Text Placeholder 3">
            <a:extLst>
              <a:ext uri="{FF2B5EF4-FFF2-40B4-BE49-F238E27FC236}">
                <a16:creationId xmlns:a16="http://schemas.microsoft.com/office/drawing/2014/main" id="{33E0F58C-12CB-A4B7-2EE8-77D408185047}"/>
              </a:ext>
            </a:extLst>
          </p:cNvPr>
          <p:cNvSpPr>
            <a:spLocks noGrp="1"/>
          </p:cNvSpPr>
          <p:nvPr>
            <p:ph type="body" sz="quarter" idx="22" hasCustomPrompt="1"/>
          </p:nvPr>
        </p:nvSpPr>
        <p:spPr>
          <a:xfrm>
            <a:off x="6213525" y="2861211"/>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9" name="Text Placeholder 3">
            <a:extLst>
              <a:ext uri="{FF2B5EF4-FFF2-40B4-BE49-F238E27FC236}">
                <a16:creationId xmlns:a16="http://schemas.microsoft.com/office/drawing/2014/main" id="{D3EB67F8-216A-5032-DBD4-C4A0B76D41F6}"/>
              </a:ext>
            </a:extLst>
          </p:cNvPr>
          <p:cNvSpPr>
            <a:spLocks noGrp="1"/>
          </p:cNvSpPr>
          <p:nvPr>
            <p:ph type="body" sz="quarter" idx="25" hasCustomPrompt="1"/>
          </p:nvPr>
        </p:nvSpPr>
        <p:spPr>
          <a:xfrm>
            <a:off x="7166402" y="2861211"/>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7" name="Text Placeholder 3">
            <a:extLst>
              <a:ext uri="{FF2B5EF4-FFF2-40B4-BE49-F238E27FC236}">
                <a16:creationId xmlns:a16="http://schemas.microsoft.com/office/drawing/2014/main" id="{A38A73A5-69B6-B914-12E9-4F56BBEE673E}"/>
              </a:ext>
            </a:extLst>
          </p:cNvPr>
          <p:cNvSpPr>
            <a:spLocks noGrp="1"/>
          </p:cNvSpPr>
          <p:nvPr>
            <p:ph type="body" sz="quarter" idx="23" hasCustomPrompt="1"/>
          </p:nvPr>
        </p:nvSpPr>
        <p:spPr>
          <a:xfrm>
            <a:off x="6213525" y="375510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0" name="Text Placeholder 3">
            <a:extLst>
              <a:ext uri="{FF2B5EF4-FFF2-40B4-BE49-F238E27FC236}">
                <a16:creationId xmlns:a16="http://schemas.microsoft.com/office/drawing/2014/main" id="{F2631F80-E56A-4102-3E40-187FE9F4C315}"/>
              </a:ext>
            </a:extLst>
          </p:cNvPr>
          <p:cNvSpPr>
            <a:spLocks noGrp="1"/>
          </p:cNvSpPr>
          <p:nvPr>
            <p:ph type="body" sz="quarter" idx="26" hasCustomPrompt="1"/>
          </p:nvPr>
        </p:nvSpPr>
        <p:spPr>
          <a:xfrm>
            <a:off x="7166402" y="3769797"/>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8" name="Text Placeholder 3">
            <a:extLst>
              <a:ext uri="{FF2B5EF4-FFF2-40B4-BE49-F238E27FC236}">
                <a16:creationId xmlns:a16="http://schemas.microsoft.com/office/drawing/2014/main" id="{345A71CE-598C-454B-96BB-C01137AC221E}"/>
              </a:ext>
            </a:extLst>
          </p:cNvPr>
          <p:cNvSpPr>
            <a:spLocks noGrp="1"/>
          </p:cNvSpPr>
          <p:nvPr>
            <p:ph type="body" sz="quarter" idx="24" hasCustomPrompt="1"/>
          </p:nvPr>
        </p:nvSpPr>
        <p:spPr>
          <a:xfrm>
            <a:off x="6213525" y="4678383"/>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1" name="Text Placeholder 3">
            <a:extLst>
              <a:ext uri="{FF2B5EF4-FFF2-40B4-BE49-F238E27FC236}">
                <a16:creationId xmlns:a16="http://schemas.microsoft.com/office/drawing/2014/main" id="{3529EA03-13E7-5EFC-EFA4-E6045B38D8B9}"/>
              </a:ext>
            </a:extLst>
          </p:cNvPr>
          <p:cNvSpPr>
            <a:spLocks noGrp="1"/>
          </p:cNvSpPr>
          <p:nvPr>
            <p:ph type="body" sz="quarter" idx="27" hasCustomPrompt="1"/>
          </p:nvPr>
        </p:nvSpPr>
        <p:spPr>
          <a:xfrm>
            <a:off x="7166402" y="4678383"/>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22" name="Text Placeholder 3">
            <a:extLst>
              <a:ext uri="{FF2B5EF4-FFF2-40B4-BE49-F238E27FC236}">
                <a16:creationId xmlns:a16="http://schemas.microsoft.com/office/drawing/2014/main" id="{55862BA0-D7A5-FF34-6159-7A6D05CABF54}"/>
              </a:ext>
            </a:extLst>
          </p:cNvPr>
          <p:cNvSpPr>
            <a:spLocks noGrp="1"/>
          </p:cNvSpPr>
          <p:nvPr>
            <p:ph type="body" sz="quarter" idx="28" hasCustomPrompt="1"/>
          </p:nvPr>
        </p:nvSpPr>
        <p:spPr>
          <a:xfrm>
            <a:off x="6213525" y="5586970"/>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3" name="Text Placeholder 3">
            <a:extLst>
              <a:ext uri="{FF2B5EF4-FFF2-40B4-BE49-F238E27FC236}">
                <a16:creationId xmlns:a16="http://schemas.microsoft.com/office/drawing/2014/main" id="{60A3252F-943C-ABA4-B929-AA5599C802E7}"/>
              </a:ext>
            </a:extLst>
          </p:cNvPr>
          <p:cNvSpPr>
            <a:spLocks noGrp="1"/>
          </p:cNvSpPr>
          <p:nvPr>
            <p:ph type="body" sz="quarter" idx="29" hasCustomPrompt="1"/>
          </p:nvPr>
        </p:nvSpPr>
        <p:spPr>
          <a:xfrm>
            <a:off x="7166402" y="5586970"/>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Tree>
    <p:extLst>
      <p:ext uri="{BB962C8B-B14F-4D97-AF65-F5344CB8AC3E}">
        <p14:creationId xmlns:p14="http://schemas.microsoft.com/office/powerpoint/2010/main" val="9586198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Freeform: Shape 5">
            <a:extLst>
              <a:ext uri="{FF2B5EF4-FFF2-40B4-BE49-F238E27FC236}">
                <a16:creationId xmlns:a16="http://schemas.microsoft.com/office/drawing/2014/main" id="{27BD32CE-3B92-CCD5-B427-C8A9E6B0664F}"/>
              </a:ext>
              <a:ext uri="{C183D7F6-B498-43B3-948B-1728B52AA6E4}">
                <adec:decorative xmlns:adec="http://schemas.microsoft.com/office/drawing/2017/decorative" val="1"/>
              </a:ext>
            </a:extLst>
          </p:cNvPr>
          <p:cNvSpPr/>
          <p:nvPr/>
        </p:nvSpPr>
        <p:spPr>
          <a:xfrm>
            <a:off x="-3672" y="984762"/>
            <a:ext cx="11810121" cy="3086098"/>
          </a:xfrm>
          <a:custGeom>
            <a:avLst/>
            <a:gdLst>
              <a:gd name="connsiteX0" fmla="*/ 0 w 11810121"/>
              <a:gd name="connsiteY0" fmla="*/ 0 h 3086098"/>
              <a:gd name="connsiteX1" fmla="*/ 6429222 w 11810121"/>
              <a:gd name="connsiteY1" fmla="*/ 0 h 3086098"/>
              <a:gd name="connsiteX2" fmla="*/ 10337435 w 11810121"/>
              <a:gd name="connsiteY2" fmla="*/ 0 h 3086098"/>
              <a:gd name="connsiteX3" fmla="*/ 11810121 w 11810121"/>
              <a:gd name="connsiteY3" fmla="*/ 0 h 3086098"/>
              <a:gd name="connsiteX4" fmla="*/ 10826171 w 11810121"/>
              <a:gd name="connsiteY4" fmla="*/ 3086098 h 3086098"/>
              <a:gd name="connsiteX5" fmla="*/ 8447134 w 11810121"/>
              <a:gd name="connsiteY5" fmla="*/ 3086098 h 3086098"/>
              <a:gd name="connsiteX6" fmla="*/ 6429222 w 11810121"/>
              <a:gd name="connsiteY6" fmla="*/ 3086098 h 3086098"/>
              <a:gd name="connsiteX7" fmla="*/ 0 w 11810121"/>
              <a:gd name="connsiteY7" fmla="*/ 3086098 h 30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0121" h="3086098">
                <a:moveTo>
                  <a:pt x="0" y="0"/>
                </a:moveTo>
                <a:lnTo>
                  <a:pt x="6429222" y="0"/>
                </a:lnTo>
                <a:lnTo>
                  <a:pt x="10337435" y="0"/>
                </a:lnTo>
                <a:lnTo>
                  <a:pt x="11810121" y="0"/>
                </a:lnTo>
                <a:lnTo>
                  <a:pt x="10826171" y="3086098"/>
                </a:lnTo>
                <a:lnTo>
                  <a:pt x="8447134" y="3086098"/>
                </a:lnTo>
                <a:lnTo>
                  <a:pt x="6429222" y="3086098"/>
                </a:lnTo>
                <a:lnTo>
                  <a:pt x="0" y="3086098"/>
                </a:lnTo>
                <a:close/>
              </a:path>
            </a:pathLst>
          </a:custGeom>
          <a:gradFill>
            <a:gsLst>
              <a:gs pos="0">
                <a:srgbClr val="FFFFFF">
                  <a:lumMod val="95000"/>
                  <a:alpha val="54000"/>
                </a:srgbClr>
              </a:gs>
              <a:gs pos="80000">
                <a:srgbClr val="646E81">
                  <a:lumMod val="20000"/>
                  <a:lumOff val="80000"/>
                  <a:alpha val="80000"/>
                </a:srgbClr>
              </a:gs>
            </a:gsLst>
            <a:lin ang="81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a:ln>
                <a:noFill/>
              </a:ln>
              <a:solidFill>
                <a:srgbClr val="FFFFFF"/>
              </a:solidFill>
              <a:effectLst/>
              <a:uLnTx/>
              <a:uFillTx/>
              <a:latin typeface="+mn-lt"/>
              <a:ea typeface="+mn-ea"/>
              <a:cs typeface="+mn-cs"/>
            </a:endParaRPr>
          </a:p>
        </p:txBody>
      </p:sp>
      <p:sp>
        <p:nvSpPr>
          <p:cNvPr id="8" name="Freeform: Shape 9">
            <a:extLst>
              <a:ext uri="{FF2B5EF4-FFF2-40B4-BE49-F238E27FC236}">
                <a16:creationId xmlns:a16="http://schemas.microsoft.com/office/drawing/2014/main" id="{725197D8-2094-163D-ACC6-76C4D9E89E38}"/>
              </a:ext>
              <a:ext uri="{C183D7F6-B498-43B3-948B-1728B52AA6E4}">
                <adec:decorative xmlns:adec="http://schemas.microsoft.com/office/drawing/2017/decorative" val="1"/>
              </a:ext>
            </a:extLst>
          </p:cNvPr>
          <p:cNvSpPr/>
          <p:nvPr/>
        </p:nvSpPr>
        <p:spPr bwMode="ltGray">
          <a:xfrm>
            <a:off x="0" y="816742"/>
            <a:ext cx="11658923" cy="3422138"/>
          </a:xfrm>
          <a:custGeom>
            <a:avLst/>
            <a:gdLst>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 name="connsiteX8" fmla="*/ 0 w 11463549"/>
              <a:gd name="connsiteY8" fmla="*/ 1659758 h 3422138"/>
              <a:gd name="connsiteX9" fmla="*/ 0 w 11463549"/>
              <a:gd name="connsiteY9" fmla="*/ 0 h 3422138"/>
              <a:gd name="connsiteX0" fmla="*/ 0 w 11463549"/>
              <a:gd name="connsiteY0" fmla="*/ 1659758 h 3422138"/>
              <a:gd name="connsiteX1" fmla="*/ 0 w 11463549"/>
              <a:gd name="connsiteY1" fmla="*/ 0 h 3422138"/>
              <a:gd name="connsiteX2" fmla="*/ 5496733 w 11463549"/>
              <a:gd name="connsiteY2" fmla="*/ 0 h 3422138"/>
              <a:gd name="connsiteX3" fmla="*/ 9830505 w 11463549"/>
              <a:gd name="connsiteY3" fmla="*/ 0 h 3422138"/>
              <a:gd name="connsiteX4" fmla="*/ 11463549 w 11463549"/>
              <a:gd name="connsiteY4" fmla="*/ 0 h 3422138"/>
              <a:gd name="connsiteX5" fmla="*/ 10372458 w 11463549"/>
              <a:gd name="connsiteY5" fmla="*/ 3422138 h 3422138"/>
              <a:gd name="connsiteX6" fmla="*/ 7734372 w 11463549"/>
              <a:gd name="connsiteY6" fmla="*/ 3422138 h 3422138"/>
              <a:gd name="connsiteX7" fmla="*/ 5496733 w 11463549"/>
              <a:gd name="connsiteY7" fmla="*/ 3422138 h 3422138"/>
              <a:gd name="connsiteX8" fmla="*/ 0 w 11463549"/>
              <a:gd name="connsiteY8" fmla="*/ 3422138 h 3422138"/>
              <a:gd name="connsiteX9" fmla="*/ 91440 w 11463549"/>
              <a:gd name="connsiteY9" fmla="*/ 1751198 h 3422138"/>
              <a:gd name="connsiteX0" fmla="*/ 0 w 11463549"/>
              <a:gd name="connsiteY0" fmla="*/ 1659758 h 3422138"/>
              <a:gd name="connsiteX1" fmla="*/ 0 w 11463549"/>
              <a:gd name="connsiteY1" fmla="*/ 0 h 3422138"/>
              <a:gd name="connsiteX2" fmla="*/ 5496733 w 11463549"/>
              <a:gd name="connsiteY2" fmla="*/ 0 h 3422138"/>
              <a:gd name="connsiteX3" fmla="*/ 9830505 w 11463549"/>
              <a:gd name="connsiteY3" fmla="*/ 0 h 3422138"/>
              <a:gd name="connsiteX4" fmla="*/ 11463549 w 11463549"/>
              <a:gd name="connsiteY4" fmla="*/ 0 h 3422138"/>
              <a:gd name="connsiteX5" fmla="*/ 10372458 w 11463549"/>
              <a:gd name="connsiteY5" fmla="*/ 3422138 h 3422138"/>
              <a:gd name="connsiteX6" fmla="*/ 7734372 w 11463549"/>
              <a:gd name="connsiteY6" fmla="*/ 3422138 h 3422138"/>
              <a:gd name="connsiteX7" fmla="*/ 5496733 w 11463549"/>
              <a:gd name="connsiteY7" fmla="*/ 3422138 h 3422138"/>
              <a:gd name="connsiteX8" fmla="*/ 0 w 11463549"/>
              <a:gd name="connsiteY8" fmla="*/ 3422138 h 3422138"/>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3549" h="3422138">
                <a:moveTo>
                  <a:pt x="0" y="0"/>
                </a:moveTo>
                <a:lnTo>
                  <a:pt x="5496733" y="0"/>
                </a:lnTo>
                <a:lnTo>
                  <a:pt x="9830505" y="0"/>
                </a:lnTo>
                <a:lnTo>
                  <a:pt x="11463549" y="0"/>
                </a:lnTo>
                <a:lnTo>
                  <a:pt x="10372458" y="3422138"/>
                </a:lnTo>
                <a:lnTo>
                  <a:pt x="7734372" y="3422138"/>
                </a:lnTo>
                <a:lnTo>
                  <a:pt x="5496733" y="3422138"/>
                </a:lnTo>
                <a:lnTo>
                  <a:pt x="0" y="3422138"/>
                </a:lnTo>
              </a:path>
            </a:pathLst>
          </a:custGeom>
          <a:noFill/>
          <a:ln w="12700" cap="flat">
            <a:gradFill flip="none" rotWithShape="1">
              <a:gsLst>
                <a:gs pos="0">
                  <a:srgbClr val="7E45AF">
                    <a:lumMod val="40000"/>
                    <a:lumOff val="60000"/>
                  </a:srgbClr>
                </a:gs>
                <a:gs pos="99000">
                  <a:srgbClr val="7E45AF"/>
                </a:gs>
              </a:gsLst>
              <a:lin ang="18000000" scaled="0"/>
              <a:tileRect/>
            </a:gradFill>
            <a:prstDash val="solid"/>
            <a:miter/>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mn-lt"/>
            </a:endParaRPr>
          </a:p>
        </p:txBody>
      </p:sp>
      <p:sp>
        <p:nvSpPr>
          <p:cNvPr id="4" name="Title 3">
            <a:extLst>
              <a:ext uri="{FF2B5EF4-FFF2-40B4-BE49-F238E27FC236}">
                <a16:creationId xmlns:a16="http://schemas.microsoft.com/office/drawing/2014/main" id="{1FAB8AD3-66D8-BBF6-8722-EB7411CADFDD}"/>
              </a:ext>
            </a:extLst>
          </p:cNvPr>
          <p:cNvSpPr>
            <a:spLocks noGrp="1"/>
          </p:cNvSpPr>
          <p:nvPr>
            <p:ph type="title" hasCustomPrompt="1"/>
          </p:nvPr>
        </p:nvSpPr>
        <p:spPr>
          <a:xfrm>
            <a:off x="533400" y="1773936"/>
            <a:ext cx="10058400" cy="1005840"/>
          </a:xfrm>
        </p:spPr>
        <p:txBody>
          <a:bodyPr anchor="b"/>
          <a:lstStyle>
            <a:lvl1pPr>
              <a:defRPr>
                <a:solidFill>
                  <a:schemeClr val="accent1"/>
                </a:solidFill>
              </a:defRPr>
            </a:lvl1pPr>
          </a:lstStyle>
          <a:p>
            <a:r>
              <a:t>Click to Add a Slide Title</a:t>
            </a:r>
          </a:p>
        </p:txBody>
      </p:sp>
      <p:sp>
        <p:nvSpPr>
          <p:cNvPr id="3" name="Text Placeholder 2"/>
          <p:cNvSpPr>
            <a:spLocks noGrp="1"/>
          </p:cNvSpPr>
          <p:nvPr>
            <p:ph type="body" idx="1" hasCustomPrompt="1"/>
            <p:custDataLst>
              <p:tags r:id="rId1"/>
            </p:custDataLst>
          </p:nvPr>
        </p:nvSpPr>
        <p:spPr>
          <a:xfrm>
            <a:off x="533400" y="2770632"/>
            <a:ext cx="10058400" cy="1202753"/>
          </a:xfrm>
        </p:spPr>
        <p:txBody>
          <a:bodyPr>
            <a:noAutofit/>
          </a:bodyPr>
          <a:lstStyle>
            <a:lvl1pPr marL="0" indent="0">
              <a:spcBef>
                <a:spcPts val="0"/>
              </a:spcBef>
              <a:buNone/>
              <a:defRPr sz="28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add a subtitle</a:t>
            </a:r>
          </a:p>
        </p:txBody>
      </p:sp>
    </p:spTree>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0637-1F42-1D6F-98C0-EB3C66AA5786}"/>
              </a:ext>
            </a:extLst>
          </p:cNvPr>
          <p:cNvSpPr>
            <a:spLocks noGrp="1"/>
          </p:cNvSpPr>
          <p:nvPr>
            <p:ph type="title" hasCustomPrompt="1"/>
          </p:nvPr>
        </p:nvSpPr>
        <p:spPr/>
        <p:txBody>
          <a:bodyPr/>
          <a:lstStyle/>
          <a:p>
            <a:r>
              <a:t>Click to Add a Slide Title</a:t>
            </a:r>
          </a:p>
        </p:txBody>
      </p:sp>
    </p:spTree>
  </p:cSld>
  <p:clrMapOvr>
    <a:masterClrMapping/>
  </p:clrMapOvr>
  <p:transition>
    <p:fade/>
  </p:transition>
  <p:extLst>
    <p:ext uri="{DCECCB84-F9BA-43D5-87BE-67443E8EF086}">
      <p15:sldGuideLst xmlns:p15="http://schemas.microsoft.com/office/powerpoint/2012/main">
        <p15:guide id="4" orient="horz" pos="72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D4B6-6919-4B05-9865-A84FDCB3F1A6}"/>
              </a:ext>
            </a:extLst>
          </p:cNvPr>
          <p:cNvSpPr>
            <a:spLocks noGrp="1"/>
          </p:cNvSpPr>
          <p:nvPr>
            <p:ph type="title" hasCustomPrompt="1"/>
            <p:custDataLst>
              <p:tags r:id="rId1"/>
            </p:custDataLst>
          </p:nvPr>
        </p:nvSpPr>
        <p:spPr>
          <a:xfrm>
            <a:off x="533400" y="526477"/>
            <a:ext cx="11125201" cy="612648"/>
          </a:xfrm>
        </p:spPr>
        <p:txBody>
          <a:bodyPr/>
          <a:lstStyle>
            <a:lvl1pPr>
              <a:defRPr/>
            </a:lvl1pPr>
          </a:lstStyle>
          <a:p>
            <a:r>
              <a:t>Click to Add a Slide Title</a:t>
            </a:r>
          </a:p>
        </p:txBody>
      </p:sp>
      <p:sp>
        <p:nvSpPr>
          <p:cNvPr id="3" name="Text Placeholder 6">
            <a:extLst>
              <a:ext uri="{FF2B5EF4-FFF2-40B4-BE49-F238E27FC236}">
                <a16:creationId xmlns:a16="http://schemas.microsoft.com/office/drawing/2014/main" id="{9C032D36-66AB-4AEF-A795-4ED1CE7E776A}"/>
              </a:ext>
            </a:extLst>
          </p:cNvPr>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Tree>
    <p:extLst>
      <p:ext uri="{BB962C8B-B14F-4D97-AF65-F5344CB8AC3E}">
        <p14:creationId xmlns:p14="http://schemas.microsoft.com/office/powerpoint/2010/main" val="3041685690"/>
      </p:ext>
    </p:extLst>
  </p:cSld>
  <p:clrMapOvr>
    <a:masterClrMapping/>
  </p:clrMapOvr>
  <p:transition>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1" cy="612648"/>
          </a:xfrm>
        </p:spPr>
        <p:txBody>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 </a:t>
            </a:r>
          </a:p>
        </p:txBody>
      </p:sp>
      <p:sp>
        <p:nvSpPr>
          <p:cNvPr id="3" name="Content Placeholder 2"/>
          <p:cNvSpPr>
            <a:spLocks noGrp="1"/>
          </p:cNvSpPr>
          <p:nvPr>
            <p:ph idx="1" hasCustomPrompt="1"/>
            <p:custDataLst>
              <p:tags r:id="rId3"/>
            </p:custDataLst>
          </p:nvPr>
        </p:nvSpPr>
        <p:spPr>
          <a:xfrm>
            <a:off x="533400" y="1704560"/>
            <a:ext cx="11125200" cy="476974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p:txBody>
          <a:bodyPr/>
          <a:lstStyle>
            <a:lvl1pPr>
              <a:defRPr/>
            </a:lvl1pPr>
          </a:lstStyle>
          <a:p>
            <a:r>
              <a:t>Click to Add a Slide Title</a:t>
            </a:r>
          </a:p>
        </p:txBody>
      </p:sp>
      <p:sp>
        <p:nvSpPr>
          <p:cNvPr id="3" name="Content Placeholder 2"/>
          <p:cNvSpPr>
            <a:spLocks noGrp="1"/>
          </p:cNvSpPr>
          <p:nvPr>
            <p:ph idx="1" hasCustomPrompt="1"/>
            <p:custDataLst>
              <p:tags r:id="rId2"/>
            </p:custDataLst>
          </p:nvPr>
        </p:nvSpPr>
        <p:spPr>
          <a:xfrm>
            <a:off x="533400" y="1704560"/>
            <a:ext cx="11125200" cy="476974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628471069"/>
      </p:ext>
    </p:extLst>
  </p:cSld>
  <p:clrMapOvr>
    <a:masterClrMapping/>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ubtitle and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2" cy="612648"/>
          </a:xfrm>
        </p:spPr>
        <p:txBody>
          <a:bodyPr>
            <a:noAutofit/>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3"/>
            </p:custDataLst>
          </p:nvPr>
        </p:nvSpPr>
        <p:spPr bwMode="ltGray">
          <a:xfrm>
            <a:off x="0"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5241371"/>
      </p:ext>
    </p:extLst>
  </p:cSld>
  <p:clrMapOvr>
    <a:masterClrMapping/>
  </p:clrMapOvr>
  <p:transition>
    <p:fade/>
  </p:transition>
  <p:extLst>
    <p:ext uri="{DCECCB84-F9BA-43D5-87BE-67443E8EF086}">
      <p15:sldGuideLst xmlns:p15="http://schemas.microsoft.com/office/powerpoint/2012/main">
        <p15:guide id="1" orient="horz" pos="1161">
          <p15:clr>
            <a:srgbClr val="5ACBF0"/>
          </p15:clr>
        </p15:guide>
        <p15:guide id="2" orient="horz" pos="403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ubtitle and Content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2" cy="612648"/>
          </a:xfrm>
        </p:spPr>
        <p:txBody>
          <a:bodyPr>
            <a:noAutofit/>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3"/>
            </p:custDataLst>
          </p:nvPr>
        </p:nvSpPr>
        <p:spPr bwMode="ltGray">
          <a:xfrm>
            <a:off x="2"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hasCustomPrompt="1"/>
            <p:custDataLst>
              <p:tags r:id="rId4"/>
            </p:custDataLst>
          </p:nvPr>
        </p:nvSpPr>
        <p:spPr>
          <a:xfrm>
            <a:off x="528633" y="1846053"/>
            <a:ext cx="11134727" cy="456337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916389331"/>
      </p:ext>
    </p:extLst>
  </p:cSld>
  <p:clrMapOvr>
    <a:masterClrMapping/>
  </p:clrMapOvr>
  <p:transition>
    <p:fade/>
  </p:transition>
  <p:extLst>
    <p:ext uri="{DCECCB84-F9BA-43D5-87BE-67443E8EF086}">
      <p15:sldGuideLst xmlns:p15="http://schemas.microsoft.com/office/powerpoint/2012/main">
        <p15:guide id="1" orient="horz" pos="4032">
          <p15:clr>
            <a:srgbClr val="5ACBF0"/>
          </p15:clr>
        </p15:guide>
        <p15:guide id="2" orient="horz" pos="116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p:txBody>
          <a:bodyPr>
            <a:noAutofit/>
          </a:bodyPr>
          <a:lstStyle>
            <a:lvl1pPr>
              <a:defRPr/>
            </a:lvl1pPr>
          </a:lstStyle>
          <a:p>
            <a:r>
              <a:t>Click to Add a Slide 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2"/>
            </p:custDataLst>
          </p:nvPr>
        </p:nvSpPr>
        <p:spPr bwMode="ltGray">
          <a:xfrm>
            <a:off x="2"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hasCustomPrompt="1"/>
            <p:custDataLst>
              <p:tags r:id="rId3"/>
            </p:custDataLst>
          </p:nvPr>
        </p:nvSpPr>
        <p:spPr>
          <a:xfrm>
            <a:off x="528633" y="1846053"/>
            <a:ext cx="11134727" cy="456337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3052646980"/>
      </p:ext>
    </p:extLst>
  </p:cSld>
  <p:clrMapOvr>
    <a:masterClrMapping/>
  </p:clrMapOvr>
  <p:transition>
    <p:fade/>
  </p:transition>
  <p:extLst>
    <p:ext uri="{DCECCB84-F9BA-43D5-87BE-67443E8EF086}">
      <p15:sldGuideLst xmlns:p15="http://schemas.microsoft.com/office/powerpoint/2012/main">
        <p15:guide id="4" orient="horz" pos="4032">
          <p15:clr>
            <a:srgbClr val="5ACBF0"/>
          </p15:clr>
        </p15:guide>
        <p15:guide id="5" orient="horz" pos="116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533400" y="526477"/>
            <a:ext cx="11125202" cy="612648"/>
          </a:xfrm>
        </p:spPr>
        <p:txBody>
          <a:bodyPr/>
          <a:lstStyle>
            <a:lvl1pPr>
              <a:defRPr/>
            </a:lvl1pPr>
          </a:lstStyle>
          <a:p>
            <a:r>
              <a:t>Click to Add a Slide Title</a:t>
            </a:r>
          </a:p>
        </p:txBody>
      </p:sp>
      <p:sp>
        <p:nvSpPr>
          <p:cNvPr id="5"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3" name="Content Placeholder 2"/>
          <p:cNvSpPr>
            <a:spLocks noGrp="1"/>
          </p:cNvSpPr>
          <p:nvPr>
            <p:ph sz="half" idx="1" hasCustomPrompt="1"/>
            <p:custDataLst>
              <p:tags r:id="rId3"/>
            </p:custDataLst>
          </p:nvPr>
        </p:nvSpPr>
        <p:spPr>
          <a:xfrm>
            <a:off x="533399" y="1704560"/>
            <a:ext cx="5431536" cy="4769741"/>
          </a:xfrm>
        </p:spPr>
        <p:txBody>
          <a:bodyPr vert="horz" lIns="0" tIns="0" rIns="0" bIns="0" rtlCol="0">
            <a:noAutofit/>
          </a:bodyPr>
          <a:lstStyle>
            <a:lvl1pPr>
              <a:defRPr/>
            </a:lvl1pPr>
            <a:lvl2pPr>
              <a:defRPr/>
            </a:lvl2pPr>
            <a:lvl3pPr>
              <a:defRPr/>
            </a:lvl3pPr>
            <a:lvl4pPr>
              <a:defRPr/>
            </a:lvl4pPr>
            <a:lvl5pPr>
              <a:defRPr/>
            </a:lvl5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hasCustomPrompt="1"/>
            <p:custDataLst>
              <p:tags r:id="rId4"/>
            </p:custDataLst>
          </p:nvPr>
        </p:nvSpPr>
        <p:spPr>
          <a:xfrm>
            <a:off x="6230112" y="1704559"/>
            <a:ext cx="5431536" cy="4773168"/>
          </a:xfrm>
        </p:spPr>
        <p:txBody>
          <a:bodyPr vert="horz" lIns="0" tIns="0" rIns="0" bIns="0" rtlCol="0">
            <a:noAutofit/>
          </a:bodyPr>
          <a:lstStyle>
            <a:lvl1pPr>
              <a:defRPr/>
            </a:lvl1pPr>
            <a:lvl2pPr>
              <a:defRPr/>
            </a:lvl2pPr>
            <a:lvl3pPr>
              <a:defRPr/>
            </a:lvl3pPr>
            <a:lvl4pPr>
              <a:defRPr baseline="0"/>
            </a:lvl4pPr>
            <a:lvl5pPr>
              <a:defRPr baseline="0"/>
            </a:lvl5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ynopsys 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D001042-F3ED-0199-068F-96FA7B6EFB66}"/>
              </a:ext>
              <a:ext uri="{C183D7F6-B498-43B3-948B-1728B52AA6E4}">
                <adec:decorative xmlns:adec="http://schemas.microsoft.com/office/drawing/2017/decorative" val="1"/>
              </a:ext>
            </a:extLst>
          </p:cNvPr>
          <p:cNvPicPr>
            <a:picLocks noChangeAspect="1"/>
          </p:cNvPicPr>
          <p:nvPr/>
        </p:nvPicPr>
        <p:blipFill rotWithShape="1">
          <a:blip r:embed="rId6">
            <a:alphaModFix amt="72000"/>
            <a:extLst>
              <a:ext uri="{28A0092B-C50C-407E-A947-70E740481C1C}">
                <a14:useLocalDpi xmlns:a14="http://schemas.microsoft.com/office/drawing/2010/main"/>
              </a:ext>
            </a:extLst>
          </a:blip>
          <a:srcRect t="-63"/>
          <a:stretch/>
        </p:blipFill>
        <p:spPr>
          <a:xfrm flipH="1">
            <a:off x="0" y="0"/>
            <a:ext cx="12192000" cy="6858000"/>
          </a:xfrm>
          <a:prstGeom prst="rect">
            <a:avLst/>
          </a:prstGeom>
        </p:spPr>
      </p:pic>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grpSp>
        <p:nvGrpSpPr>
          <p:cNvPr id="2" name="logo">
            <a:extLst>
              <a:ext uri="{FF2B5EF4-FFF2-40B4-BE49-F238E27FC236}">
                <a16:creationId xmlns:a16="http://schemas.microsoft.com/office/drawing/2014/main" id="{FD5FD8E3-3748-792C-A675-76D344954221}"/>
              </a:ext>
            </a:extLst>
          </p:cNvPr>
          <p:cNvGrpSpPr/>
          <p:nvPr/>
        </p:nvGrpSpPr>
        <p:grpSpPr>
          <a:xfrm>
            <a:off x="525972" y="1754695"/>
            <a:ext cx="1725522" cy="378207"/>
            <a:chOff x="4574790" y="2937691"/>
            <a:chExt cx="3040324" cy="666392"/>
          </a:xfrm>
          <a:solidFill>
            <a:srgbClr val="FFFFFF"/>
          </a:solidFill>
        </p:grpSpPr>
        <p:sp>
          <p:nvSpPr>
            <p:cNvPr id="5" name="Freeform: Shape 2">
              <a:extLst>
                <a:ext uri="{FF2B5EF4-FFF2-40B4-BE49-F238E27FC236}">
                  <a16:creationId xmlns:a16="http://schemas.microsoft.com/office/drawing/2014/main" id="{9FDD6BEA-4559-B51F-5E65-4D8A0BB0BA81}"/>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grpFill/>
            <a:ln w="9525" cap="flat">
              <a:noFill/>
              <a:prstDash val="solid"/>
              <a:miter/>
            </a:ln>
          </p:spPr>
          <p:txBody>
            <a:bodyPr rtlCol="0" anchor="ctr"/>
            <a:lstStyle/>
            <a:p>
              <a:pPr algn="r"/>
              <a:endParaRPr/>
            </a:p>
          </p:txBody>
        </p:sp>
        <p:sp>
          <p:nvSpPr>
            <p:cNvPr id="6" name="Freeform: Shape 4">
              <a:extLst>
                <a:ext uri="{FF2B5EF4-FFF2-40B4-BE49-F238E27FC236}">
                  <a16:creationId xmlns:a16="http://schemas.microsoft.com/office/drawing/2014/main" id="{54C14AD6-E434-B530-CD9A-ECD6B202F57E}"/>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grpFill/>
            <a:ln w="9525" cap="flat">
              <a:noFill/>
              <a:prstDash val="solid"/>
              <a:miter/>
            </a:ln>
          </p:spPr>
          <p:txBody>
            <a:bodyPr rtlCol="0" anchor="ctr"/>
            <a:lstStyle/>
            <a:p>
              <a:pPr algn="r"/>
              <a:endParaRPr/>
            </a:p>
          </p:txBody>
        </p:sp>
        <p:sp>
          <p:nvSpPr>
            <p:cNvPr id="7" name="Freeform: Shape 5">
              <a:extLst>
                <a:ext uri="{FF2B5EF4-FFF2-40B4-BE49-F238E27FC236}">
                  <a16:creationId xmlns:a16="http://schemas.microsoft.com/office/drawing/2014/main" id="{B86FC0C7-70F0-3E03-F6E6-58C2044A3358}"/>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grpFill/>
            <a:ln w="9525" cap="flat">
              <a:noFill/>
              <a:prstDash val="solid"/>
              <a:miter/>
            </a:ln>
          </p:spPr>
          <p:txBody>
            <a:bodyPr rtlCol="0" anchor="ctr"/>
            <a:lstStyle/>
            <a:p>
              <a:pPr algn="r"/>
              <a:endParaRPr/>
            </a:p>
          </p:txBody>
        </p:sp>
        <p:sp>
          <p:nvSpPr>
            <p:cNvPr id="11" name="Freeform: Shape 6">
              <a:extLst>
                <a:ext uri="{FF2B5EF4-FFF2-40B4-BE49-F238E27FC236}">
                  <a16:creationId xmlns:a16="http://schemas.microsoft.com/office/drawing/2014/main" id="{838AE77A-BEC6-A079-D844-D19061C86E1F}"/>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grpFill/>
            <a:ln w="9525" cap="flat">
              <a:noFill/>
              <a:prstDash val="solid"/>
              <a:miter/>
            </a:ln>
          </p:spPr>
          <p:txBody>
            <a:bodyPr rtlCol="0" anchor="ctr"/>
            <a:lstStyle/>
            <a:p>
              <a:pPr algn="r"/>
              <a:endParaRPr/>
            </a:p>
          </p:txBody>
        </p:sp>
        <p:sp>
          <p:nvSpPr>
            <p:cNvPr id="12" name="Freeform: Shape 7">
              <a:extLst>
                <a:ext uri="{FF2B5EF4-FFF2-40B4-BE49-F238E27FC236}">
                  <a16:creationId xmlns:a16="http://schemas.microsoft.com/office/drawing/2014/main" id="{FFE6D9A0-1E09-D323-7CC6-4C7F079ACF81}"/>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grpFill/>
            <a:ln w="9525" cap="flat">
              <a:noFill/>
              <a:prstDash val="solid"/>
              <a:miter/>
            </a:ln>
          </p:spPr>
          <p:txBody>
            <a:bodyPr rtlCol="0" anchor="ctr"/>
            <a:lstStyle/>
            <a:p>
              <a:pPr algn="r"/>
              <a:endParaRPr/>
            </a:p>
          </p:txBody>
        </p:sp>
        <p:sp>
          <p:nvSpPr>
            <p:cNvPr id="13" name="Freeform: Shape 8">
              <a:extLst>
                <a:ext uri="{FF2B5EF4-FFF2-40B4-BE49-F238E27FC236}">
                  <a16:creationId xmlns:a16="http://schemas.microsoft.com/office/drawing/2014/main" id="{808CB3A5-7B8D-AAB3-FBD1-2A8E02373171}"/>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grpFill/>
            <a:ln w="9525" cap="flat">
              <a:noFill/>
              <a:prstDash val="solid"/>
              <a:miter/>
            </a:ln>
          </p:spPr>
          <p:txBody>
            <a:bodyPr rtlCol="0" anchor="ctr"/>
            <a:lstStyle/>
            <a:p>
              <a:pPr algn="r"/>
              <a:endParaRPr/>
            </a:p>
          </p:txBody>
        </p:sp>
        <p:sp>
          <p:nvSpPr>
            <p:cNvPr id="14" name="Freeform: Shape 9">
              <a:extLst>
                <a:ext uri="{FF2B5EF4-FFF2-40B4-BE49-F238E27FC236}">
                  <a16:creationId xmlns:a16="http://schemas.microsoft.com/office/drawing/2014/main" id="{BEE1056A-63ED-A455-361D-88FB59CE7D2E}"/>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grpFill/>
            <a:ln w="9525" cap="flat">
              <a:noFill/>
              <a:prstDash val="solid"/>
              <a:miter/>
            </a:ln>
          </p:spPr>
          <p:txBody>
            <a:bodyPr rtlCol="0" anchor="ctr"/>
            <a:lstStyle/>
            <a:p>
              <a:pPr algn="r"/>
              <a:endParaRPr/>
            </a:p>
          </p:txBody>
        </p:sp>
        <p:sp>
          <p:nvSpPr>
            <p:cNvPr id="15" name="Freeform: Shape 10">
              <a:extLst>
                <a:ext uri="{FF2B5EF4-FFF2-40B4-BE49-F238E27FC236}">
                  <a16:creationId xmlns:a16="http://schemas.microsoft.com/office/drawing/2014/main" id="{D76F67F9-8AEA-8535-8B55-EF7E9483BD63}"/>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grpFill/>
            <a:ln w="9525" cap="flat">
              <a:noFill/>
              <a:prstDash val="solid"/>
              <a:miter/>
            </a:ln>
          </p:spPr>
          <p:txBody>
            <a:bodyPr rtlCol="0" anchor="ctr"/>
            <a:lstStyle/>
            <a:p>
              <a:pPr algn="r"/>
              <a:endParaRPr/>
            </a:p>
          </p:txBody>
        </p:sp>
        <p:sp>
          <p:nvSpPr>
            <p:cNvPr id="16" name="Freeform: Shape 11">
              <a:extLst>
                <a:ext uri="{FF2B5EF4-FFF2-40B4-BE49-F238E27FC236}">
                  <a16:creationId xmlns:a16="http://schemas.microsoft.com/office/drawing/2014/main" id="{EADD0E65-D1C3-C6A0-235A-CAFA6B440DF5}"/>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grpFill/>
            <a:ln w="9525" cap="flat">
              <a:noFill/>
              <a:prstDash val="solid"/>
              <a:miter/>
            </a:ln>
          </p:spPr>
          <p:txBody>
            <a:bodyPr rtlCol="0" anchor="ctr"/>
            <a:lstStyle/>
            <a:p>
              <a:pPr algn="r"/>
              <a:endParaRPr/>
            </a:p>
          </p:txBody>
        </p:sp>
        <p:sp>
          <p:nvSpPr>
            <p:cNvPr id="17" name="Freeform: Shape 12">
              <a:extLst>
                <a:ext uri="{FF2B5EF4-FFF2-40B4-BE49-F238E27FC236}">
                  <a16:creationId xmlns:a16="http://schemas.microsoft.com/office/drawing/2014/main" id="{9FE40287-48EE-8066-7D9C-D6C4CAB7A500}"/>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grpFill/>
            <a:ln w="9525" cap="flat">
              <a:noFill/>
              <a:prstDash val="solid"/>
              <a:miter/>
            </a:ln>
          </p:spPr>
          <p:txBody>
            <a:bodyPr rtlCol="0" anchor="ctr"/>
            <a:lstStyle/>
            <a:p>
              <a:pPr algn="r"/>
              <a:endParaRPr/>
            </a:p>
          </p:txBody>
        </p:sp>
        <p:sp>
          <p:nvSpPr>
            <p:cNvPr id="18" name="Freeform: Shape 13">
              <a:extLst>
                <a:ext uri="{FF2B5EF4-FFF2-40B4-BE49-F238E27FC236}">
                  <a16:creationId xmlns:a16="http://schemas.microsoft.com/office/drawing/2014/main" id="{3B4EE44B-39E3-4556-B0CA-B1EE86D77B87}"/>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grpFill/>
            <a:ln w="9525" cap="flat">
              <a:noFill/>
              <a:prstDash val="solid"/>
              <a:miter/>
            </a:ln>
          </p:spPr>
          <p:txBody>
            <a:bodyPr rtlCol="0" anchor="ctr"/>
            <a:lstStyle/>
            <a:p>
              <a:pPr algn="r"/>
              <a:endParaRPr/>
            </a:p>
          </p:txBody>
        </p:sp>
      </p:gr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baseline="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baseline="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baseline="0">
                <a:solidFill>
                  <a:srgbClr val="FFFFFF"/>
                </a:solidFill>
                <a:effectLst/>
                <a:latin typeface="+mj-lt"/>
              </a:defRPr>
            </a:lvl1pPr>
          </a:lstStyle>
          <a:p>
            <a:pPr lvl="0"/>
            <a:r>
              <a:t>Click to Add a Date</a:t>
            </a:r>
          </a:p>
        </p:txBody>
      </p:sp>
    </p:spTree>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ubtitle Content Gray Bar">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custDataLst>
              <p:tags r:id="rId1"/>
            </p:custDataLst>
          </p:nvPr>
        </p:nvSpPr>
        <p:spPr bwMode="ltGray">
          <a:xfrm>
            <a:off x="8467344" y="-1"/>
            <a:ext cx="3721608" cy="6858000"/>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Copyright">
            <a:extLst>
              <a:ext uri="{FF2B5EF4-FFF2-40B4-BE49-F238E27FC236}">
                <a16:creationId xmlns:a16="http://schemas.microsoft.com/office/drawing/2014/main" id="{7AE3AE3B-2760-0D20-F108-1E915D0520E6}"/>
              </a:ext>
              <a:ext uri="{C183D7F6-B498-43B3-948B-1728B52AA6E4}">
                <adec:decorative xmlns:adec="http://schemas.microsoft.com/office/drawing/2017/decorative" val="0"/>
              </a:ext>
            </a:extLst>
          </p:cNvPr>
          <p:cNvSpPr txBox="1"/>
          <p:nvPr>
            <p:custDataLst>
              <p:tags r:id="rId2"/>
            </p:custDataLst>
          </p:nvPr>
        </p:nvSpPr>
        <p:spPr>
          <a:xfrm>
            <a:off x="10082807" y="6525890"/>
            <a:ext cx="1226107" cy="215444"/>
          </a:xfrm>
          <a:prstGeom prst="rect">
            <a:avLst/>
          </a:prstGeom>
          <a:noFill/>
        </p:spPr>
        <p:txBody>
          <a:bodyPr wrap="square" rtlCol="0" anchor="ctr">
            <a:noAutofit/>
          </a:bodyPr>
          <a:lstStyle/>
          <a:p>
            <a:pPr algn="r"/>
            <a:r>
              <a:rPr sz="800">
                <a:solidFill>
                  <a:srgbClr val="646E81"/>
                </a:solidFill>
              </a:rPr>
              <a:t>© 2022 Synopsys, Inc. </a:t>
            </a:r>
          </a:p>
        </p:txBody>
      </p:sp>
      <p:sp>
        <p:nvSpPr>
          <p:cNvPr id="12" name="Slide Number">
            <a:extLst>
              <a:ext uri="{FF2B5EF4-FFF2-40B4-BE49-F238E27FC236}">
                <a16:creationId xmlns:a16="http://schemas.microsoft.com/office/drawing/2014/main" id="{2E957B4C-39F1-67FF-12BA-0F06B0816D42}"/>
              </a:ext>
            </a:extLst>
          </p:cNvPr>
          <p:cNvSpPr txBox="1"/>
          <p:nvPr>
            <p:custDataLst>
              <p:tags r:id="rId3"/>
            </p:custDataLst>
          </p:nvPr>
        </p:nvSpPr>
        <p:spPr>
          <a:xfrm>
            <a:off x="11308913" y="6525890"/>
            <a:ext cx="374204" cy="215444"/>
          </a:xfrm>
          <a:prstGeom prst="rect">
            <a:avLst/>
          </a:prstGeom>
          <a:noFill/>
        </p:spPr>
        <p:txBody>
          <a:bodyPr wrap="square" lIns="0" tIns="0" rIns="0" bIns="0" rtlCol="0" anchor="ctr">
            <a:noAutofit/>
          </a:bodyPr>
          <a:lstStyle/>
          <a:p>
            <a:pPr algn="r"/>
            <a:fld id="{CAE2347F-76BC-4690-80B5-B24BA0EA7B0A}" type="slidenum">
              <a:rPr sz="800">
                <a:solidFill>
                  <a:srgbClr val="646E81"/>
                </a:solidFill>
              </a:rPr>
              <a:pPr algn="r"/>
              <a:t>‹#›</a:t>
            </a:fld>
            <a:endParaRPr sz="800">
              <a:solidFill>
                <a:srgbClr val="646E81"/>
              </a:solidFill>
            </a:endParaRPr>
          </a:p>
        </p:txBody>
      </p:sp>
      <p:sp>
        <p:nvSpPr>
          <p:cNvPr id="4" name="Title 3">
            <a:extLst>
              <a:ext uri="{FF2B5EF4-FFF2-40B4-BE49-F238E27FC236}">
                <a16:creationId xmlns:a16="http://schemas.microsoft.com/office/drawing/2014/main" id="{C538A56D-8CE5-7373-0645-E1971F77D857}"/>
              </a:ext>
            </a:extLst>
          </p:cNvPr>
          <p:cNvSpPr>
            <a:spLocks noGrp="1"/>
          </p:cNvSpPr>
          <p:nvPr>
            <p:ph type="title" hasCustomPrompt="1"/>
          </p:nvPr>
        </p:nvSpPr>
        <p:spPr>
          <a:xfrm>
            <a:off x="533400" y="526477"/>
            <a:ext cx="7598664" cy="612648"/>
          </a:xfrm>
        </p:spPr>
        <p:txBody>
          <a:bodyPr>
            <a:noAutofit/>
          </a:bodyPr>
          <a:lstStyle/>
          <a:p>
            <a:r>
              <a:t>Click to Add a Slide Title</a:t>
            </a:r>
          </a:p>
        </p:txBody>
      </p:sp>
      <p:sp>
        <p:nvSpPr>
          <p:cNvPr id="7" name="Text Placeholder 6"/>
          <p:cNvSpPr>
            <a:spLocks noGrp="1"/>
          </p:cNvSpPr>
          <p:nvPr>
            <p:ph type="body" sz="quarter" idx="12" hasCustomPrompt="1"/>
            <p:custDataLst>
              <p:tags r:id="rId4"/>
            </p:custDataLst>
          </p:nvPr>
        </p:nvSpPr>
        <p:spPr>
          <a:xfrm>
            <a:off x="533400" y="1143000"/>
            <a:ext cx="7598664" cy="310896"/>
          </a:xfrm>
        </p:spPr>
        <p:txBody>
          <a:bodyPr>
            <a:noAutofit/>
          </a:bodyPr>
          <a:lstStyle>
            <a:lvl1pPr marL="0" indent="0">
              <a:spcBef>
                <a:spcPts val="0"/>
              </a:spcBef>
              <a:buFontTx/>
              <a:buNone/>
              <a:defRPr sz="2200" i="0">
                <a:solidFill>
                  <a:schemeClr val="tx1"/>
                </a:solidFill>
                <a:latin typeface="+mj-lt"/>
              </a:defRPr>
            </a:lvl1pPr>
            <a:lvl2pPr marL="0" indent="0">
              <a:spcBef>
                <a:spcPts val="0"/>
              </a:spcBef>
              <a:buFontTx/>
              <a:buNone/>
              <a:defRPr sz="2400">
                <a:solidFill>
                  <a:schemeClr val="tx1">
                    <a:lumMod val="65000"/>
                    <a:lumOff val="35000"/>
                  </a:schemeClr>
                </a:solidFill>
              </a:defRPr>
            </a:lvl2pPr>
            <a:lvl3pPr marL="0" indent="0">
              <a:spcBef>
                <a:spcPts val="0"/>
              </a:spcBef>
              <a:buFontTx/>
              <a:buNone/>
              <a:defRPr sz="2400">
                <a:solidFill>
                  <a:schemeClr val="tx1">
                    <a:lumMod val="65000"/>
                    <a:lumOff val="35000"/>
                  </a:schemeClr>
                </a:solidFill>
              </a:defRPr>
            </a:lvl3pPr>
            <a:lvl4pPr marL="0" indent="0">
              <a:spcBef>
                <a:spcPts val="0"/>
              </a:spcBef>
              <a:buFontTx/>
              <a:buNone/>
              <a:defRPr sz="2400">
                <a:solidFill>
                  <a:schemeClr val="tx1">
                    <a:lumMod val="65000"/>
                    <a:lumOff val="35000"/>
                  </a:schemeClr>
                </a:solidFill>
              </a:defRPr>
            </a:lvl4pPr>
            <a:lvl5pPr marL="0" indent="0">
              <a:spcBef>
                <a:spcPts val="0"/>
              </a:spcBef>
              <a:buFontTx/>
              <a:buNone/>
              <a:defRPr sz="2400">
                <a:solidFill>
                  <a:schemeClr val="tx1">
                    <a:lumMod val="65000"/>
                    <a:lumOff val="35000"/>
                  </a:schemeClr>
                </a:solidFill>
              </a:defRPr>
            </a:lvl5pPr>
            <a:lvl6pPr marL="0" indent="0">
              <a:spcBef>
                <a:spcPts val="0"/>
              </a:spcBef>
              <a:buFontTx/>
              <a:buNone/>
              <a:defRPr sz="2400">
                <a:solidFill>
                  <a:schemeClr val="tx1">
                    <a:lumMod val="65000"/>
                    <a:lumOff val="35000"/>
                  </a:schemeClr>
                </a:solidFill>
              </a:defRPr>
            </a:lvl6pPr>
            <a:lvl7pPr marL="0" indent="0">
              <a:spcBef>
                <a:spcPts val="0"/>
              </a:spcBef>
              <a:buFontTx/>
              <a:buNone/>
              <a:defRPr sz="2400">
                <a:solidFill>
                  <a:schemeClr val="tx1">
                    <a:lumMod val="65000"/>
                    <a:lumOff val="35000"/>
                  </a:schemeClr>
                </a:solidFill>
              </a:defRPr>
            </a:lvl7pPr>
            <a:lvl8pPr marL="0" indent="0">
              <a:spcBef>
                <a:spcPts val="0"/>
              </a:spcBef>
              <a:buFontTx/>
              <a:buNone/>
              <a:defRPr sz="2400">
                <a:solidFill>
                  <a:schemeClr val="tx1">
                    <a:lumMod val="65000"/>
                    <a:lumOff val="35000"/>
                  </a:schemeClr>
                </a:solidFill>
              </a:defRPr>
            </a:lvl8pPr>
            <a:lvl9pPr marL="0" indent="0">
              <a:spcBef>
                <a:spcPts val="0"/>
              </a:spcBef>
              <a:buFontTx/>
              <a:buNone/>
              <a:defRPr sz="2400">
                <a:solidFill>
                  <a:schemeClr val="tx1">
                    <a:lumMod val="65000"/>
                    <a:lumOff val="35000"/>
                  </a:schemeClr>
                </a:solidFill>
              </a:defRPr>
            </a:lvl9pPr>
          </a:lstStyle>
          <a:p>
            <a:pPr lvl="0"/>
            <a:r>
              <a:t>Click to add a subtitle</a:t>
            </a:r>
          </a:p>
        </p:txBody>
      </p:sp>
      <p:sp>
        <p:nvSpPr>
          <p:cNvPr id="5" name="Content Placeholder 5"/>
          <p:cNvSpPr>
            <a:spLocks noGrp="1"/>
          </p:cNvSpPr>
          <p:nvPr>
            <p:ph sz="quarter" idx="10" hasCustomPrompt="1"/>
            <p:custDataLst>
              <p:tags r:id="rId5"/>
            </p:custDataLst>
          </p:nvPr>
        </p:nvSpPr>
        <p:spPr>
          <a:xfrm>
            <a:off x="533400" y="1704560"/>
            <a:ext cx="7598664" cy="4769741"/>
          </a:xfrm>
        </p:spPr>
        <p:txBody>
          <a:bodyPr vert="horz" lIns="0" tIns="0" rIns="0" bIns="0" rtlCol="0">
            <a:noAutofit/>
          </a:bodyPr>
          <a:lstStyle>
            <a:lvl1pPr>
              <a:defRPr/>
            </a:lvl1pPr>
            <a:lvl2pPr>
              <a:defRPr/>
            </a:lvl2pPr>
            <a:lvl3pPr>
              <a:defRPr/>
            </a:lvl3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6" name="Content Placeholder 7"/>
          <p:cNvSpPr>
            <a:spLocks noGrp="1"/>
          </p:cNvSpPr>
          <p:nvPr>
            <p:ph sz="quarter" idx="11" hasCustomPrompt="1"/>
            <p:custDataLst>
              <p:tags r:id="rId6"/>
            </p:custDataLst>
          </p:nvPr>
        </p:nvSpPr>
        <p:spPr>
          <a:xfrm>
            <a:off x="8741664" y="526476"/>
            <a:ext cx="3182112" cy="5952744"/>
          </a:xfrm>
        </p:spPr>
        <p:txBody>
          <a:bodyPr anchor="ctr">
            <a:noAutofit/>
          </a:bodyPr>
          <a:lstStyle>
            <a:lvl1pPr marL="228600" indent="-228600" algn="l">
              <a:spcBef>
                <a:spcPts val="600"/>
              </a:spcBef>
              <a:buFont typeface="Arial" panose="020B0604020202020204" pitchFamily="34" charset="0"/>
              <a:buChar char="•"/>
              <a:defRPr sz="2400"/>
            </a:lvl1pPr>
            <a:lvl2pPr marL="521208" indent="-228600" algn="l">
              <a:spcBef>
                <a:spcPts val="600"/>
              </a:spcBef>
              <a:buFont typeface="Arial" panose="020B0604020202020204" pitchFamily="34" charset="0"/>
              <a:buChar char="–"/>
              <a:defRPr sz="1800"/>
            </a:lvl2pPr>
            <a:lvl3pPr marL="804672" indent="-228600" algn="l">
              <a:spcBef>
                <a:spcPts val="600"/>
              </a:spcBef>
              <a:buFont typeface="Arial" panose="020B0604020202020204" pitchFamily="34" charset="0"/>
              <a:buChar char="–"/>
              <a:defRPr sz="1600"/>
            </a:lvl3pPr>
            <a:lvl4pPr marL="1088136" indent="-228600" algn="l">
              <a:spcBef>
                <a:spcPts val="336"/>
              </a:spcBef>
              <a:buFont typeface="Arial" panose="020B0604020202020204" pitchFamily="34" charset="0"/>
              <a:buChar char="–"/>
              <a:defRPr sz="1400"/>
            </a:lvl4pPr>
            <a:lvl5pPr marL="1088136" indent="-228600" algn="l">
              <a:spcBef>
                <a:spcPts val="336"/>
              </a:spcBef>
              <a:buFont typeface="Arial" panose="020B0604020202020204" pitchFamily="34" charset="0"/>
              <a:buChar char="–"/>
              <a:defRPr sz="1400"/>
            </a:lvl5pPr>
            <a:lvl6pPr marL="1088136" indent="-228600" algn="l">
              <a:spcBef>
                <a:spcPts val="336"/>
              </a:spcBef>
              <a:buFont typeface="Arial" panose="020B0604020202020204" pitchFamily="34" charset="0"/>
              <a:buChar char="–"/>
              <a:defRPr sz="1400"/>
            </a:lvl6pPr>
            <a:lvl7pPr marL="1088136" indent="-228600" algn="l">
              <a:spcBef>
                <a:spcPts val="336"/>
              </a:spcBef>
              <a:buFont typeface="Arial" panose="020B0604020202020204" pitchFamily="34" charset="0"/>
              <a:buChar char="–"/>
              <a:defRPr sz="1400"/>
            </a:lvl7pPr>
            <a:lvl8pPr marL="1088136" indent="-228600" algn="l">
              <a:spcBef>
                <a:spcPts val="336"/>
              </a:spcBef>
              <a:buFont typeface="Arial" panose="020B0604020202020204" pitchFamily="34" charset="0"/>
              <a:buChar char="–"/>
              <a:defRPr sz="1400"/>
            </a:lvl8pPr>
            <a:lvl9pPr marL="1088136" indent="-228600" algn="l">
              <a:spcBef>
                <a:spcPts val="336"/>
              </a:spcBef>
              <a:buFont typeface="Arial" panose="020B0604020202020204" pitchFamily="34" charset="0"/>
              <a:buChar char="–"/>
              <a:defRPr sz="1400"/>
            </a:lvl9pPr>
          </a:lstStyle>
          <a:p>
            <a:pPr lvl="0"/>
            <a:r>
              <a:t>Click to add text or</a:t>
            </a:r>
            <a:r>
              <a:rPr lang="en-US"/>
              <a:t> </a:t>
            </a:r>
            <a:r>
              <a:t>choose an icon below</a:t>
            </a:r>
            <a:r>
              <a:rPr lang="en-US"/>
              <a:t> </a:t>
            </a:r>
            <a:r>
              <a:t>to insert other</a:t>
            </a:r>
            <a:r>
              <a:rPr lang="en-US"/>
              <a:t> </a:t>
            </a:r>
            <a:r>
              <a:t>content</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Tree>
  </p:cSld>
  <p:clrMapOvr>
    <a:masterClrMapping/>
  </p:clrMapOvr>
  <p:transition>
    <p:fade/>
  </p:transition>
  <p:extLst>
    <p:ext uri="{DCECCB84-F9BA-43D5-87BE-67443E8EF086}">
      <p15:sldGuideLst xmlns:p15="http://schemas.microsoft.com/office/powerpoint/2012/main">
        <p15:guide id="2" pos="5124">
          <p15:clr>
            <a:srgbClr val="5ACBF0"/>
          </p15:clr>
        </p15:guide>
        <p15:guide id="6" orient="horz" pos="720">
          <p15:clr>
            <a:srgbClr val="5ACBF0"/>
          </p15:clr>
        </p15:guide>
        <p15:guide id="8" pos="75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ubtitle Content Weighted Right">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custDataLst>
              <p:tags r:id="rId1"/>
            </p:custDataLst>
          </p:nvPr>
        </p:nvSpPr>
        <p:spPr bwMode="ltGray">
          <a:xfrm>
            <a:off x="0" y="-1"/>
            <a:ext cx="3721608" cy="6858000"/>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C538A56D-8CE5-7373-0645-E1971F77D857}"/>
              </a:ext>
            </a:extLst>
          </p:cNvPr>
          <p:cNvSpPr>
            <a:spLocks noGrp="1"/>
          </p:cNvSpPr>
          <p:nvPr>
            <p:ph type="title" hasCustomPrompt="1"/>
          </p:nvPr>
        </p:nvSpPr>
        <p:spPr>
          <a:xfrm>
            <a:off x="4064703" y="526477"/>
            <a:ext cx="7598664" cy="612648"/>
          </a:xfrm>
        </p:spPr>
        <p:txBody>
          <a:bodyPr>
            <a:noAutofit/>
          </a:bodyPr>
          <a:lstStyle/>
          <a:p>
            <a:r>
              <a:t>Click to Add a Slide Title</a:t>
            </a:r>
          </a:p>
        </p:txBody>
      </p:sp>
      <p:sp>
        <p:nvSpPr>
          <p:cNvPr id="7" name="Text Placeholder 6"/>
          <p:cNvSpPr>
            <a:spLocks noGrp="1"/>
          </p:cNvSpPr>
          <p:nvPr>
            <p:ph type="body" sz="quarter" idx="12" hasCustomPrompt="1"/>
            <p:custDataLst>
              <p:tags r:id="rId2"/>
            </p:custDataLst>
          </p:nvPr>
        </p:nvSpPr>
        <p:spPr>
          <a:xfrm>
            <a:off x="4064703" y="1143000"/>
            <a:ext cx="7598664" cy="310896"/>
          </a:xfrm>
        </p:spPr>
        <p:txBody>
          <a:bodyPr>
            <a:noAutofit/>
          </a:bodyPr>
          <a:lstStyle>
            <a:lvl1pPr marL="0" indent="0">
              <a:spcBef>
                <a:spcPts val="0"/>
              </a:spcBef>
              <a:buFontTx/>
              <a:buNone/>
              <a:defRPr sz="2200" i="0">
                <a:solidFill>
                  <a:schemeClr val="tx1"/>
                </a:solidFill>
                <a:latin typeface="+mj-lt"/>
              </a:defRPr>
            </a:lvl1pPr>
            <a:lvl2pPr marL="0" indent="0">
              <a:spcBef>
                <a:spcPts val="0"/>
              </a:spcBef>
              <a:buFontTx/>
              <a:buNone/>
              <a:defRPr sz="2400">
                <a:solidFill>
                  <a:schemeClr val="tx1">
                    <a:lumMod val="65000"/>
                    <a:lumOff val="35000"/>
                  </a:schemeClr>
                </a:solidFill>
              </a:defRPr>
            </a:lvl2pPr>
            <a:lvl3pPr marL="0" indent="0">
              <a:spcBef>
                <a:spcPts val="0"/>
              </a:spcBef>
              <a:buFontTx/>
              <a:buNone/>
              <a:defRPr sz="2400">
                <a:solidFill>
                  <a:schemeClr val="tx1">
                    <a:lumMod val="65000"/>
                    <a:lumOff val="35000"/>
                  </a:schemeClr>
                </a:solidFill>
              </a:defRPr>
            </a:lvl3pPr>
            <a:lvl4pPr marL="0" indent="0">
              <a:spcBef>
                <a:spcPts val="0"/>
              </a:spcBef>
              <a:buFontTx/>
              <a:buNone/>
              <a:defRPr sz="2400">
                <a:solidFill>
                  <a:schemeClr val="tx1">
                    <a:lumMod val="65000"/>
                    <a:lumOff val="35000"/>
                  </a:schemeClr>
                </a:solidFill>
              </a:defRPr>
            </a:lvl4pPr>
            <a:lvl5pPr marL="0" indent="0">
              <a:spcBef>
                <a:spcPts val="0"/>
              </a:spcBef>
              <a:buFontTx/>
              <a:buNone/>
              <a:defRPr sz="2400">
                <a:solidFill>
                  <a:schemeClr val="tx1">
                    <a:lumMod val="65000"/>
                    <a:lumOff val="35000"/>
                  </a:schemeClr>
                </a:solidFill>
              </a:defRPr>
            </a:lvl5pPr>
            <a:lvl6pPr marL="0" indent="0">
              <a:spcBef>
                <a:spcPts val="0"/>
              </a:spcBef>
              <a:buFontTx/>
              <a:buNone/>
              <a:defRPr sz="2400">
                <a:solidFill>
                  <a:schemeClr val="tx1">
                    <a:lumMod val="65000"/>
                    <a:lumOff val="35000"/>
                  </a:schemeClr>
                </a:solidFill>
              </a:defRPr>
            </a:lvl6pPr>
            <a:lvl7pPr marL="0" indent="0">
              <a:spcBef>
                <a:spcPts val="0"/>
              </a:spcBef>
              <a:buFontTx/>
              <a:buNone/>
              <a:defRPr sz="2400">
                <a:solidFill>
                  <a:schemeClr val="tx1">
                    <a:lumMod val="65000"/>
                    <a:lumOff val="35000"/>
                  </a:schemeClr>
                </a:solidFill>
              </a:defRPr>
            </a:lvl7pPr>
            <a:lvl8pPr marL="0" indent="0">
              <a:spcBef>
                <a:spcPts val="0"/>
              </a:spcBef>
              <a:buFontTx/>
              <a:buNone/>
              <a:defRPr sz="2400">
                <a:solidFill>
                  <a:schemeClr val="tx1">
                    <a:lumMod val="65000"/>
                    <a:lumOff val="35000"/>
                  </a:schemeClr>
                </a:solidFill>
              </a:defRPr>
            </a:lvl8pPr>
            <a:lvl9pPr marL="0" indent="0">
              <a:spcBef>
                <a:spcPts val="0"/>
              </a:spcBef>
              <a:buFontTx/>
              <a:buNone/>
              <a:defRPr sz="2400">
                <a:solidFill>
                  <a:schemeClr val="tx1">
                    <a:lumMod val="65000"/>
                    <a:lumOff val="35000"/>
                  </a:schemeClr>
                </a:solidFill>
              </a:defRPr>
            </a:lvl9pPr>
          </a:lstStyle>
          <a:p>
            <a:pPr lvl="0"/>
            <a:r>
              <a:t>Click to add a subtitle</a:t>
            </a:r>
          </a:p>
        </p:txBody>
      </p:sp>
      <p:sp>
        <p:nvSpPr>
          <p:cNvPr id="5" name="Content Placeholder 5"/>
          <p:cNvSpPr>
            <a:spLocks noGrp="1"/>
          </p:cNvSpPr>
          <p:nvPr>
            <p:ph sz="quarter" idx="10" hasCustomPrompt="1"/>
            <p:custDataLst>
              <p:tags r:id="rId3"/>
            </p:custDataLst>
          </p:nvPr>
        </p:nvSpPr>
        <p:spPr>
          <a:xfrm>
            <a:off x="4064703" y="1704560"/>
            <a:ext cx="7598664" cy="4769741"/>
          </a:xfrm>
        </p:spPr>
        <p:txBody>
          <a:bodyPr vert="horz" lIns="0" tIns="0" rIns="0" bIns="0" rtlCol="0">
            <a:noAutofit/>
          </a:bodyPr>
          <a:lstStyle>
            <a:lvl1pPr>
              <a:defRPr/>
            </a:lvl1pPr>
            <a:lvl2pPr>
              <a:defRPr/>
            </a:lvl2pPr>
            <a:lvl3pPr>
              <a:defRPr/>
            </a:lvl3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6" name="Content Placeholder 7">
            <a:extLst>
              <a:ext uri="{C183D7F6-B498-43B3-948B-1728B52AA6E4}">
                <adec:decorative xmlns:adec="http://schemas.microsoft.com/office/drawing/2017/decorative" val="0"/>
              </a:ext>
            </a:extLst>
          </p:cNvPr>
          <p:cNvSpPr>
            <a:spLocks noGrp="1"/>
          </p:cNvSpPr>
          <p:nvPr>
            <p:ph sz="quarter" idx="11" hasCustomPrompt="1"/>
            <p:custDataLst>
              <p:tags r:id="rId4"/>
            </p:custDataLst>
          </p:nvPr>
        </p:nvSpPr>
        <p:spPr>
          <a:xfrm>
            <a:off x="265176" y="526476"/>
            <a:ext cx="3182112" cy="5952744"/>
          </a:xfrm>
        </p:spPr>
        <p:txBody>
          <a:bodyPr anchor="ctr">
            <a:noAutofit/>
          </a:bodyPr>
          <a:lstStyle>
            <a:lvl1pPr marL="228600" indent="-228600" algn="l">
              <a:spcBef>
                <a:spcPts val="600"/>
              </a:spcBef>
              <a:buFont typeface="Arial" panose="020B0604020202020204" pitchFamily="34" charset="0"/>
              <a:buChar char="•"/>
              <a:defRPr sz="2400"/>
            </a:lvl1pPr>
            <a:lvl2pPr marL="521208" indent="-228600" algn="l">
              <a:spcBef>
                <a:spcPts val="600"/>
              </a:spcBef>
              <a:buFont typeface="Arial" panose="020B0604020202020204" pitchFamily="34" charset="0"/>
              <a:buChar char="–"/>
              <a:defRPr sz="1800"/>
            </a:lvl2pPr>
            <a:lvl3pPr marL="804672" indent="-228600" algn="l">
              <a:spcBef>
                <a:spcPts val="600"/>
              </a:spcBef>
              <a:buFont typeface="Arial" panose="020B0604020202020204" pitchFamily="34" charset="0"/>
              <a:buChar char="–"/>
              <a:defRPr sz="1600"/>
            </a:lvl3pPr>
            <a:lvl4pPr marL="1088136" indent="-228600" algn="l">
              <a:spcBef>
                <a:spcPts val="336"/>
              </a:spcBef>
              <a:buFont typeface="Arial" panose="020B0604020202020204" pitchFamily="34" charset="0"/>
              <a:buChar char="–"/>
              <a:defRPr sz="1400"/>
            </a:lvl4pPr>
            <a:lvl5pPr marL="1088136" indent="-228600" algn="l">
              <a:spcBef>
                <a:spcPts val="336"/>
              </a:spcBef>
              <a:buFont typeface="Arial" panose="020B0604020202020204" pitchFamily="34" charset="0"/>
              <a:buChar char="–"/>
              <a:defRPr sz="1400"/>
            </a:lvl5pPr>
            <a:lvl6pPr marL="1088136" indent="-228600" algn="l">
              <a:spcBef>
                <a:spcPts val="336"/>
              </a:spcBef>
              <a:buFont typeface="Arial" panose="020B0604020202020204" pitchFamily="34" charset="0"/>
              <a:buChar char="–"/>
              <a:defRPr sz="1400"/>
            </a:lvl6pPr>
            <a:lvl7pPr marL="1088136" indent="-228600" algn="l">
              <a:spcBef>
                <a:spcPts val="336"/>
              </a:spcBef>
              <a:buFont typeface="Arial" panose="020B0604020202020204" pitchFamily="34" charset="0"/>
              <a:buChar char="–"/>
              <a:defRPr sz="1400"/>
            </a:lvl7pPr>
            <a:lvl8pPr marL="1088136" indent="-228600" algn="l">
              <a:spcBef>
                <a:spcPts val="336"/>
              </a:spcBef>
              <a:buFont typeface="Arial" panose="020B0604020202020204" pitchFamily="34" charset="0"/>
              <a:buChar char="–"/>
              <a:defRPr sz="1400"/>
            </a:lvl8pPr>
            <a:lvl9pPr marL="1088136" indent="-228600" algn="l">
              <a:spcBef>
                <a:spcPts val="336"/>
              </a:spcBef>
              <a:buFont typeface="Arial" panose="020B0604020202020204" pitchFamily="34" charset="0"/>
              <a:buChar char="–"/>
              <a:defRPr sz="1400"/>
            </a:lvl9pPr>
          </a:lstStyle>
          <a:p>
            <a:pPr lvl="0"/>
            <a:r>
              <a:t>Click to add text or</a:t>
            </a:r>
            <a:r>
              <a:rPr lang="en-US"/>
              <a:t> </a:t>
            </a:r>
            <a:r>
              <a:t>choose an icon below</a:t>
            </a:r>
            <a:r>
              <a:rPr lang="en-US"/>
              <a:t> </a:t>
            </a:r>
            <a:r>
              <a:t>to insert other</a:t>
            </a:r>
            <a:r>
              <a:rPr lang="en-US"/>
              <a:t> </a:t>
            </a:r>
            <a:r>
              <a:t>content</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grpSp>
        <p:nvGrpSpPr>
          <p:cNvPr id="2" name="logo">
            <a:extLst>
              <a:ext uri="{FF2B5EF4-FFF2-40B4-BE49-F238E27FC236}">
                <a16:creationId xmlns:a16="http://schemas.microsoft.com/office/drawing/2014/main" id="{49CDF817-C3D2-FA85-5602-7398B2A11861}"/>
              </a:ext>
              <a:ext uri="{C183D7F6-B498-43B3-948B-1728B52AA6E4}">
                <adec:decorative xmlns:adec="http://schemas.microsoft.com/office/drawing/2017/decorative" val="1"/>
              </a:ext>
            </a:extLst>
          </p:cNvPr>
          <p:cNvGrpSpPr/>
          <p:nvPr>
            <p:custDataLst>
              <p:tags r:id="rId5"/>
            </p:custDataLst>
          </p:nvPr>
        </p:nvGrpSpPr>
        <p:grpSpPr>
          <a:xfrm>
            <a:off x="524212" y="6595928"/>
            <a:ext cx="629606" cy="136522"/>
            <a:chOff x="973138" y="5000626"/>
            <a:chExt cx="3506788" cy="760412"/>
          </a:xfrm>
          <a:solidFill>
            <a:srgbClr val="646E81"/>
          </a:solidFill>
        </p:grpSpPr>
        <p:sp>
          <p:nvSpPr>
            <p:cNvPr id="8" name="Freeform 6">
              <a:extLst>
                <a:ext uri="{FF2B5EF4-FFF2-40B4-BE49-F238E27FC236}">
                  <a16:creationId xmlns:a16="http://schemas.microsoft.com/office/drawing/2014/main" id="{A4EA8871-5CB1-264F-67DB-113D83E523EA}"/>
                </a:ext>
              </a:extLst>
            </p:cNvPr>
            <p:cNvSpPr>
              <a:spLocks/>
            </p:cNvSpPr>
            <p:nvPr/>
          </p:nvSpPr>
          <p:spPr bwMode="auto">
            <a:xfrm>
              <a:off x="973138" y="5000626"/>
              <a:ext cx="357188" cy="612775"/>
            </a:xfrm>
            <a:custGeom>
              <a:avLst/>
              <a:gdLst>
                <a:gd name="T0" fmla="*/ 276 w 451"/>
                <a:gd name="T1" fmla="*/ 1 h 771"/>
                <a:gd name="T2" fmla="*/ 354 w 451"/>
                <a:gd name="T3" fmla="*/ 12 h 771"/>
                <a:gd name="T4" fmla="*/ 407 w 451"/>
                <a:gd name="T5" fmla="*/ 33 h 771"/>
                <a:gd name="T6" fmla="*/ 437 w 451"/>
                <a:gd name="T7" fmla="*/ 65 h 771"/>
                <a:gd name="T8" fmla="*/ 447 w 451"/>
                <a:gd name="T9" fmla="*/ 107 h 771"/>
                <a:gd name="T10" fmla="*/ 307 w 451"/>
                <a:gd name="T11" fmla="*/ 203 h 771"/>
                <a:gd name="T12" fmla="*/ 307 w 451"/>
                <a:gd name="T13" fmla="*/ 99 h 771"/>
                <a:gd name="T14" fmla="*/ 297 w 451"/>
                <a:gd name="T15" fmla="*/ 77 h 771"/>
                <a:gd name="T16" fmla="*/ 272 w 451"/>
                <a:gd name="T17" fmla="*/ 64 h 771"/>
                <a:gd name="T18" fmla="*/ 228 w 451"/>
                <a:gd name="T19" fmla="*/ 59 h 771"/>
                <a:gd name="T20" fmla="*/ 182 w 451"/>
                <a:gd name="T21" fmla="*/ 64 h 771"/>
                <a:gd name="T22" fmla="*/ 158 w 451"/>
                <a:gd name="T23" fmla="*/ 77 h 771"/>
                <a:gd name="T24" fmla="*/ 149 w 451"/>
                <a:gd name="T25" fmla="*/ 99 h 771"/>
                <a:gd name="T26" fmla="*/ 148 w 451"/>
                <a:gd name="T27" fmla="*/ 190 h 771"/>
                <a:gd name="T28" fmla="*/ 154 w 451"/>
                <a:gd name="T29" fmla="*/ 226 h 771"/>
                <a:gd name="T30" fmla="*/ 178 w 451"/>
                <a:gd name="T31" fmla="*/ 258 h 771"/>
                <a:gd name="T32" fmla="*/ 421 w 451"/>
                <a:gd name="T33" fmla="*/ 468 h 771"/>
                <a:gd name="T34" fmla="*/ 447 w 451"/>
                <a:gd name="T35" fmla="*/ 515 h 771"/>
                <a:gd name="T36" fmla="*/ 451 w 451"/>
                <a:gd name="T37" fmla="*/ 660 h 771"/>
                <a:gd name="T38" fmla="*/ 439 w 451"/>
                <a:gd name="T39" fmla="*/ 703 h 771"/>
                <a:gd name="T40" fmla="*/ 404 w 451"/>
                <a:gd name="T41" fmla="*/ 736 h 771"/>
                <a:gd name="T42" fmla="*/ 348 w 451"/>
                <a:gd name="T43" fmla="*/ 759 h 771"/>
                <a:gd name="T44" fmla="*/ 272 w 451"/>
                <a:gd name="T45" fmla="*/ 770 h 771"/>
                <a:gd name="T46" fmla="*/ 180 w 451"/>
                <a:gd name="T47" fmla="*/ 770 h 771"/>
                <a:gd name="T48" fmla="*/ 101 w 451"/>
                <a:gd name="T49" fmla="*/ 760 h 771"/>
                <a:gd name="T50" fmla="*/ 44 w 451"/>
                <a:gd name="T51" fmla="*/ 739 h 771"/>
                <a:gd name="T52" fmla="*/ 11 w 451"/>
                <a:gd name="T53" fmla="*/ 705 h 771"/>
                <a:gd name="T54" fmla="*/ 0 w 451"/>
                <a:gd name="T55" fmla="*/ 660 h 771"/>
                <a:gd name="T56" fmla="*/ 140 w 451"/>
                <a:gd name="T57" fmla="*/ 557 h 771"/>
                <a:gd name="T58" fmla="*/ 141 w 451"/>
                <a:gd name="T59" fmla="*/ 673 h 771"/>
                <a:gd name="T60" fmla="*/ 161 w 451"/>
                <a:gd name="T61" fmla="*/ 697 h 771"/>
                <a:gd name="T62" fmla="*/ 200 w 451"/>
                <a:gd name="T63" fmla="*/ 711 h 771"/>
                <a:gd name="T64" fmla="*/ 254 w 451"/>
                <a:gd name="T65" fmla="*/ 711 h 771"/>
                <a:gd name="T66" fmla="*/ 291 w 451"/>
                <a:gd name="T67" fmla="*/ 697 h 771"/>
                <a:gd name="T68" fmla="*/ 310 w 451"/>
                <a:gd name="T69" fmla="*/ 673 h 771"/>
                <a:gd name="T70" fmla="*/ 311 w 451"/>
                <a:gd name="T71" fmla="*/ 550 h 771"/>
                <a:gd name="T72" fmla="*/ 303 w 451"/>
                <a:gd name="T73" fmla="*/ 514 h 771"/>
                <a:gd name="T74" fmla="*/ 272 w 451"/>
                <a:gd name="T75" fmla="*/ 478 h 771"/>
                <a:gd name="T76" fmla="*/ 47 w 451"/>
                <a:gd name="T77" fmla="*/ 281 h 771"/>
                <a:gd name="T78" fmla="*/ 19 w 451"/>
                <a:gd name="T79" fmla="*/ 245 h 771"/>
                <a:gd name="T80" fmla="*/ 8 w 451"/>
                <a:gd name="T81" fmla="*/ 203 h 771"/>
                <a:gd name="T82" fmla="*/ 11 w 451"/>
                <a:gd name="T83" fmla="*/ 88 h 771"/>
                <a:gd name="T84" fmla="*/ 34 w 451"/>
                <a:gd name="T85" fmla="*/ 49 h 771"/>
                <a:gd name="T86" fmla="*/ 78 w 451"/>
                <a:gd name="T87" fmla="*/ 22 h 771"/>
                <a:gd name="T88" fmla="*/ 144 w 451"/>
                <a:gd name="T89" fmla="*/ 5 h 771"/>
                <a:gd name="T90" fmla="*/ 228 w 451"/>
                <a:gd name="T91"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1">
                  <a:moveTo>
                    <a:pt x="228" y="0"/>
                  </a:moveTo>
                  <a:lnTo>
                    <a:pt x="276" y="1"/>
                  </a:lnTo>
                  <a:lnTo>
                    <a:pt x="318" y="5"/>
                  </a:lnTo>
                  <a:lnTo>
                    <a:pt x="354" y="12"/>
                  </a:lnTo>
                  <a:lnTo>
                    <a:pt x="382" y="21"/>
                  </a:lnTo>
                  <a:lnTo>
                    <a:pt x="407" y="33"/>
                  </a:lnTo>
                  <a:lnTo>
                    <a:pt x="424" y="48"/>
                  </a:lnTo>
                  <a:lnTo>
                    <a:pt x="437" y="65"/>
                  </a:lnTo>
                  <a:lnTo>
                    <a:pt x="444" y="84"/>
                  </a:lnTo>
                  <a:lnTo>
                    <a:pt x="447" y="107"/>
                  </a:lnTo>
                  <a:lnTo>
                    <a:pt x="447" y="203"/>
                  </a:lnTo>
                  <a:lnTo>
                    <a:pt x="307" y="203"/>
                  </a:lnTo>
                  <a:lnTo>
                    <a:pt x="307" y="111"/>
                  </a:lnTo>
                  <a:lnTo>
                    <a:pt x="307" y="99"/>
                  </a:lnTo>
                  <a:lnTo>
                    <a:pt x="303" y="87"/>
                  </a:lnTo>
                  <a:lnTo>
                    <a:pt x="297" y="77"/>
                  </a:lnTo>
                  <a:lnTo>
                    <a:pt x="287" y="69"/>
                  </a:lnTo>
                  <a:lnTo>
                    <a:pt x="272" y="64"/>
                  </a:lnTo>
                  <a:lnTo>
                    <a:pt x="252" y="60"/>
                  </a:lnTo>
                  <a:lnTo>
                    <a:pt x="228" y="59"/>
                  </a:lnTo>
                  <a:lnTo>
                    <a:pt x="203" y="60"/>
                  </a:lnTo>
                  <a:lnTo>
                    <a:pt x="182" y="64"/>
                  </a:lnTo>
                  <a:lnTo>
                    <a:pt x="169" y="69"/>
                  </a:lnTo>
                  <a:lnTo>
                    <a:pt x="158" y="77"/>
                  </a:lnTo>
                  <a:lnTo>
                    <a:pt x="152" y="87"/>
                  </a:lnTo>
                  <a:lnTo>
                    <a:pt x="149" y="99"/>
                  </a:lnTo>
                  <a:lnTo>
                    <a:pt x="148" y="111"/>
                  </a:lnTo>
                  <a:lnTo>
                    <a:pt x="148" y="190"/>
                  </a:lnTo>
                  <a:lnTo>
                    <a:pt x="149" y="209"/>
                  </a:lnTo>
                  <a:lnTo>
                    <a:pt x="154" y="226"/>
                  </a:lnTo>
                  <a:lnTo>
                    <a:pt x="165" y="243"/>
                  </a:lnTo>
                  <a:lnTo>
                    <a:pt x="178" y="258"/>
                  </a:lnTo>
                  <a:lnTo>
                    <a:pt x="400" y="448"/>
                  </a:lnTo>
                  <a:lnTo>
                    <a:pt x="421" y="468"/>
                  </a:lnTo>
                  <a:lnTo>
                    <a:pt x="437" y="491"/>
                  </a:lnTo>
                  <a:lnTo>
                    <a:pt x="447" y="515"/>
                  </a:lnTo>
                  <a:lnTo>
                    <a:pt x="451" y="541"/>
                  </a:lnTo>
                  <a:lnTo>
                    <a:pt x="451" y="660"/>
                  </a:lnTo>
                  <a:lnTo>
                    <a:pt x="448" y="683"/>
                  </a:lnTo>
                  <a:lnTo>
                    <a:pt x="439" y="703"/>
                  </a:lnTo>
                  <a:lnTo>
                    <a:pt x="424" y="721"/>
                  </a:lnTo>
                  <a:lnTo>
                    <a:pt x="404" y="736"/>
                  </a:lnTo>
                  <a:lnTo>
                    <a:pt x="378" y="748"/>
                  </a:lnTo>
                  <a:lnTo>
                    <a:pt x="348" y="759"/>
                  </a:lnTo>
                  <a:lnTo>
                    <a:pt x="311" y="766"/>
                  </a:lnTo>
                  <a:lnTo>
                    <a:pt x="272" y="770"/>
                  </a:lnTo>
                  <a:lnTo>
                    <a:pt x="228" y="771"/>
                  </a:lnTo>
                  <a:lnTo>
                    <a:pt x="180" y="770"/>
                  </a:lnTo>
                  <a:lnTo>
                    <a:pt x="137" y="767"/>
                  </a:lnTo>
                  <a:lnTo>
                    <a:pt x="101" y="760"/>
                  </a:lnTo>
                  <a:lnTo>
                    <a:pt x="70" y="751"/>
                  </a:lnTo>
                  <a:lnTo>
                    <a:pt x="44" y="739"/>
                  </a:lnTo>
                  <a:lnTo>
                    <a:pt x="24" y="723"/>
                  </a:lnTo>
                  <a:lnTo>
                    <a:pt x="11" y="705"/>
                  </a:lnTo>
                  <a:lnTo>
                    <a:pt x="3" y="684"/>
                  </a:lnTo>
                  <a:lnTo>
                    <a:pt x="0" y="660"/>
                  </a:lnTo>
                  <a:lnTo>
                    <a:pt x="0" y="557"/>
                  </a:lnTo>
                  <a:lnTo>
                    <a:pt x="140" y="557"/>
                  </a:lnTo>
                  <a:lnTo>
                    <a:pt x="140" y="656"/>
                  </a:lnTo>
                  <a:lnTo>
                    <a:pt x="141" y="673"/>
                  </a:lnTo>
                  <a:lnTo>
                    <a:pt x="149" y="687"/>
                  </a:lnTo>
                  <a:lnTo>
                    <a:pt x="161" y="697"/>
                  </a:lnTo>
                  <a:lnTo>
                    <a:pt x="177" y="705"/>
                  </a:lnTo>
                  <a:lnTo>
                    <a:pt x="200" y="711"/>
                  </a:lnTo>
                  <a:lnTo>
                    <a:pt x="228" y="712"/>
                  </a:lnTo>
                  <a:lnTo>
                    <a:pt x="254" y="711"/>
                  </a:lnTo>
                  <a:lnTo>
                    <a:pt x="275" y="705"/>
                  </a:lnTo>
                  <a:lnTo>
                    <a:pt x="291" y="697"/>
                  </a:lnTo>
                  <a:lnTo>
                    <a:pt x="303" y="687"/>
                  </a:lnTo>
                  <a:lnTo>
                    <a:pt x="310" y="673"/>
                  </a:lnTo>
                  <a:lnTo>
                    <a:pt x="311" y="656"/>
                  </a:lnTo>
                  <a:lnTo>
                    <a:pt x="311" y="550"/>
                  </a:lnTo>
                  <a:lnTo>
                    <a:pt x="310" y="531"/>
                  </a:lnTo>
                  <a:lnTo>
                    <a:pt x="303" y="514"/>
                  </a:lnTo>
                  <a:lnTo>
                    <a:pt x="290" y="496"/>
                  </a:lnTo>
                  <a:lnTo>
                    <a:pt x="272" y="478"/>
                  </a:lnTo>
                  <a:lnTo>
                    <a:pt x="67" y="300"/>
                  </a:lnTo>
                  <a:lnTo>
                    <a:pt x="47" y="281"/>
                  </a:lnTo>
                  <a:lnTo>
                    <a:pt x="31" y="262"/>
                  </a:lnTo>
                  <a:lnTo>
                    <a:pt x="19" y="245"/>
                  </a:lnTo>
                  <a:lnTo>
                    <a:pt x="11" y="225"/>
                  </a:lnTo>
                  <a:lnTo>
                    <a:pt x="8" y="203"/>
                  </a:lnTo>
                  <a:lnTo>
                    <a:pt x="8" y="111"/>
                  </a:lnTo>
                  <a:lnTo>
                    <a:pt x="11" y="88"/>
                  </a:lnTo>
                  <a:lnTo>
                    <a:pt x="20" y="67"/>
                  </a:lnTo>
                  <a:lnTo>
                    <a:pt x="34" y="49"/>
                  </a:lnTo>
                  <a:lnTo>
                    <a:pt x="54" y="35"/>
                  </a:lnTo>
                  <a:lnTo>
                    <a:pt x="78" y="22"/>
                  </a:lnTo>
                  <a:lnTo>
                    <a:pt x="109" y="12"/>
                  </a:lnTo>
                  <a:lnTo>
                    <a:pt x="144" y="5"/>
                  </a:lnTo>
                  <a:lnTo>
                    <a:pt x="182" y="1"/>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9" name="Freeform 7">
              <a:extLst>
                <a:ext uri="{FF2B5EF4-FFF2-40B4-BE49-F238E27FC236}">
                  <a16:creationId xmlns:a16="http://schemas.microsoft.com/office/drawing/2014/main" id="{D3A2E9D3-2CAC-680C-7E0D-DA2DE05CBD4F}"/>
                </a:ext>
              </a:extLst>
            </p:cNvPr>
            <p:cNvSpPr>
              <a:spLocks noEditPoints="1"/>
            </p:cNvSpPr>
            <p:nvPr/>
          </p:nvSpPr>
          <p:spPr bwMode="auto">
            <a:xfrm>
              <a:off x="2282826" y="5000626"/>
              <a:ext cx="387350" cy="611188"/>
            </a:xfrm>
            <a:custGeom>
              <a:avLst/>
              <a:gdLst>
                <a:gd name="T0" fmla="*/ 213 w 489"/>
                <a:gd name="T1" fmla="*/ 61 h 772"/>
                <a:gd name="T2" fmla="*/ 172 w 489"/>
                <a:gd name="T3" fmla="*/ 71 h 772"/>
                <a:gd name="T4" fmla="*/ 149 w 489"/>
                <a:gd name="T5" fmla="*/ 90 h 772"/>
                <a:gd name="T6" fmla="*/ 140 w 489"/>
                <a:gd name="T7" fmla="*/ 116 h 772"/>
                <a:gd name="T8" fmla="*/ 138 w 489"/>
                <a:gd name="T9" fmla="*/ 642 h 772"/>
                <a:gd name="T10" fmla="*/ 142 w 489"/>
                <a:gd name="T11" fmla="*/ 670 h 772"/>
                <a:gd name="T12" fmla="*/ 158 w 489"/>
                <a:gd name="T13" fmla="*/ 693 h 772"/>
                <a:gd name="T14" fmla="*/ 191 w 489"/>
                <a:gd name="T15" fmla="*/ 707 h 772"/>
                <a:gd name="T16" fmla="*/ 244 w 489"/>
                <a:gd name="T17" fmla="*/ 713 h 772"/>
                <a:gd name="T18" fmla="*/ 298 w 489"/>
                <a:gd name="T19" fmla="*/ 707 h 772"/>
                <a:gd name="T20" fmla="*/ 330 w 489"/>
                <a:gd name="T21" fmla="*/ 693 h 772"/>
                <a:gd name="T22" fmla="*/ 345 w 489"/>
                <a:gd name="T23" fmla="*/ 670 h 772"/>
                <a:gd name="T24" fmla="*/ 349 w 489"/>
                <a:gd name="T25" fmla="*/ 642 h 772"/>
                <a:gd name="T26" fmla="*/ 349 w 489"/>
                <a:gd name="T27" fmla="*/ 116 h 772"/>
                <a:gd name="T28" fmla="*/ 340 w 489"/>
                <a:gd name="T29" fmla="*/ 90 h 772"/>
                <a:gd name="T30" fmla="*/ 317 w 489"/>
                <a:gd name="T31" fmla="*/ 71 h 772"/>
                <a:gd name="T32" fmla="*/ 274 w 489"/>
                <a:gd name="T33" fmla="*/ 61 h 772"/>
                <a:gd name="T34" fmla="*/ 244 w 489"/>
                <a:gd name="T35" fmla="*/ 0 h 772"/>
                <a:gd name="T36" fmla="*/ 334 w 489"/>
                <a:gd name="T37" fmla="*/ 6 h 772"/>
                <a:gd name="T38" fmla="*/ 400 w 489"/>
                <a:gd name="T39" fmla="*/ 20 h 772"/>
                <a:gd name="T40" fmla="*/ 446 w 489"/>
                <a:gd name="T41" fmla="*/ 43 h 772"/>
                <a:gd name="T42" fmla="*/ 474 w 489"/>
                <a:gd name="T43" fmla="*/ 73 h 772"/>
                <a:gd name="T44" fmla="*/ 487 w 489"/>
                <a:gd name="T45" fmla="*/ 109 h 772"/>
                <a:gd name="T46" fmla="*/ 489 w 489"/>
                <a:gd name="T47" fmla="*/ 643 h 772"/>
                <a:gd name="T48" fmla="*/ 482 w 489"/>
                <a:gd name="T49" fmla="*/ 682 h 772"/>
                <a:gd name="T50" fmla="*/ 462 w 489"/>
                <a:gd name="T51" fmla="*/ 715 h 772"/>
                <a:gd name="T52" fmla="*/ 425 w 489"/>
                <a:gd name="T53" fmla="*/ 742 h 772"/>
                <a:gd name="T54" fmla="*/ 369 w 489"/>
                <a:gd name="T55" fmla="*/ 761 h 772"/>
                <a:gd name="T56" fmla="*/ 291 w 489"/>
                <a:gd name="T57" fmla="*/ 770 h 772"/>
                <a:gd name="T58" fmla="*/ 196 w 489"/>
                <a:gd name="T59" fmla="*/ 770 h 772"/>
                <a:gd name="T60" fmla="*/ 118 w 489"/>
                <a:gd name="T61" fmla="*/ 761 h 772"/>
                <a:gd name="T62" fmla="*/ 62 w 489"/>
                <a:gd name="T63" fmla="*/ 742 h 772"/>
                <a:gd name="T64" fmla="*/ 26 w 489"/>
                <a:gd name="T65" fmla="*/ 715 h 772"/>
                <a:gd name="T66" fmla="*/ 5 w 489"/>
                <a:gd name="T67" fmla="*/ 682 h 772"/>
                <a:gd name="T68" fmla="*/ 0 w 489"/>
                <a:gd name="T69" fmla="*/ 643 h 772"/>
                <a:gd name="T70" fmla="*/ 1 w 489"/>
                <a:gd name="T71" fmla="*/ 109 h 772"/>
                <a:gd name="T72" fmla="*/ 14 w 489"/>
                <a:gd name="T73" fmla="*/ 73 h 772"/>
                <a:gd name="T74" fmla="*/ 42 w 489"/>
                <a:gd name="T75" fmla="*/ 43 h 772"/>
                <a:gd name="T76" fmla="*/ 87 w 489"/>
                <a:gd name="T77" fmla="*/ 20 h 772"/>
                <a:gd name="T78" fmla="*/ 154 w 489"/>
                <a:gd name="T79" fmla="*/ 6 h 772"/>
                <a:gd name="T80" fmla="*/ 244 w 489"/>
                <a:gd name="T8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9" h="772">
                  <a:moveTo>
                    <a:pt x="244" y="59"/>
                  </a:moveTo>
                  <a:lnTo>
                    <a:pt x="213" y="61"/>
                  </a:lnTo>
                  <a:lnTo>
                    <a:pt x="191" y="65"/>
                  </a:lnTo>
                  <a:lnTo>
                    <a:pt x="172" y="71"/>
                  </a:lnTo>
                  <a:lnTo>
                    <a:pt x="158" y="79"/>
                  </a:lnTo>
                  <a:lnTo>
                    <a:pt x="149" y="90"/>
                  </a:lnTo>
                  <a:lnTo>
                    <a:pt x="142" y="102"/>
                  </a:lnTo>
                  <a:lnTo>
                    <a:pt x="140" y="116"/>
                  </a:lnTo>
                  <a:lnTo>
                    <a:pt x="138" y="130"/>
                  </a:lnTo>
                  <a:lnTo>
                    <a:pt x="138" y="642"/>
                  </a:lnTo>
                  <a:lnTo>
                    <a:pt x="140" y="656"/>
                  </a:lnTo>
                  <a:lnTo>
                    <a:pt x="142" y="670"/>
                  </a:lnTo>
                  <a:lnTo>
                    <a:pt x="149" y="683"/>
                  </a:lnTo>
                  <a:lnTo>
                    <a:pt x="158" y="693"/>
                  </a:lnTo>
                  <a:lnTo>
                    <a:pt x="172" y="702"/>
                  </a:lnTo>
                  <a:lnTo>
                    <a:pt x="191" y="707"/>
                  </a:lnTo>
                  <a:lnTo>
                    <a:pt x="213" y="711"/>
                  </a:lnTo>
                  <a:lnTo>
                    <a:pt x="244" y="713"/>
                  </a:lnTo>
                  <a:lnTo>
                    <a:pt x="274" y="711"/>
                  </a:lnTo>
                  <a:lnTo>
                    <a:pt x="298" y="707"/>
                  </a:lnTo>
                  <a:lnTo>
                    <a:pt x="317" y="702"/>
                  </a:lnTo>
                  <a:lnTo>
                    <a:pt x="330" y="693"/>
                  </a:lnTo>
                  <a:lnTo>
                    <a:pt x="340" y="683"/>
                  </a:lnTo>
                  <a:lnTo>
                    <a:pt x="345" y="670"/>
                  </a:lnTo>
                  <a:lnTo>
                    <a:pt x="349" y="656"/>
                  </a:lnTo>
                  <a:lnTo>
                    <a:pt x="349" y="642"/>
                  </a:lnTo>
                  <a:lnTo>
                    <a:pt x="349" y="130"/>
                  </a:lnTo>
                  <a:lnTo>
                    <a:pt x="349" y="116"/>
                  </a:lnTo>
                  <a:lnTo>
                    <a:pt x="345" y="102"/>
                  </a:lnTo>
                  <a:lnTo>
                    <a:pt x="340" y="90"/>
                  </a:lnTo>
                  <a:lnTo>
                    <a:pt x="330" y="79"/>
                  </a:lnTo>
                  <a:lnTo>
                    <a:pt x="317" y="71"/>
                  </a:lnTo>
                  <a:lnTo>
                    <a:pt x="298" y="65"/>
                  </a:lnTo>
                  <a:lnTo>
                    <a:pt x="274" y="61"/>
                  </a:lnTo>
                  <a:lnTo>
                    <a:pt x="244" y="59"/>
                  </a:lnTo>
                  <a:close/>
                  <a:moveTo>
                    <a:pt x="244" y="0"/>
                  </a:moveTo>
                  <a:lnTo>
                    <a:pt x="291" y="2"/>
                  </a:lnTo>
                  <a:lnTo>
                    <a:pt x="334" y="6"/>
                  </a:lnTo>
                  <a:lnTo>
                    <a:pt x="369" y="11"/>
                  </a:lnTo>
                  <a:lnTo>
                    <a:pt x="400" y="20"/>
                  </a:lnTo>
                  <a:lnTo>
                    <a:pt x="425" y="31"/>
                  </a:lnTo>
                  <a:lnTo>
                    <a:pt x="446" y="43"/>
                  </a:lnTo>
                  <a:lnTo>
                    <a:pt x="462" y="57"/>
                  </a:lnTo>
                  <a:lnTo>
                    <a:pt x="474" y="73"/>
                  </a:lnTo>
                  <a:lnTo>
                    <a:pt x="482" y="90"/>
                  </a:lnTo>
                  <a:lnTo>
                    <a:pt x="487" y="109"/>
                  </a:lnTo>
                  <a:lnTo>
                    <a:pt x="489" y="129"/>
                  </a:lnTo>
                  <a:lnTo>
                    <a:pt x="489" y="643"/>
                  </a:lnTo>
                  <a:lnTo>
                    <a:pt x="487" y="663"/>
                  </a:lnTo>
                  <a:lnTo>
                    <a:pt x="482" y="682"/>
                  </a:lnTo>
                  <a:lnTo>
                    <a:pt x="474" y="699"/>
                  </a:lnTo>
                  <a:lnTo>
                    <a:pt x="462" y="715"/>
                  </a:lnTo>
                  <a:lnTo>
                    <a:pt x="446" y="729"/>
                  </a:lnTo>
                  <a:lnTo>
                    <a:pt x="425" y="742"/>
                  </a:lnTo>
                  <a:lnTo>
                    <a:pt x="400" y="753"/>
                  </a:lnTo>
                  <a:lnTo>
                    <a:pt x="369" y="761"/>
                  </a:lnTo>
                  <a:lnTo>
                    <a:pt x="334" y="766"/>
                  </a:lnTo>
                  <a:lnTo>
                    <a:pt x="291" y="770"/>
                  </a:lnTo>
                  <a:lnTo>
                    <a:pt x="244" y="772"/>
                  </a:lnTo>
                  <a:lnTo>
                    <a:pt x="196" y="770"/>
                  </a:lnTo>
                  <a:lnTo>
                    <a:pt x="154" y="766"/>
                  </a:lnTo>
                  <a:lnTo>
                    <a:pt x="118" y="761"/>
                  </a:lnTo>
                  <a:lnTo>
                    <a:pt x="87" y="753"/>
                  </a:lnTo>
                  <a:lnTo>
                    <a:pt x="62" y="742"/>
                  </a:lnTo>
                  <a:lnTo>
                    <a:pt x="42" y="729"/>
                  </a:lnTo>
                  <a:lnTo>
                    <a:pt x="26" y="715"/>
                  </a:lnTo>
                  <a:lnTo>
                    <a:pt x="14" y="699"/>
                  </a:lnTo>
                  <a:lnTo>
                    <a:pt x="5" y="682"/>
                  </a:lnTo>
                  <a:lnTo>
                    <a:pt x="1" y="663"/>
                  </a:lnTo>
                  <a:lnTo>
                    <a:pt x="0" y="643"/>
                  </a:lnTo>
                  <a:lnTo>
                    <a:pt x="0" y="129"/>
                  </a:lnTo>
                  <a:lnTo>
                    <a:pt x="1" y="109"/>
                  </a:lnTo>
                  <a:lnTo>
                    <a:pt x="5" y="90"/>
                  </a:lnTo>
                  <a:lnTo>
                    <a:pt x="14" y="73"/>
                  </a:lnTo>
                  <a:lnTo>
                    <a:pt x="26" y="57"/>
                  </a:lnTo>
                  <a:lnTo>
                    <a:pt x="42" y="43"/>
                  </a:lnTo>
                  <a:lnTo>
                    <a:pt x="62" y="31"/>
                  </a:lnTo>
                  <a:lnTo>
                    <a:pt x="87" y="20"/>
                  </a:lnTo>
                  <a:lnTo>
                    <a:pt x="118" y="11"/>
                  </a:lnTo>
                  <a:lnTo>
                    <a:pt x="154" y="6"/>
                  </a:lnTo>
                  <a:lnTo>
                    <a:pt x="196" y="2"/>
                  </a:lnTo>
                  <a:lnTo>
                    <a:pt x="2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10" name="Freeform 8">
              <a:extLst>
                <a:ext uri="{FF2B5EF4-FFF2-40B4-BE49-F238E27FC236}">
                  <a16:creationId xmlns:a16="http://schemas.microsoft.com/office/drawing/2014/main" id="{4929D147-9748-EB79-3D1A-1CA3DB594255}"/>
                </a:ext>
              </a:extLst>
            </p:cNvPr>
            <p:cNvSpPr>
              <a:spLocks noEditPoints="1"/>
            </p:cNvSpPr>
            <p:nvPr/>
          </p:nvSpPr>
          <p:spPr bwMode="auto">
            <a:xfrm>
              <a:off x="2730501" y="5005388"/>
              <a:ext cx="360363" cy="603250"/>
            </a:xfrm>
            <a:custGeom>
              <a:avLst/>
              <a:gdLst>
                <a:gd name="T0" fmla="*/ 140 w 454"/>
                <a:gd name="T1" fmla="*/ 59 h 759"/>
                <a:gd name="T2" fmla="*/ 140 w 454"/>
                <a:gd name="T3" fmla="*/ 358 h 759"/>
                <a:gd name="T4" fmla="*/ 207 w 454"/>
                <a:gd name="T5" fmla="*/ 358 h 759"/>
                <a:gd name="T6" fmla="*/ 232 w 454"/>
                <a:gd name="T7" fmla="*/ 358 h 759"/>
                <a:gd name="T8" fmla="*/ 255 w 454"/>
                <a:gd name="T9" fmla="*/ 355 h 759"/>
                <a:gd name="T10" fmla="*/ 275 w 454"/>
                <a:gd name="T11" fmla="*/ 352 h 759"/>
                <a:gd name="T12" fmla="*/ 291 w 454"/>
                <a:gd name="T13" fmla="*/ 346 h 759"/>
                <a:gd name="T14" fmla="*/ 303 w 454"/>
                <a:gd name="T15" fmla="*/ 337 h 759"/>
                <a:gd name="T16" fmla="*/ 311 w 454"/>
                <a:gd name="T17" fmla="*/ 325 h 759"/>
                <a:gd name="T18" fmla="*/ 314 w 454"/>
                <a:gd name="T19" fmla="*/ 311 h 759"/>
                <a:gd name="T20" fmla="*/ 314 w 454"/>
                <a:gd name="T21" fmla="*/ 106 h 759"/>
                <a:gd name="T22" fmla="*/ 311 w 454"/>
                <a:gd name="T23" fmla="*/ 91 h 759"/>
                <a:gd name="T24" fmla="*/ 303 w 454"/>
                <a:gd name="T25" fmla="*/ 79 h 759"/>
                <a:gd name="T26" fmla="*/ 291 w 454"/>
                <a:gd name="T27" fmla="*/ 71 h 759"/>
                <a:gd name="T28" fmla="*/ 275 w 454"/>
                <a:gd name="T29" fmla="*/ 64 h 759"/>
                <a:gd name="T30" fmla="*/ 255 w 454"/>
                <a:gd name="T31" fmla="*/ 62 h 759"/>
                <a:gd name="T32" fmla="*/ 232 w 454"/>
                <a:gd name="T33" fmla="*/ 59 h 759"/>
                <a:gd name="T34" fmla="*/ 207 w 454"/>
                <a:gd name="T35" fmla="*/ 59 h 759"/>
                <a:gd name="T36" fmla="*/ 140 w 454"/>
                <a:gd name="T37" fmla="*/ 59 h 759"/>
                <a:gd name="T38" fmla="*/ 0 w 454"/>
                <a:gd name="T39" fmla="*/ 0 h 759"/>
                <a:gd name="T40" fmla="*/ 221 w 454"/>
                <a:gd name="T41" fmla="*/ 0 h 759"/>
                <a:gd name="T42" fmla="*/ 271 w 454"/>
                <a:gd name="T43" fmla="*/ 0 h 759"/>
                <a:gd name="T44" fmla="*/ 314 w 454"/>
                <a:gd name="T45" fmla="*/ 4 h 759"/>
                <a:gd name="T46" fmla="*/ 350 w 454"/>
                <a:gd name="T47" fmla="*/ 8 h 759"/>
                <a:gd name="T48" fmla="*/ 380 w 454"/>
                <a:gd name="T49" fmla="*/ 16 h 759"/>
                <a:gd name="T50" fmla="*/ 404 w 454"/>
                <a:gd name="T51" fmla="*/ 26 h 759"/>
                <a:gd name="T52" fmla="*/ 423 w 454"/>
                <a:gd name="T53" fmla="*/ 38 h 759"/>
                <a:gd name="T54" fmla="*/ 437 w 454"/>
                <a:gd name="T55" fmla="*/ 52 h 759"/>
                <a:gd name="T56" fmla="*/ 447 w 454"/>
                <a:gd name="T57" fmla="*/ 70 h 759"/>
                <a:gd name="T58" fmla="*/ 452 w 454"/>
                <a:gd name="T59" fmla="*/ 91 h 759"/>
                <a:gd name="T60" fmla="*/ 454 w 454"/>
                <a:gd name="T61" fmla="*/ 115 h 759"/>
                <a:gd name="T62" fmla="*/ 454 w 454"/>
                <a:gd name="T63" fmla="*/ 301 h 759"/>
                <a:gd name="T64" fmla="*/ 451 w 454"/>
                <a:gd name="T65" fmla="*/ 325 h 759"/>
                <a:gd name="T66" fmla="*/ 447 w 454"/>
                <a:gd name="T67" fmla="*/ 347 h 759"/>
                <a:gd name="T68" fmla="*/ 437 w 454"/>
                <a:gd name="T69" fmla="*/ 364 h 759"/>
                <a:gd name="T70" fmla="*/ 423 w 454"/>
                <a:gd name="T71" fmla="*/ 379 h 759"/>
                <a:gd name="T72" fmla="*/ 404 w 454"/>
                <a:gd name="T73" fmla="*/ 391 h 759"/>
                <a:gd name="T74" fmla="*/ 380 w 454"/>
                <a:gd name="T75" fmla="*/ 402 h 759"/>
                <a:gd name="T76" fmla="*/ 350 w 454"/>
                <a:gd name="T77" fmla="*/ 408 h 759"/>
                <a:gd name="T78" fmla="*/ 314 w 454"/>
                <a:gd name="T79" fmla="*/ 414 h 759"/>
                <a:gd name="T80" fmla="*/ 271 w 454"/>
                <a:gd name="T81" fmla="*/ 416 h 759"/>
                <a:gd name="T82" fmla="*/ 221 w 454"/>
                <a:gd name="T83" fmla="*/ 416 h 759"/>
                <a:gd name="T84" fmla="*/ 140 w 454"/>
                <a:gd name="T85" fmla="*/ 416 h 759"/>
                <a:gd name="T86" fmla="*/ 140 w 454"/>
                <a:gd name="T87" fmla="*/ 759 h 759"/>
                <a:gd name="T88" fmla="*/ 0 w 454"/>
                <a:gd name="T89" fmla="*/ 759 h 759"/>
                <a:gd name="T90" fmla="*/ 0 w 454"/>
                <a:gd name="T91"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4" h="759">
                  <a:moveTo>
                    <a:pt x="140" y="59"/>
                  </a:moveTo>
                  <a:lnTo>
                    <a:pt x="140" y="358"/>
                  </a:lnTo>
                  <a:lnTo>
                    <a:pt x="207" y="358"/>
                  </a:lnTo>
                  <a:lnTo>
                    <a:pt x="232" y="358"/>
                  </a:lnTo>
                  <a:lnTo>
                    <a:pt x="255" y="355"/>
                  </a:lnTo>
                  <a:lnTo>
                    <a:pt x="275" y="352"/>
                  </a:lnTo>
                  <a:lnTo>
                    <a:pt x="291" y="346"/>
                  </a:lnTo>
                  <a:lnTo>
                    <a:pt x="303" y="337"/>
                  </a:lnTo>
                  <a:lnTo>
                    <a:pt x="311" y="325"/>
                  </a:lnTo>
                  <a:lnTo>
                    <a:pt x="314" y="311"/>
                  </a:lnTo>
                  <a:lnTo>
                    <a:pt x="314" y="106"/>
                  </a:lnTo>
                  <a:lnTo>
                    <a:pt x="311" y="91"/>
                  </a:lnTo>
                  <a:lnTo>
                    <a:pt x="303" y="79"/>
                  </a:lnTo>
                  <a:lnTo>
                    <a:pt x="291" y="71"/>
                  </a:lnTo>
                  <a:lnTo>
                    <a:pt x="275" y="64"/>
                  </a:lnTo>
                  <a:lnTo>
                    <a:pt x="255" y="62"/>
                  </a:lnTo>
                  <a:lnTo>
                    <a:pt x="232" y="59"/>
                  </a:lnTo>
                  <a:lnTo>
                    <a:pt x="207" y="59"/>
                  </a:lnTo>
                  <a:lnTo>
                    <a:pt x="140" y="59"/>
                  </a:lnTo>
                  <a:close/>
                  <a:moveTo>
                    <a:pt x="0" y="0"/>
                  </a:moveTo>
                  <a:lnTo>
                    <a:pt x="221" y="0"/>
                  </a:lnTo>
                  <a:lnTo>
                    <a:pt x="271" y="0"/>
                  </a:lnTo>
                  <a:lnTo>
                    <a:pt x="314" y="4"/>
                  </a:lnTo>
                  <a:lnTo>
                    <a:pt x="350" y="8"/>
                  </a:lnTo>
                  <a:lnTo>
                    <a:pt x="380" y="16"/>
                  </a:lnTo>
                  <a:lnTo>
                    <a:pt x="404" y="26"/>
                  </a:lnTo>
                  <a:lnTo>
                    <a:pt x="423" y="38"/>
                  </a:lnTo>
                  <a:lnTo>
                    <a:pt x="437" y="52"/>
                  </a:lnTo>
                  <a:lnTo>
                    <a:pt x="447" y="70"/>
                  </a:lnTo>
                  <a:lnTo>
                    <a:pt x="452" y="91"/>
                  </a:lnTo>
                  <a:lnTo>
                    <a:pt x="454" y="115"/>
                  </a:lnTo>
                  <a:lnTo>
                    <a:pt x="454" y="301"/>
                  </a:lnTo>
                  <a:lnTo>
                    <a:pt x="451" y="325"/>
                  </a:lnTo>
                  <a:lnTo>
                    <a:pt x="447" y="347"/>
                  </a:lnTo>
                  <a:lnTo>
                    <a:pt x="437" y="364"/>
                  </a:lnTo>
                  <a:lnTo>
                    <a:pt x="423" y="379"/>
                  </a:lnTo>
                  <a:lnTo>
                    <a:pt x="404" y="391"/>
                  </a:lnTo>
                  <a:lnTo>
                    <a:pt x="380" y="402"/>
                  </a:lnTo>
                  <a:lnTo>
                    <a:pt x="350" y="408"/>
                  </a:lnTo>
                  <a:lnTo>
                    <a:pt x="314" y="414"/>
                  </a:lnTo>
                  <a:lnTo>
                    <a:pt x="271" y="416"/>
                  </a:lnTo>
                  <a:lnTo>
                    <a:pt x="221" y="416"/>
                  </a:lnTo>
                  <a:lnTo>
                    <a:pt x="140" y="416"/>
                  </a:lnTo>
                  <a:lnTo>
                    <a:pt x="140" y="759"/>
                  </a:lnTo>
                  <a:lnTo>
                    <a:pt x="0" y="7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3" name="Freeform 9">
              <a:extLst>
                <a:ext uri="{FF2B5EF4-FFF2-40B4-BE49-F238E27FC236}">
                  <a16:creationId xmlns:a16="http://schemas.microsoft.com/office/drawing/2014/main" id="{E8EEC779-B5DB-8196-8584-DA8734ED138D}"/>
                </a:ext>
              </a:extLst>
            </p:cNvPr>
            <p:cNvSpPr>
              <a:spLocks/>
            </p:cNvSpPr>
            <p:nvPr/>
          </p:nvSpPr>
          <p:spPr bwMode="auto">
            <a:xfrm>
              <a:off x="3121026" y="5000626"/>
              <a:ext cx="358775" cy="611188"/>
            </a:xfrm>
            <a:custGeom>
              <a:avLst/>
              <a:gdLst>
                <a:gd name="T0" fmla="*/ 277 w 451"/>
                <a:gd name="T1" fmla="*/ 2 h 772"/>
                <a:gd name="T2" fmla="*/ 355 w 451"/>
                <a:gd name="T3" fmla="*/ 12 h 772"/>
                <a:gd name="T4" fmla="*/ 407 w 451"/>
                <a:gd name="T5" fmla="*/ 34 h 772"/>
                <a:gd name="T6" fmla="*/ 438 w 451"/>
                <a:gd name="T7" fmla="*/ 65 h 772"/>
                <a:gd name="T8" fmla="*/ 447 w 451"/>
                <a:gd name="T9" fmla="*/ 106 h 772"/>
                <a:gd name="T10" fmla="*/ 309 w 451"/>
                <a:gd name="T11" fmla="*/ 204 h 772"/>
                <a:gd name="T12" fmla="*/ 308 w 451"/>
                <a:gd name="T13" fmla="*/ 98 h 772"/>
                <a:gd name="T14" fmla="*/ 297 w 451"/>
                <a:gd name="T15" fmla="*/ 78 h 772"/>
                <a:gd name="T16" fmla="*/ 273 w 451"/>
                <a:gd name="T17" fmla="*/ 65 h 772"/>
                <a:gd name="T18" fmla="*/ 229 w 451"/>
                <a:gd name="T19" fmla="*/ 59 h 772"/>
                <a:gd name="T20" fmla="*/ 184 w 451"/>
                <a:gd name="T21" fmla="*/ 65 h 772"/>
                <a:gd name="T22" fmla="*/ 159 w 451"/>
                <a:gd name="T23" fmla="*/ 78 h 772"/>
                <a:gd name="T24" fmla="*/ 149 w 451"/>
                <a:gd name="T25" fmla="*/ 98 h 772"/>
                <a:gd name="T26" fmla="*/ 148 w 451"/>
                <a:gd name="T27" fmla="*/ 191 h 772"/>
                <a:gd name="T28" fmla="*/ 155 w 451"/>
                <a:gd name="T29" fmla="*/ 227 h 772"/>
                <a:gd name="T30" fmla="*/ 180 w 451"/>
                <a:gd name="T31" fmla="*/ 259 h 772"/>
                <a:gd name="T32" fmla="*/ 422 w 451"/>
                <a:gd name="T33" fmla="*/ 469 h 772"/>
                <a:gd name="T34" fmla="*/ 449 w 451"/>
                <a:gd name="T35" fmla="*/ 516 h 772"/>
                <a:gd name="T36" fmla="*/ 451 w 451"/>
                <a:gd name="T37" fmla="*/ 660 h 772"/>
                <a:gd name="T38" fmla="*/ 439 w 451"/>
                <a:gd name="T39" fmla="*/ 703 h 772"/>
                <a:gd name="T40" fmla="*/ 404 w 451"/>
                <a:gd name="T41" fmla="*/ 737 h 772"/>
                <a:gd name="T42" fmla="*/ 348 w 451"/>
                <a:gd name="T43" fmla="*/ 760 h 772"/>
                <a:gd name="T44" fmla="*/ 273 w 451"/>
                <a:gd name="T45" fmla="*/ 770 h 772"/>
                <a:gd name="T46" fmla="*/ 180 w 451"/>
                <a:gd name="T47" fmla="*/ 770 h 772"/>
                <a:gd name="T48" fmla="*/ 101 w 451"/>
                <a:gd name="T49" fmla="*/ 760 h 772"/>
                <a:gd name="T50" fmla="*/ 45 w 451"/>
                <a:gd name="T51" fmla="*/ 738 h 772"/>
                <a:gd name="T52" fmla="*/ 11 w 451"/>
                <a:gd name="T53" fmla="*/ 706 h 772"/>
                <a:gd name="T54" fmla="*/ 0 w 451"/>
                <a:gd name="T55" fmla="*/ 660 h 772"/>
                <a:gd name="T56" fmla="*/ 140 w 451"/>
                <a:gd name="T57" fmla="*/ 556 h 772"/>
                <a:gd name="T58" fmla="*/ 143 w 451"/>
                <a:gd name="T59" fmla="*/ 672 h 772"/>
                <a:gd name="T60" fmla="*/ 161 w 451"/>
                <a:gd name="T61" fmla="*/ 698 h 772"/>
                <a:gd name="T62" fmla="*/ 200 w 451"/>
                <a:gd name="T63" fmla="*/ 711 h 772"/>
                <a:gd name="T64" fmla="*/ 254 w 451"/>
                <a:gd name="T65" fmla="*/ 711 h 772"/>
                <a:gd name="T66" fmla="*/ 292 w 451"/>
                <a:gd name="T67" fmla="*/ 698 h 772"/>
                <a:gd name="T68" fmla="*/ 310 w 451"/>
                <a:gd name="T69" fmla="*/ 672 h 772"/>
                <a:gd name="T70" fmla="*/ 313 w 451"/>
                <a:gd name="T71" fmla="*/ 551 h 772"/>
                <a:gd name="T72" fmla="*/ 304 w 451"/>
                <a:gd name="T73" fmla="*/ 513 h 772"/>
                <a:gd name="T74" fmla="*/ 273 w 451"/>
                <a:gd name="T75" fmla="*/ 477 h 772"/>
                <a:gd name="T76" fmla="*/ 47 w 451"/>
                <a:gd name="T77" fmla="*/ 282 h 772"/>
                <a:gd name="T78" fmla="*/ 19 w 451"/>
                <a:gd name="T79" fmla="*/ 244 h 772"/>
                <a:gd name="T80" fmla="*/ 10 w 451"/>
                <a:gd name="T81" fmla="*/ 204 h 772"/>
                <a:gd name="T82" fmla="*/ 13 w 451"/>
                <a:gd name="T83" fmla="*/ 89 h 772"/>
                <a:gd name="T84" fmla="*/ 35 w 451"/>
                <a:gd name="T85" fmla="*/ 50 h 772"/>
                <a:gd name="T86" fmla="*/ 78 w 451"/>
                <a:gd name="T87" fmla="*/ 22 h 772"/>
                <a:gd name="T88" fmla="*/ 144 w 451"/>
                <a:gd name="T89" fmla="*/ 6 h 772"/>
                <a:gd name="T90" fmla="*/ 229 w 451"/>
                <a:gd name="T9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2">
                  <a:moveTo>
                    <a:pt x="229" y="0"/>
                  </a:moveTo>
                  <a:lnTo>
                    <a:pt x="277" y="2"/>
                  </a:lnTo>
                  <a:lnTo>
                    <a:pt x="318" y="6"/>
                  </a:lnTo>
                  <a:lnTo>
                    <a:pt x="355" y="12"/>
                  </a:lnTo>
                  <a:lnTo>
                    <a:pt x="384" y="22"/>
                  </a:lnTo>
                  <a:lnTo>
                    <a:pt x="407" y="34"/>
                  </a:lnTo>
                  <a:lnTo>
                    <a:pt x="426" y="49"/>
                  </a:lnTo>
                  <a:lnTo>
                    <a:pt x="438" y="65"/>
                  </a:lnTo>
                  <a:lnTo>
                    <a:pt x="445" y="85"/>
                  </a:lnTo>
                  <a:lnTo>
                    <a:pt x="447" y="106"/>
                  </a:lnTo>
                  <a:lnTo>
                    <a:pt x="447" y="204"/>
                  </a:lnTo>
                  <a:lnTo>
                    <a:pt x="309" y="204"/>
                  </a:lnTo>
                  <a:lnTo>
                    <a:pt x="309" y="110"/>
                  </a:lnTo>
                  <a:lnTo>
                    <a:pt x="308" y="98"/>
                  </a:lnTo>
                  <a:lnTo>
                    <a:pt x="304" y="87"/>
                  </a:lnTo>
                  <a:lnTo>
                    <a:pt x="297" y="78"/>
                  </a:lnTo>
                  <a:lnTo>
                    <a:pt x="288" y="70"/>
                  </a:lnTo>
                  <a:lnTo>
                    <a:pt x="273" y="65"/>
                  </a:lnTo>
                  <a:lnTo>
                    <a:pt x="254" y="61"/>
                  </a:lnTo>
                  <a:lnTo>
                    <a:pt x="229" y="59"/>
                  </a:lnTo>
                  <a:lnTo>
                    <a:pt x="203" y="61"/>
                  </a:lnTo>
                  <a:lnTo>
                    <a:pt x="184" y="65"/>
                  </a:lnTo>
                  <a:lnTo>
                    <a:pt x="170" y="70"/>
                  </a:lnTo>
                  <a:lnTo>
                    <a:pt x="159" y="78"/>
                  </a:lnTo>
                  <a:lnTo>
                    <a:pt x="152" y="87"/>
                  </a:lnTo>
                  <a:lnTo>
                    <a:pt x="149" y="98"/>
                  </a:lnTo>
                  <a:lnTo>
                    <a:pt x="148" y="110"/>
                  </a:lnTo>
                  <a:lnTo>
                    <a:pt x="148" y="191"/>
                  </a:lnTo>
                  <a:lnTo>
                    <a:pt x="149" y="209"/>
                  </a:lnTo>
                  <a:lnTo>
                    <a:pt x="155" y="227"/>
                  </a:lnTo>
                  <a:lnTo>
                    <a:pt x="165" y="243"/>
                  </a:lnTo>
                  <a:lnTo>
                    <a:pt x="180" y="259"/>
                  </a:lnTo>
                  <a:lnTo>
                    <a:pt x="402" y="448"/>
                  </a:lnTo>
                  <a:lnTo>
                    <a:pt x="422" y="469"/>
                  </a:lnTo>
                  <a:lnTo>
                    <a:pt x="438" y="492"/>
                  </a:lnTo>
                  <a:lnTo>
                    <a:pt x="449" y="516"/>
                  </a:lnTo>
                  <a:lnTo>
                    <a:pt x="451" y="541"/>
                  </a:lnTo>
                  <a:lnTo>
                    <a:pt x="451" y="660"/>
                  </a:lnTo>
                  <a:lnTo>
                    <a:pt x="449" y="683"/>
                  </a:lnTo>
                  <a:lnTo>
                    <a:pt x="439" y="703"/>
                  </a:lnTo>
                  <a:lnTo>
                    <a:pt x="424" y="721"/>
                  </a:lnTo>
                  <a:lnTo>
                    <a:pt x="404" y="737"/>
                  </a:lnTo>
                  <a:lnTo>
                    <a:pt x="379" y="749"/>
                  </a:lnTo>
                  <a:lnTo>
                    <a:pt x="348" y="760"/>
                  </a:lnTo>
                  <a:lnTo>
                    <a:pt x="313" y="766"/>
                  </a:lnTo>
                  <a:lnTo>
                    <a:pt x="273" y="770"/>
                  </a:lnTo>
                  <a:lnTo>
                    <a:pt x="229" y="772"/>
                  </a:lnTo>
                  <a:lnTo>
                    <a:pt x="180" y="770"/>
                  </a:lnTo>
                  <a:lnTo>
                    <a:pt x="137" y="766"/>
                  </a:lnTo>
                  <a:lnTo>
                    <a:pt x="101" y="760"/>
                  </a:lnTo>
                  <a:lnTo>
                    <a:pt x="70" y="750"/>
                  </a:lnTo>
                  <a:lnTo>
                    <a:pt x="45" y="738"/>
                  </a:lnTo>
                  <a:lnTo>
                    <a:pt x="26" y="723"/>
                  </a:lnTo>
                  <a:lnTo>
                    <a:pt x="11" y="706"/>
                  </a:lnTo>
                  <a:lnTo>
                    <a:pt x="3" y="685"/>
                  </a:lnTo>
                  <a:lnTo>
                    <a:pt x="0" y="660"/>
                  </a:lnTo>
                  <a:lnTo>
                    <a:pt x="0" y="556"/>
                  </a:lnTo>
                  <a:lnTo>
                    <a:pt x="140" y="556"/>
                  </a:lnTo>
                  <a:lnTo>
                    <a:pt x="140" y="656"/>
                  </a:lnTo>
                  <a:lnTo>
                    <a:pt x="143" y="672"/>
                  </a:lnTo>
                  <a:lnTo>
                    <a:pt x="149" y="687"/>
                  </a:lnTo>
                  <a:lnTo>
                    <a:pt x="161" y="698"/>
                  </a:lnTo>
                  <a:lnTo>
                    <a:pt x="179" y="706"/>
                  </a:lnTo>
                  <a:lnTo>
                    <a:pt x="200" y="711"/>
                  </a:lnTo>
                  <a:lnTo>
                    <a:pt x="229" y="713"/>
                  </a:lnTo>
                  <a:lnTo>
                    <a:pt x="254" y="711"/>
                  </a:lnTo>
                  <a:lnTo>
                    <a:pt x="276" y="706"/>
                  </a:lnTo>
                  <a:lnTo>
                    <a:pt x="292" y="698"/>
                  </a:lnTo>
                  <a:lnTo>
                    <a:pt x="304" y="687"/>
                  </a:lnTo>
                  <a:lnTo>
                    <a:pt x="310" y="672"/>
                  </a:lnTo>
                  <a:lnTo>
                    <a:pt x="313" y="656"/>
                  </a:lnTo>
                  <a:lnTo>
                    <a:pt x="313" y="551"/>
                  </a:lnTo>
                  <a:lnTo>
                    <a:pt x="310" y="532"/>
                  </a:lnTo>
                  <a:lnTo>
                    <a:pt x="304" y="513"/>
                  </a:lnTo>
                  <a:lnTo>
                    <a:pt x="292" y="496"/>
                  </a:lnTo>
                  <a:lnTo>
                    <a:pt x="273" y="477"/>
                  </a:lnTo>
                  <a:lnTo>
                    <a:pt x="69" y="300"/>
                  </a:lnTo>
                  <a:lnTo>
                    <a:pt x="47" y="282"/>
                  </a:lnTo>
                  <a:lnTo>
                    <a:pt x="31" y="263"/>
                  </a:lnTo>
                  <a:lnTo>
                    <a:pt x="19" y="244"/>
                  </a:lnTo>
                  <a:lnTo>
                    <a:pt x="11" y="225"/>
                  </a:lnTo>
                  <a:lnTo>
                    <a:pt x="10" y="204"/>
                  </a:lnTo>
                  <a:lnTo>
                    <a:pt x="10" y="112"/>
                  </a:lnTo>
                  <a:lnTo>
                    <a:pt x="13" y="89"/>
                  </a:lnTo>
                  <a:lnTo>
                    <a:pt x="21" y="67"/>
                  </a:lnTo>
                  <a:lnTo>
                    <a:pt x="35" y="50"/>
                  </a:lnTo>
                  <a:lnTo>
                    <a:pt x="54" y="35"/>
                  </a:lnTo>
                  <a:lnTo>
                    <a:pt x="78" y="22"/>
                  </a:lnTo>
                  <a:lnTo>
                    <a:pt x="109" y="12"/>
                  </a:lnTo>
                  <a:lnTo>
                    <a:pt x="144" y="6"/>
                  </a:lnTo>
                  <a:lnTo>
                    <a:pt x="184" y="2"/>
                  </a:lnTo>
                  <a:lnTo>
                    <a:pt x="2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4" name="Freeform 10">
              <a:extLst>
                <a:ext uri="{FF2B5EF4-FFF2-40B4-BE49-F238E27FC236}">
                  <a16:creationId xmlns:a16="http://schemas.microsoft.com/office/drawing/2014/main" id="{52B8653D-CC15-DADE-04F2-09629FDCB843}"/>
                </a:ext>
              </a:extLst>
            </p:cNvPr>
            <p:cNvSpPr>
              <a:spLocks/>
            </p:cNvSpPr>
            <p:nvPr/>
          </p:nvSpPr>
          <p:spPr bwMode="auto">
            <a:xfrm>
              <a:off x="3935413" y="5000626"/>
              <a:ext cx="358775" cy="611188"/>
            </a:xfrm>
            <a:custGeom>
              <a:avLst/>
              <a:gdLst>
                <a:gd name="T0" fmla="*/ 276 w 451"/>
                <a:gd name="T1" fmla="*/ 2 h 772"/>
                <a:gd name="T2" fmla="*/ 354 w 451"/>
                <a:gd name="T3" fmla="*/ 12 h 772"/>
                <a:gd name="T4" fmla="*/ 407 w 451"/>
                <a:gd name="T5" fmla="*/ 34 h 772"/>
                <a:gd name="T6" fmla="*/ 437 w 451"/>
                <a:gd name="T7" fmla="*/ 65 h 772"/>
                <a:gd name="T8" fmla="*/ 447 w 451"/>
                <a:gd name="T9" fmla="*/ 106 h 772"/>
                <a:gd name="T10" fmla="*/ 307 w 451"/>
                <a:gd name="T11" fmla="*/ 204 h 772"/>
                <a:gd name="T12" fmla="*/ 307 w 451"/>
                <a:gd name="T13" fmla="*/ 98 h 772"/>
                <a:gd name="T14" fmla="*/ 296 w 451"/>
                <a:gd name="T15" fmla="*/ 78 h 772"/>
                <a:gd name="T16" fmla="*/ 272 w 451"/>
                <a:gd name="T17" fmla="*/ 65 h 772"/>
                <a:gd name="T18" fmla="*/ 228 w 451"/>
                <a:gd name="T19" fmla="*/ 59 h 772"/>
                <a:gd name="T20" fmla="*/ 182 w 451"/>
                <a:gd name="T21" fmla="*/ 65 h 772"/>
                <a:gd name="T22" fmla="*/ 158 w 451"/>
                <a:gd name="T23" fmla="*/ 78 h 772"/>
                <a:gd name="T24" fmla="*/ 149 w 451"/>
                <a:gd name="T25" fmla="*/ 98 h 772"/>
                <a:gd name="T26" fmla="*/ 148 w 451"/>
                <a:gd name="T27" fmla="*/ 191 h 772"/>
                <a:gd name="T28" fmla="*/ 154 w 451"/>
                <a:gd name="T29" fmla="*/ 227 h 772"/>
                <a:gd name="T30" fmla="*/ 178 w 451"/>
                <a:gd name="T31" fmla="*/ 259 h 772"/>
                <a:gd name="T32" fmla="*/ 421 w 451"/>
                <a:gd name="T33" fmla="*/ 469 h 772"/>
                <a:gd name="T34" fmla="*/ 447 w 451"/>
                <a:gd name="T35" fmla="*/ 516 h 772"/>
                <a:gd name="T36" fmla="*/ 451 w 451"/>
                <a:gd name="T37" fmla="*/ 660 h 772"/>
                <a:gd name="T38" fmla="*/ 439 w 451"/>
                <a:gd name="T39" fmla="*/ 703 h 772"/>
                <a:gd name="T40" fmla="*/ 404 w 451"/>
                <a:gd name="T41" fmla="*/ 737 h 772"/>
                <a:gd name="T42" fmla="*/ 347 w 451"/>
                <a:gd name="T43" fmla="*/ 760 h 772"/>
                <a:gd name="T44" fmla="*/ 272 w 451"/>
                <a:gd name="T45" fmla="*/ 770 h 772"/>
                <a:gd name="T46" fmla="*/ 180 w 451"/>
                <a:gd name="T47" fmla="*/ 770 h 772"/>
                <a:gd name="T48" fmla="*/ 101 w 451"/>
                <a:gd name="T49" fmla="*/ 760 h 772"/>
                <a:gd name="T50" fmla="*/ 44 w 451"/>
                <a:gd name="T51" fmla="*/ 738 h 772"/>
                <a:gd name="T52" fmla="*/ 11 w 451"/>
                <a:gd name="T53" fmla="*/ 706 h 772"/>
                <a:gd name="T54" fmla="*/ 0 w 451"/>
                <a:gd name="T55" fmla="*/ 660 h 772"/>
                <a:gd name="T56" fmla="*/ 139 w 451"/>
                <a:gd name="T57" fmla="*/ 556 h 772"/>
                <a:gd name="T58" fmla="*/ 141 w 451"/>
                <a:gd name="T59" fmla="*/ 672 h 772"/>
                <a:gd name="T60" fmla="*/ 160 w 451"/>
                <a:gd name="T61" fmla="*/ 698 h 772"/>
                <a:gd name="T62" fmla="*/ 200 w 451"/>
                <a:gd name="T63" fmla="*/ 711 h 772"/>
                <a:gd name="T64" fmla="*/ 254 w 451"/>
                <a:gd name="T65" fmla="*/ 711 h 772"/>
                <a:gd name="T66" fmla="*/ 291 w 451"/>
                <a:gd name="T67" fmla="*/ 698 h 772"/>
                <a:gd name="T68" fmla="*/ 310 w 451"/>
                <a:gd name="T69" fmla="*/ 672 h 772"/>
                <a:gd name="T70" fmla="*/ 311 w 451"/>
                <a:gd name="T71" fmla="*/ 551 h 772"/>
                <a:gd name="T72" fmla="*/ 303 w 451"/>
                <a:gd name="T73" fmla="*/ 515 h 772"/>
                <a:gd name="T74" fmla="*/ 271 w 451"/>
                <a:gd name="T75" fmla="*/ 477 h 772"/>
                <a:gd name="T76" fmla="*/ 47 w 451"/>
                <a:gd name="T77" fmla="*/ 282 h 772"/>
                <a:gd name="T78" fmla="*/ 19 w 451"/>
                <a:gd name="T79" fmla="*/ 244 h 772"/>
                <a:gd name="T80" fmla="*/ 8 w 451"/>
                <a:gd name="T81" fmla="*/ 204 h 772"/>
                <a:gd name="T82" fmla="*/ 11 w 451"/>
                <a:gd name="T83" fmla="*/ 89 h 772"/>
                <a:gd name="T84" fmla="*/ 33 w 451"/>
                <a:gd name="T85" fmla="*/ 50 h 772"/>
                <a:gd name="T86" fmla="*/ 78 w 451"/>
                <a:gd name="T87" fmla="*/ 22 h 772"/>
                <a:gd name="T88" fmla="*/ 144 w 451"/>
                <a:gd name="T89" fmla="*/ 6 h 772"/>
                <a:gd name="T90" fmla="*/ 228 w 451"/>
                <a:gd name="T9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2">
                  <a:moveTo>
                    <a:pt x="228" y="0"/>
                  </a:moveTo>
                  <a:lnTo>
                    <a:pt x="276" y="2"/>
                  </a:lnTo>
                  <a:lnTo>
                    <a:pt x="318" y="6"/>
                  </a:lnTo>
                  <a:lnTo>
                    <a:pt x="354" y="12"/>
                  </a:lnTo>
                  <a:lnTo>
                    <a:pt x="382" y="22"/>
                  </a:lnTo>
                  <a:lnTo>
                    <a:pt x="407" y="34"/>
                  </a:lnTo>
                  <a:lnTo>
                    <a:pt x="424" y="49"/>
                  </a:lnTo>
                  <a:lnTo>
                    <a:pt x="437" y="65"/>
                  </a:lnTo>
                  <a:lnTo>
                    <a:pt x="444" y="85"/>
                  </a:lnTo>
                  <a:lnTo>
                    <a:pt x="447" y="106"/>
                  </a:lnTo>
                  <a:lnTo>
                    <a:pt x="447" y="204"/>
                  </a:lnTo>
                  <a:lnTo>
                    <a:pt x="307" y="204"/>
                  </a:lnTo>
                  <a:lnTo>
                    <a:pt x="307" y="110"/>
                  </a:lnTo>
                  <a:lnTo>
                    <a:pt x="307" y="98"/>
                  </a:lnTo>
                  <a:lnTo>
                    <a:pt x="303" y="87"/>
                  </a:lnTo>
                  <a:lnTo>
                    <a:pt x="296" y="78"/>
                  </a:lnTo>
                  <a:lnTo>
                    <a:pt x="286" y="70"/>
                  </a:lnTo>
                  <a:lnTo>
                    <a:pt x="272" y="65"/>
                  </a:lnTo>
                  <a:lnTo>
                    <a:pt x="252" y="61"/>
                  </a:lnTo>
                  <a:lnTo>
                    <a:pt x="228" y="59"/>
                  </a:lnTo>
                  <a:lnTo>
                    <a:pt x="203" y="61"/>
                  </a:lnTo>
                  <a:lnTo>
                    <a:pt x="182" y="65"/>
                  </a:lnTo>
                  <a:lnTo>
                    <a:pt x="169" y="70"/>
                  </a:lnTo>
                  <a:lnTo>
                    <a:pt x="158" y="78"/>
                  </a:lnTo>
                  <a:lnTo>
                    <a:pt x="152" y="87"/>
                  </a:lnTo>
                  <a:lnTo>
                    <a:pt x="149" y="98"/>
                  </a:lnTo>
                  <a:lnTo>
                    <a:pt x="148" y="110"/>
                  </a:lnTo>
                  <a:lnTo>
                    <a:pt x="148" y="191"/>
                  </a:lnTo>
                  <a:lnTo>
                    <a:pt x="149" y="209"/>
                  </a:lnTo>
                  <a:lnTo>
                    <a:pt x="154" y="227"/>
                  </a:lnTo>
                  <a:lnTo>
                    <a:pt x="164" y="243"/>
                  </a:lnTo>
                  <a:lnTo>
                    <a:pt x="178" y="259"/>
                  </a:lnTo>
                  <a:lnTo>
                    <a:pt x="400" y="448"/>
                  </a:lnTo>
                  <a:lnTo>
                    <a:pt x="421" y="469"/>
                  </a:lnTo>
                  <a:lnTo>
                    <a:pt x="437" y="492"/>
                  </a:lnTo>
                  <a:lnTo>
                    <a:pt x="447" y="516"/>
                  </a:lnTo>
                  <a:lnTo>
                    <a:pt x="451" y="541"/>
                  </a:lnTo>
                  <a:lnTo>
                    <a:pt x="451" y="660"/>
                  </a:lnTo>
                  <a:lnTo>
                    <a:pt x="448" y="683"/>
                  </a:lnTo>
                  <a:lnTo>
                    <a:pt x="439" y="703"/>
                  </a:lnTo>
                  <a:lnTo>
                    <a:pt x="424" y="721"/>
                  </a:lnTo>
                  <a:lnTo>
                    <a:pt x="404" y="737"/>
                  </a:lnTo>
                  <a:lnTo>
                    <a:pt x="378" y="749"/>
                  </a:lnTo>
                  <a:lnTo>
                    <a:pt x="347" y="760"/>
                  </a:lnTo>
                  <a:lnTo>
                    <a:pt x="311" y="766"/>
                  </a:lnTo>
                  <a:lnTo>
                    <a:pt x="272" y="770"/>
                  </a:lnTo>
                  <a:lnTo>
                    <a:pt x="228" y="772"/>
                  </a:lnTo>
                  <a:lnTo>
                    <a:pt x="180" y="770"/>
                  </a:lnTo>
                  <a:lnTo>
                    <a:pt x="137" y="766"/>
                  </a:lnTo>
                  <a:lnTo>
                    <a:pt x="101" y="760"/>
                  </a:lnTo>
                  <a:lnTo>
                    <a:pt x="70" y="750"/>
                  </a:lnTo>
                  <a:lnTo>
                    <a:pt x="44" y="738"/>
                  </a:lnTo>
                  <a:lnTo>
                    <a:pt x="24" y="723"/>
                  </a:lnTo>
                  <a:lnTo>
                    <a:pt x="11" y="706"/>
                  </a:lnTo>
                  <a:lnTo>
                    <a:pt x="3" y="685"/>
                  </a:lnTo>
                  <a:lnTo>
                    <a:pt x="0" y="660"/>
                  </a:lnTo>
                  <a:lnTo>
                    <a:pt x="0" y="556"/>
                  </a:lnTo>
                  <a:lnTo>
                    <a:pt x="139" y="556"/>
                  </a:lnTo>
                  <a:lnTo>
                    <a:pt x="139" y="656"/>
                  </a:lnTo>
                  <a:lnTo>
                    <a:pt x="141" y="672"/>
                  </a:lnTo>
                  <a:lnTo>
                    <a:pt x="149" y="687"/>
                  </a:lnTo>
                  <a:lnTo>
                    <a:pt x="160" y="698"/>
                  </a:lnTo>
                  <a:lnTo>
                    <a:pt x="177" y="706"/>
                  </a:lnTo>
                  <a:lnTo>
                    <a:pt x="200" y="711"/>
                  </a:lnTo>
                  <a:lnTo>
                    <a:pt x="228" y="713"/>
                  </a:lnTo>
                  <a:lnTo>
                    <a:pt x="254" y="711"/>
                  </a:lnTo>
                  <a:lnTo>
                    <a:pt x="275" y="706"/>
                  </a:lnTo>
                  <a:lnTo>
                    <a:pt x="291" y="698"/>
                  </a:lnTo>
                  <a:lnTo>
                    <a:pt x="302" y="687"/>
                  </a:lnTo>
                  <a:lnTo>
                    <a:pt x="310" y="672"/>
                  </a:lnTo>
                  <a:lnTo>
                    <a:pt x="311" y="656"/>
                  </a:lnTo>
                  <a:lnTo>
                    <a:pt x="311" y="551"/>
                  </a:lnTo>
                  <a:lnTo>
                    <a:pt x="310" y="532"/>
                  </a:lnTo>
                  <a:lnTo>
                    <a:pt x="303" y="515"/>
                  </a:lnTo>
                  <a:lnTo>
                    <a:pt x="290" y="496"/>
                  </a:lnTo>
                  <a:lnTo>
                    <a:pt x="271" y="477"/>
                  </a:lnTo>
                  <a:lnTo>
                    <a:pt x="67" y="300"/>
                  </a:lnTo>
                  <a:lnTo>
                    <a:pt x="47" y="282"/>
                  </a:lnTo>
                  <a:lnTo>
                    <a:pt x="31" y="263"/>
                  </a:lnTo>
                  <a:lnTo>
                    <a:pt x="19" y="244"/>
                  </a:lnTo>
                  <a:lnTo>
                    <a:pt x="11" y="225"/>
                  </a:lnTo>
                  <a:lnTo>
                    <a:pt x="8" y="204"/>
                  </a:lnTo>
                  <a:lnTo>
                    <a:pt x="8" y="112"/>
                  </a:lnTo>
                  <a:lnTo>
                    <a:pt x="11" y="89"/>
                  </a:lnTo>
                  <a:lnTo>
                    <a:pt x="20" y="67"/>
                  </a:lnTo>
                  <a:lnTo>
                    <a:pt x="33" y="50"/>
                  </a:lnTo>
                  <a:lnTo>
                    <a:pt x="54" y="35"/>
                  </a:lnTo>
                  <a:lnTo>
                    <a:pt x="78" y="22"/>
                  </a:lnTo>
                  <a:lnTo>
                    <a:pt x="107" y="12"/>
                  </a:lnTo>
                  <a:lnTo>
                    <a:pt x="144" y="6"/>
                  </a:lnTo>
                  <a:lnTo>
                    <a:pt x="182"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5" name="Freeform 11">
              <a:extLst>
                <a:ext uri="{FF2B5EF4-FFF2-40B4-BE49-F238E27FC236}">
                  <a16:creationId xmlns:a16="http://schemas.microsoft.com/office/drawing/2014/main" id="{4F041A26-44A7-17EE-C5EE-CCF9B375E7DA}"/>
                </a:ext>
              </a:extLst>
            </p:cNvPr>
            <p:cNvSpPr>
              <a:spLocks/>
            </p:cNvSpPr>
            <p:nvPr/>
          </p:nvSpPr>
          <p:spPr bwMode="auto">
            <a:xfrm>
              <a:off x="1430338" y="5005388"/>
              <a:ext cx="352425" cy="755650"/>
            </a:xfrm>
            <a:custGeom>
              <a:avLst/>
              <a:gdLst>
                <a:gd name="T0" fmla="*/ 305 w 443"/>
                <a:gd name="T1" fmla="*/ 0 h 952"/>
                <a:gd name="T2" fmla="*/ 443 w 443"/>
                <a:gd name="T3" fmla="*/ 0 h 952"/>
                <a:gd name="T4" fmla="*/ 138 w 443"/>
                <a:gd name="T5" fmla="*/ 952 h 952"/>
                <a:gd name="T6" fmla="*/ 0 w 443"/>
                <a:gd name="T7" fmla="*/ 952 h 952"/>
                <a:gd name="T8" fmla="*/ 305 w 443"/>
                <a:gd name="T9" fmla="*/ 0 h 952"/>
              </a:gdLst>
              <a:ahLst/>
              <a:cxnLst>
                <a:cxn ang="0">
                  <a:pos x="T0" y="T1"/>
                </a:cxn>
                <a:cxn ang="0">
                  <a:pos x="T2" y="T3"/>
                </a:cxn>
                <a:cxn ang="0">
                  <a:pos x="T4" y="T5"/>
                </a:cxn>
                <a:cxn ang="0">
                  <a:pos x="T6" y="T7"/>
                </a:cxn>
                <a:cxn ang="0">
                  <a:pos x="T8" y="T9"/>
                </a:cxn>
              </a:cxnLst>
              <a:rect l="0" t="0" r="r" b="b"/>
              <a:pathLst>
                <a:path w="443" h="952">
                  <a:moveTo>
                    <a:pt x="305" y="0"/>
                  </a:moveTo>
                  <a:lnTo>
                    <a:pt x="443" y="0"/>
                  </a:lnTo>
                  <a:lnTo>
                    <a:pt x="138" y="952"/>
                  </a:lnTo>
                  <a:lnTo>
                    <a:pt x="0" y="952"/>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6" name="Freeform 12">
              <a:extLst>
                <a:ext uri="{FF2B5EF4-FFF2-40B4-BE49-F238E27FC236}">
                  <a16:creationId xmlns:a16="http://schemas.microsoft.com/office/drawing/2014/main" id="{E099FC05-67C9-26F6-0520-D0D9933DFBFB}"/>
                </a:ext>
              </a:extLst>
            </p:cNvPr>
            <p:cNvSpPr>
              <a:spLocks/>
            </p:cNvSpPr>
            <p:nvPr/>
          </p:nvSpPr>
          <p:spPr bwMode="auto">
            <a:xfrm>
              <a:off x="1349376" y="5006976"/>
              <a:ext cx="204788" cy="468313"/>
            </a:xfrm>
            <a:custGeom>
              <a:avLst/>
              <a:gdLst>
                <a:gd name="T0" fmla="*/ 0 w 257"/>
                <a:gd name="T1" fmla="*/ 0 h 591"/>
                <a:gd name="T2" fmla="*/ 138 w 257"/>
                <a:gd name="T3" fmla="*/ 0 h 591"/>
                <a:gd name="T4" fmla="*/ 257 w 257"/>
                <a:gd name="T5" fmla="*/ 373 h 591"/>
                <a:gd name="T6" fmla="*/ 188 w 257"/>
                <a:gd name="T7" fmla="*/ 591 h 591"/>
                <a:gd name="T8" fmla="*/ 0 w 257"/>
                <a:gd name="T9" fmla="*/ 0 h 591"/>
              </a:gdLst>
              <a:ahLst/>
              <a:cxnLst>
                <a:cxn ang="0">
                  <a:pos x="T0" y="T1"/>
                </a:cxn>
                <a:cxn ang="0">
                  <a:pos x="T2" y="T3"/>
                </a:cxn>
                <a:cxn ang="0">
                  <a:pos x="T4" y="T5"/>
                </a:cxn>
                <a:cxn ang="0">
                  <a:pos x="T6" y="T7"/>
                </a:cxn>
                <a:cxn ang="0">
                  <a:pos x="T8" y="T9"/>
                </a:cxn>
              </a:cxnLst>
              <a:rect l="0" t="0" r="r" b="b"/>
              <a:pathLst>
                <a:path w="257" h="591">
                  <a:moveTo>
                    <a:pt x="0" y="0"/>
                  </a:moveTo>
                  <a:lnTo>
                    <a:pt x="138" y="0"/>
                  </a:lnTo>
                  <a:lnTo>
                    <a:pt x="257" y="373"/>
                  </a:lnTo>
                  <a:lnTo>
                    <a:pt x="188" y="59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7" name="Freeform 13">
              <a:extLst>
                <a:ext uri="{FF2B5EF4-FFF2-40B4-BE49-F238E27FC236}">
                  <a16:creationId xmlns:a16="http://schemas.microsoft.com/office/drawing/2014/main" id="{209FF717-59DA-B082-ECF5-51B964773C64}"/>
                </a:ext>
              </a:extLst>
            </p:cNvPr>
            <p:cNvSpPr>
              <a:spLocks/>
            </p:cNvSpPr>
            <p:nvPr/>
          </p:nvSpPr>
          <p:spPr bwMode="auto">
            <a:xfrm>
              <a:off x="3578226" y="5005388"/>
              <a:ext cx="352425" cy="755650"/>
            </a:xfrm>
            <a:custGeom>
              <a:avLst/>
              <a:gdLst>
                <a:gd name="T0" fmla="*/ 305 w 444"/>
                <a:gd name="T1" fmla="*/ 0 h 952"/>
                <a:gd name="T2" fmla="*/ 444 w 444"/>
                <a:gd name="T3" fmla="*/ 0 h 952"/>
                <a:gd name="T4" fmla="*/ 138 w 444"/>
                <a:gd name="T5" fmla="*/ 952 h 952"/>
                <a:gd name="T6" fmla="*/ 0 w 444"/>
                <a:gd name="T7" fmla="*/ 952 h 952"/>
                <a:gd name="T8" fmla="*/ 305 w 444"/>
                <a:gd name="T9" fmla="*/ 0 h 952"/>
              </a:gdLst>
              <a:ahLst/>
              <a:cxnLst>
                <a:cxn ang="0">
                  <a:pos x="T0" y="T1"/>
                </a:cxn>
                <a:cxn ang="0">
                  <a:pos x="T2" y="T3"/>
                </a:cxn>
                <a:cxn ang="0">
                  <a:pos x="T4" y="T5"/>
                </a:cxn>
                <a:cxn ang="0">
                  <a:pos x="T6" y="T7"/>
                </a:cxn>
                <a:cxn ang="0">
                  <a:pos x="T8" y="T9"/>
                </a:cxn>
              </a:cxnLst>
              <a:rect l="0" t="0" r="r" b="b"/>
              <a:pathLst>
                <a:path w="444" h="952">
                  <a:moveTo>
                    <a:pt x="305" y="0"/>
                  </a:moveTo>
                  <a:lnTo>
                    <a:pt x="444" y="0"/>
                  </a:lnTo>
                  <a:lnTo>
                    <a:pt x="138" y="952"/>
                  </a:lnTo>
                  <a:lnTo>
                    <a:pt x="0" y="952"/>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8" name="Freeform 14">
              <a:extLst>
                <a:ext uri="{FF2B5EF4-FFF2-40B4-BE49-F238E27FC236}">
                  <a16:creationId xmlns:a16="http://schemas.microsoft.com/office/drawing/2014/main" id="{697ACC95-64FF-EF4B-C99A-D75F1601E907}"/>
                </a:ext>
              </a:extLst>
            </p:cNvPr>
            <p:cNvSpPr>
              <a:spLocks/>
            </p:cNvSpPr>
            <p:nvPr/>
          </p:nvSpPr>
          <p:spPr bwMode="auto">
            <a:xfrm>
              <a:off x="3495676" y="5005388"/>
              <a:ext cx="206375" cy="468313"/>
            </a:xfrm>
            <a:custGeom>
              <a:avLst/>
              <a:gdLst>
                <a:gd name="T0" fmla="*/ 0 w 259"/>
                <a:gd name="T1" fmla="*/ 0 h 589"/>
                <a:gd name="T2" fmla="*/ 139 w 259"/>
                <a:gd name="T3" fmla="*/ 0 h 589"/>
                <a:gd name="T4" fmla="*/ 259 w 259"/>
                <a:gd name="T5" fmla="*/ 372 h 589"/>
                <a:gd name="T6" fmla="*/ 189 w 259"/>
                <a:gd name="T7" fmla="*/ 589 h 589"/>
                <a:gd name="T8" fmla="*/ 0 w 259"/>
                <a:gd name="T9" fmla="*/ 0 h 589"/>
              </a:gdLst>
              <a:ahLst/>
              <a:cxnLst>
                <a:cxn ang="0">
                  <a:pos x="T0" y="T1"/>
                </a:cxn>
                <a:cxn ang="0">
                  <a:pos x="T2" y="T3"/>
                </a:cxn>
                <a:cxn ang="0">
                  <a:pos x="T4" y="T5"/>
                </a:cxn>
                <a:cxn ang="0">
                  <a:pos x="T6" y="T7"/>
                </a:cxn>
                <a:cxn ang="0">
                  <a:pos x="T8" y="T9"/>
                </a:cxn>
              </a:cxnLst>
              <a:rect l="0" t="0" r="r" b="b"/>
              <a:pathLst>
                <a:path w="259" h="589">
                  <a:moveTo>
                    <a:pt x="0" y="0"/>
                  </a:moveTo>
                  <a:lnTo>
                    <a:pt x="139" y="0"/>
                  </a:lnTo>
                  <a:lnTo>
                    <a:pt x="259" y="372"/>
                  </a:lnTo>
                  <a:lnTo>
                    <a:pt x="189" y="5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9" name="Freeform 15">
              <a:extLst>
                <a:ext uri="{FF2B5EF4-FFF2-40B4-BE49-F238E27FC236}">
                  <a16:creationId xmlns:a16="http://schemas.microsoft.com/office/drawing/2014/main" id="{2FE3A56B-9359-8BA0-E5E3-87C32318AA73}"/>
                </a:ext>
              </a:extLst>
            </p:cNvPr>
            <p:cNvSpPr>
              <a:spLocks/>
            </p:cNvSpPr>
            <p:nvPr/>
          </p:nvSpPr>
          <p:spPr bwMode="auto">
            <a:xfrm>
              <a:off x="1817688" y="5005388"/>
              <a:ext cx="396875" cy="603250"/>
            </a:xfrm>
            <a:custGeom>
              <a:avLst/>
              <a:gdLst>
                <a:gd name="T0" fmla="*/ 0 w 499"/>
                <a:gd name="T1" fmla="*/ 0 h 759"/>
                <a:gd name="T2" fmla="*/ 268 w 499"/>
                <a:gd name="T3" fmla="*/ 0 h 759"/>
                <a:gd name="T4" fmla="*/ 318 w 499"/>
                <a:gd name="T5" fmla="*/ 0 h 759"/>
                <a:gd name="T6" fmla="*/ 361 w 499"/>
                <a:gd name="T7" fmla="*/ 4 h 759"/>
                <a:gd name="T8" fmla="*/ 397 w 499"/>
                <a:gd name="T9" fmla="*/ 8 h 759"/>
                <a:gd name="T10" fmla="*/ 427 w 499"/>
                <a:gd name="T11" fmla="*/ 16 h 759"/>
                <a:gd name="T12" fmla="*/ 451 w 499"/>
                <a:gd name="T13" fmla="*/ 26 h 759"/>
                <a:gd name="T14" fmla="*/ 470 w 499"/>
                <a:gd name="T15" fmla="*/ 38 h 759"/>
                <a:gd name="T16" fmla="*/ 483 w 499"/>
                <a:gd name="T17" fmla="*/ 52 h 759"/>
                <a:gd name="T18" fmla="*/ 493 w 499"/>
                <a:gd name="T19" fmla="*/ 70 h 759"/>
                <a:gd name="T20" fmla="*/ 498 w 499"/>
                <a:gd name="T21" fmla="*/ 91 h 759"/>
                <a:gd name="T22" fmla="*/ 499 w 499"/>
                <a:gd name="T23" fmla="*/ 115 h 759"/>
                <a:gd name="T24" fmla="*/ 499 w 499"/>
                <a:gd name="T25" fmla="*/ 759 h 759"/>
                <a:gd name="T26" fmla="*/ 361 w 499"/>
                <a:gd name="T27" fmla="*/ 759 h 759"/>
                <a:gd name="T28" fmla="*/ 361 w 499"/>
                <a:gd name="T29" fmla="*/ 106 h 759"/>
                <a:gd name="T30" fmla="*/ 358 w 499"/>
                <a:gd name="T31" fmla="*/ 91 h 759"/>
                <a:gd name="T32" fmla="*/ 350 w 499"/>
                <a:gd name="T33" fmla="*/ 79 h 759"/>
                <a:gd name="T34" fmla="*/ 338 w 499"/>
                <a:gd name="T35" fmla="*/ 71 h 759"/>
                <a:gd name="T36" fmla="*/ 322 w 499"/>
                <a:gd name="T37" fmla="*/ 66 h 759"/>
                <a:gd name="T38" fmla="*/ 302 w 499"/>
                <a:gd name="T39" fmla="*/ 62 h 759"/>
                <a:gd name="T40" fmla="*/ 279 w 499"/>
                <a:gd name="T41" fmla="*/ 59 h 759"/>
                <a:gd name="T42" fmla="*/ 254 w 499"/>
                <a:gd name="T43" fmla="*/ 59 h 759"/>
                <a:gd name="T44" fmla="*/ 138 w 499"/>
                <a:gd name="T45" fmla="*/ 59 h 759"/>
                <a:gd name="T46" fmla="*/ 138 w 499"/>
                <a:gd name="T47" fmla="*/ 759 h 759"/>
                <a:gd name="T48" fmla="*/ 138 w 499"/>
                <a:gd name="T49" fmla="*/ 759 h 759"/>
                <a:gd name="T50" fmla="*/ 0 w 499"/>
                <a:gd name="T51" fmla="*/ 759 h 759"/>
                <a:gd name="T52" fmla="*/ 0 w 499"/>
                <a:gd name="T53"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9" h="759">
                  <a:moveTo>
                    <a:pt x="0" y="0"/>
                  </a:moveTo>
                  <a:lnTo>
                    <a:pt x="268" y="0"/>
                  </a:lnTo>
                  <a:lnTo>
                    <a:pt x="318" y="0"/>
                  </a:lnTo>
                  <a:lnTo>
                    <a:pt x="361" y="4"/>
                  </a:lnTo>
                  <a:lnTo>
                    <a:pt x="397" y="8"/>
                  </a:lnTo>
                  <a:lnTo>
                    <a:pt x="427" y="16"/>
                  </a:lnTo>
                  <a:lnTo>
                    <a:pt x="451" y="26"/>
                  </a:lnTo>
                  <a:lnTo>
                    <a:pt x="470" y="38"/>
                  </a:lnTo>
                  <a:lnTo>
                    <a:pt x="483" y="52"/>
                  </a:lnTo>
                  <a:lnTo>
                    <a:pt x="493" y="70"/>
                  </a:lnTo>
                  <a:lnTo>
                    <a:pt x="498" y="91"/>
                  </a:lnTo>
                  <a:lnTo>
                    <a:pt x="499" y="115"/>
                  </a:lnTo>
                  <a:lnTo>
                    <a:pt x="499" y="759"/>
                  </a:lnTo>
                  <a:lnTo>
                    <a:pt x="361" y="759"/>
                  </a:lnTo>
                  <a:lnTo>
                    <a:pt x="361" y="106"/>
                  </a:lnTo>
                  <a:lnTo>
                    <a:pt x="358" y="91"/>
                  </a:lnTo>
                  <a:lnTo>
                    <a:pt x="350" y="79"/>
                  </a:lnTo>
                  <a:lnTo>
                    <a:pt x="338" y="71"/>
                  </a:lnTo>
                  <a:lnTo>
                    <a:pt x="322" y="66"/>
                  </a:lnTo>
                  <a:lnTo>
                    <a:pt x="302" y="62"/>
                  </a:lnTo>
                  <a:lnTo>
                    <a:pt x="279" y="59"/>
                  </a:lnTo>
                  <a:lnTo>
                    <a:pt x="254" y="59"/>
                  </a:lnTo>
                  <a:lnTo>
                    <a:pt x="138" y="59"/>
                  </a:lnTo>
                  <a:lnTo>
                    <a:pt x="138" y="759"/>
                  </a:lnTo>
                  <a:lnTo>
                    <a:pt x="138" y="759"/>
                  </a:lnTo>
                  <a:lnTo>
                    <a:pt x="0" y="7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30" name="Freeform 16">
              <a:extLst>
                <a:ext uri="{FF2B5EF4-FFF2-40B4-BE49-F238E27FC236}">
                  <a16:creationId xmlns:a16="http://schemas.microsoft.com/office/drawing/2014/main" id="{B45C5F57-93EE-6B99-04CD-C943779CB4B5}"/>
                </a:ext>
              </a:extLst>
            </p:cNvPr>
            <p:cNvSpPr>
              <a:spLocks noEditPoints="1"/>
            </p:cNvSpPr>
            <p:nvPr/>
          </p:nvSpPr>
          <p:spPr bwMode="auto">
            <a:xfrm>
              <a:off x="4337051" y="5010151"/>
              <a:ext cx="142875" cy="139700"/>
            </a:xfrm>
            <a:custGeom>
              <a:avLst/>
              <a:gdLst>
                <a:gd name="T0" fmla="*/ 72 w 180"/>
                <a:gd name="T1" fmla="*/ 82 h 177"/>
                <a:gd name="T2" fmla="*/ 100 w 180"/>
                <a:gd name="T3" fmla="*/ 82 h 177"/>
                <a:gd name="T4" fmla="*/ 113 w 180"/>
                <a:gd name="T5" fmla="*/ 75 h 177"/>
                <a:gd name="T6" fmla="*/ 113 w 180"/>
                <a:gd name="T7" fmla="*/ 58 h 177"/>
                <a:gd name="T8" fmla="*/ 101 w 180"/>
                <a:gd name="T9" fmla="*/ 51 h 177"/>
                <a:gd name="T10" fmla="*/ 72 w 180"/>
                <a:gd name="T11" fmla="*/ 51 h 177"/>
                <a:gd name="T12" fmla="*/ 96 w 180"/>
                <a:gd name="T13" fmla="*/ 38 h 177"/>
                <a:gd name="T14" fmla="*/ 123 w 180"/>
                <a:gd name="T15" fmla="*/ 45 h 177"/>
                <a:gd name="T16" fmla="*/ 132 w 180"/>
                <a:gd name="T17" fmla="*/ 66 h 177"/>
                <a:gd name="T18" fmla="*/ 124 w 180"/>
                <a:gd name="T19" fmla="*/ 87 h 177"/>
                <a:gd name="T20" fmla="*/ 105 w 180"/>
                <a:gd name="T21" fmla="*/ 94 h 177"/>
                <a:gd name="T22" fmla="*/ 117 w 180"/>
                <a:gd name="T23" fmla="*/ 140 h 177"/>
                <a:gd name="T24" fmla="*/ 72 w 180"/>
                <a:gd name="T25" fmla="*/ 95 h 177"/>
                <a:gd name="T26" fmla="*/ 57 w 180"/>
                <a:gd name="T27" fmla="*/ 140 h 177"/>
                <a:gd name="T28" fmla="*/ 90 w 180"/>
                <a:gd name="T29" fmla="*/ 15 h 177"/>
                <a:gd name="T30" fmla="*/ 47 w 180"/>
                <a:gd name="T31" fmla="*/ 29 h 177"/>
                <a:gd name="T32" fmla="*/ 22 w 180"/>
                <a:gd name="T33" fmla="*/ 65 h 177"/>
                <a:gd name="T34" fmla="*/ 22 w 180"/>
                <a:gd name="T35" fmla="*/ 113 h 177"/>
                <a:gd name="T36" fmla="*/ 47 w 180"/>
                <a:gd name="T37" fmla="*/ 149 h 177"/>
                <a:gd name="T38" fmla="*/ 90 w 180"/>
                <a:gd name="T39" fmla="*/ 162 h 177"/>
                <a:gd name="T40" fmla="*/ 133 w 180"/>
                <a:gd name="T41" fmla="*/ 149 h 177"/>
                <a:gd name="T42" fmla="*/ 159 w 180"/>
                <a:gd name="T43" fmla="*/ 113 h 177"/>
                <a:gd name="T44" fmla="*/ 159 w 180"/>
                <a:gd name="T45" fmla="*/ 65 h 177"/>
                <a:gd name="T46" fmla="*/ 133 w 180"/>
                <a:gd name="T47" fmla="*/ 29 h 177"/>
                <a:gd name="T48" fmla="*/ 90 w 180"/>
                <a:gd name="T49" fmla="*/ 15 h 177"/>
                <a:gd name="T50" fmla="*/ 115 w 180"/>
                <a:gd name="T51" fmla="*/ 3 h 177"/>
                <a:gd name="T52" fmla="*/ 153 w 180"/>
                <a:gd name="T53" fmla="*/ 26 h 177"/>
                <a:gd name="T54" fmla="*/ 176 w 180"/>
                <a:gd name="T55" fmla="*/ 65 h 177"/>
                <a:gd name="T56" fmla="*/ 176 w 180"/>
                <a:gd name="T57" fmla="*/ 113 h 177"/>
                <a:gd name="T58" fmla="*/ 153 w 180"/>
                <a:gd name="T59" fmla="*/ 152 h 177"/>
                <a:gd name="T60" fmla="*/ 115 w 180"/>
                <a:gd name="T61" fmla="*/ 174 h 177"/>
                <a:gd name="T62" fmla="*/ 68 w 180"/>
                <a:gd name="T63" fmla="*/ 174 h 177"/>
                <a:gd name="T64" fmla="*/ 27 w 180"/>
                <a:gd name="T65" fmla="*/ 152 h 177"/>
                <a:gd name="T66" fmla="*/ 4 w 180"/>
                <a:gd name="T67" fmla="*/ 113 h 177"/>
                <a:gd name="T68" fmla="*/ 4 w 180"/>
                <a:gd name="T69" fmla="*/ 65 h 177"/>
                <a:gd name="T70" fmla="*/ 27 w 180"/>
                <a:gd name="T71" fmla="*/ 26 h 177"/>
                <a:gd name="T72" fmla="*/ 68 w 180"/>
                <a:gd name="T73" fmla="*/ 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177">
                  <a:moveTo>
                    <a:pt x="72" y="51"/>
                  </a:moveTo>
                  <a:lnTo>
                    <a:pt x="72" y="82"/>
                  </a:lnTo>
                  <a:lnTo>
                    <a:pt x="90" y="82"/>
                  </a:lnTo>
                  <a:lnTo>
                    <a:pt x="100" y="82"/>
                  </a:lnTo>
                  <a:lnTo>
                    <a:pt x="108" y="79"/>
                  </a:lnTo>
                  <a:lnTo>
                    <a:pt x="113" y="75"/>
                  </a:lnTo>
                  <a:lnTo>
                    <a:pt x="116" y="66"/>
                  </a:lnTo>
                  <a:lnTo>
                    <a:pt x="113" y="58"/>
                  </a:lnTo>
                  <a:lnTo>
                    <a:pt x="108" y="54"/>
                  </a:lnTo>
                  <a:lnTo>
                    <a:pt x="101" y="51"/>
                  </a:lnTo>
                  <a:lnTo>
                    <a:pt x="93" y="51"/>
                  </a:lnTo>
                  <a:lnTo>
                    <a:pt x="72" y="51"/>
                  </a:lnTo>
                  <a:close/>
                  <a:moveTo>
                    <a:pt x="57" y="38"/>
                  </a:moveTo>
                  <a:lnTo>
                    <a:pt x="96" y="38"/>
                  </a:lnTo>
                  <a:lnTo>
                    <a:pt x="112" y="39"/>
                  </a:lnTo>
                  <a:lnTo>
                    <a:pt x="123" y="45"/>
                  </a:lnTo>
                  <a:lnTo>
                    <a:pt x="129" y="54"/>
                  </a:lnTo>
                  <a:lnTo>
                    <a:pt x="132" y="66"/>
                  </a:lnTo>
                  <a:lnTo>
                    <a:pt x="129" y="78"/>
                  </a:lnTo>
                  <a:lnTo>
                    <a:pt x="124" y="87"/>
                  </a:lnTo>
                  <a:lnTo>
                    <a:pt x="116" y="91"/>
                  </a:lnTo>
                  <a:lnTo>
                    <a:pt x="105" y="94"/>
                  </a:lnTo>
                  <a:lnTo>
                    <a:pt x="135" y="140"/>
                  </a:lnTo>
                  <a:lnTo>
                    <a:pt x="117" y="140"/>
                  </a:lnTo>
                  <a:lnTo>
                    <a:pt x="90" y="95"/>
                  </a:lnTo>
                  <a:lnTo>
                    <a:pt x="72" y="95"/>
                  </a:lnTo>
                  <a:lnTo>
                    <a:pt x="72" y="140"/>
                  </a:lnTo>
                  <a:lnTo>
                    <a:pt x="57" y="140"/>
                  </a:lnTo>
                  <a:lnTo>
                    <a:pt x="57" y="38"/>
                  </a:lnTo>
                  <a:close/>
                  <a:moveTo>
                    <a:pt x="90" y="15"/>
                  </a:moveTo>
                  <a:lnTo>
                    <a:pt x="68" y="19"/>
                  </a:lnTo>
                  <a:lnTo>
                    <a:pt x="47" y="29"/>
                  </a:lnTo>
                  <a:lnTo>
                    <a:pt x="33" y="45"/>
                  </a:lnTo>
                  <a:lnTo>
                    <a:pt x="22" y="65"/>
                  </a:lnTo>
                  <a:lnTo>
                    <a:pt x="18" y="89"/>
                  </a:lnTo>
                  <a:lnTo>
                    <a:pt x="22" y="113"/>
                  </a:lnTo>
                  <a:lnTo>
                    <a:pt x="33" y="133"/>
                  </a:lnTo>
                  <a:lnTo>
                    <a:pt x="47" y="149"/>
                  </a:lnTo>
                  <a:lnTo>
                    <a:pt x="68" y="158"/>
                  </a:lnTo>
                  <a:lnTo>
                    <a:pt x="90" y="162"/>
                  </a:lnTo>
                  <a:lnTo>
                    <a:pt x="113" y="158"/>
                  </a:lnTo>
                  <a:lnTo>
                    <a:pt x="133" y="149"/>
                  </a:lnTo>
                  <a:lnTo>
                    <a:pt x="148" y="133"/>
                  </a:lnTo>
                  <a:lnTo>
                    <a:pt x="159" y="113"/>
                  </a:lnTo>
                  <a:lnTo>
                    <a:pt x="163" y="89"/>
                  </a:lnTo>
                  <a:lnTo>
                    <a:pt x="159" y="65"/>
                  </a:lnTo>
                  <a:lnTo>
                    <a:pt x="148" y="45"/>
                  </a:lnTo>
                  <a:lnTo>
                    <a:pt x="133" y="29"/>
                  </a:lnTo>
                  <a:lnTo>
                    <a:pt x="113" y="19"/>
                  </a:lnTo>
                  <a:lnTo>
                    <a:pt x="90" y="15"/>
                  </a:lnTo>
                  <a:close/>
                  <a:moveTo>
                    <a:pt x="90" y="0"/>
                  </a:moveTo>
                  <a:lnTo>
                    <a:pt x="115" y="3"/>
                  </a:lnTo>
                  <a:lnTo>
                    <a:pt x="136" y="12"/>
                  </a:lnTo>
                  <a:lnTo>
                    <a:pt x="153" y="26"/>
                  </a:lnTo>
                  <a:lnTo>
                    <a:pt x="168" y="43"/>
                  </a:lnTo>
                  <a:lnTo>
                    <a:pt x="176" y="65"/>
                  </a:lnTo>
                  <a:lnTo>
                    <a:pt x="180" y="89"/>
                  </a:lnTo>
                  <a:lnTo>
                    <a:pt x="176" y="113"/>
                  </a:lnTo>
                  <a:lnTo>
                    <a:pt x="168" y="134"/>
                  </a:lnTo>
                  <a:lnTo>
                    <a:pt x="153" y="152"/>
                  </a:lnTo>
                  <a:lnTo>
                    <a:pt x="136" y="165"/>
                  </a:lnTo>
                  <a:lnTo>
                    <a:pt x="115" y="174"/>
                  </a:lnTo>
                  <a:lnTo>
                    <a:pt x="90" y="177"/>
                  </a:lnTo>
                  <a:lnTo>
                    <a:pt x="68" y="174"/>
                  </a:lnTo>
                  <a:lnTo>
                    <a:pt x="46" y="165"/>
                  </a:lnTo>
                  <a:lnTo>
                    <a:pt x="27" y="152"/>
                  </a:lnTo>
                  <a:lnTo>
                    <a:pt x="14" y="134"/>
                  </a:lnTo>
                  <a:lnTo>
                    <a:pt x="4" y="113"/>
                  </a:lnTo>
                  <a:lnTo>
                    <a:pt x="0" y="89"/>
                  </a:lnTo>
                  <a:lnTo>
                    <a:pt x="4" y="65"/>
                  </a:lnTo>
                  <a:lnTo>
                    <a:pt x="14" y="43"/>
                  </a:lnTo>
                  <a:lnTo>
                    <a:pt x="27" y="26"/>
                  </a:lnTo>
                  <a:lnTo>
                    <a:pt x="46" y="12"/>
                  </a:lnTo>
                  <a:lnTo>
                    <a:pt x="68" y="3"/>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grpSp>
    </p:spTree>
    <p:extLst>
      <p:ext uri="{BB962C8B-B14F-4D97-AF65-F5344CB8AC3E}">
        <p14:creationId xmlns:p14="http://schemas.microsoft.com/office/powerpoint/2010/main" val="998123970"/>
      </p:ext>
    </p:extLst>
  </p:cSld>
  <p:clrMapOvr>
    <a:masterClrMapping/>
  </p:clrMapOvr>
  <p:transition>
    <p:fade/>
  </p:transition>
  <p:extLst>
    <p:ext uri="{DCECCB84-F9BA-43D5-87BE-67443E8EF086}">
      <p15:sldGuideLst xmlns:p15="http://schemas.microsoft.com/office/powerpoint/2012/main">
        <p15:guide id="2" pos="256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FFC4-5CC2-1952-46BB-0F8448C6FE7C}"/>
              </a:ext>
            </a:extLst>
          </p:cNvPr>
          <p:cNvSpPr>
            <a:spLocks noGrp="1"/>
          </p:cNvSpPr>
          <p:nvPr>
            <p:ph type="title" hasCustomPrompt="1"/>
          </p:nvPr>
        </p:nvSpPr>
        <p:spPr>
          <a:xfrm>
            <a:off x="533400" y="526477"/>
            <a:ext cx="11125202" cy="612648"/>
          </a:xfrm>
        </p:spPr>
        <p:txBody>
          <a:bodyPr/>
          <a:lstStyle>
            <a:lvl1pPr>
              <a:defRPr/>
            </a:lvl1pPr>
          </a:lstStyle>
          <a:p>
            <a:r>
              <a:t>Click to Add a Slide Title</a:t>
            </a:r>
          </a:p>
        </p:txBody>
      </p:sp>
      <p:sp>
        <p:nvSpPr>
          <p:cNvPr id="3" name="Text Placeholder 6">
            <a:extLst>
              <a:ext uri="{FF2B5EF4-FFF2-40B4-BE49-F238E27FC236}">
                <a16:creationId xmlns:a16="http://schemas.microsoft.com/office/drawing/2014/main" id="{0ED11961-812B-9843-33DB-C89114D84386}"/>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8" name="Content Placeholder 7">
            <a:extLst>
              <a:ext uri="{FF2B5EF4-FFF2-40B4-BE49-F238E27FC236}">
                <a16:creationId xmlns:a16="http://schemas.microsoft.com/office/drawing/2014/main" id="{6A3F3B9C-428F-D2A9-DD17-CA5965E808DE}"/>
              </a:ext>
            </a:extLst>
          </p:cNvPr>
          <p:cNvSpPr>
            <a:spLocks noGrp="1"/>
          </p:cNvSpPr>
          <p:nvPr>
            <p:ph sz="quarter" idx="14" hasCustomPrompt="1"/>
          </p:nvPr>
        </p:nvSpPr>
        <p:spPr>
          <a:xfrm>
            <a:off x="533400" y="1704560"/>
            <a:ext cx="3538728" cy="4769741"/>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9" name="Content Placeholder 7">
            <a:extLst>
              <a:ext uri="{FF2B5EF4-FFF2-40B4-BE49-F238E27FC236}">
                <a16:creationId xmlns:a16="http://schemas.microsoft.com/office/drawing/2014/main" id="{A235CDF8-C580-0340-D25B-485D6E3144D1}"/>
              </a:ext>
            </a:extLst>
          </p:cNvPr>
          <p:cNvSpPr>
            <a:spLocks noGrp="1"/>
          </p:cNvSpPr>
          <p:nvPr>
            <p:ph sz="quarter" idx="15" hasCustomPrompt="1"/>
          </p:nvPr>
        </p:nvSpPr>
        <p:spPr>
          <a:xfrm>
            <a:off x="4324253" y="1704558"/>
            <a:ext cx="3538728"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0" name="Content Placeholder 7">
            <a:extLst>
              <a:ext uri="{FF2B5EF4-FFF2-40B4-BE49-F238E27FC236}">
                <a16:creationId xmlns:a16="http://schemas.microsoft.com/office/drawing/2014/main" id="{1A8BF4F0-AAF9-F4BE-428E-7ED6CB757129}"/>
              </a:ext>
            </a:extLst>
          </p:cNvPr>
          <p:cNvSpPr>
            <a:spLocks noGrp="1"/>
          </p:cNvSpPr>
          <p:nvPr>
            <p:ph sz="quarter" idx="16" hasCustomPrompt="1"/>
          </p:nvPr>
        </p:nvSpPr>
        <p:spPr>
          <a:xfrm>
            <a:off x="8119875" y="1704558"/>
            <a:ext cx="3538728"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5497311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FFC4-5CC2-1952-46BB-0F8448C6FE7C}"/>
              </a:ext>
            </a:extLst>
          </p:cNvPr>
          <p:cNvSpPr>
            <a:spLocks noGrp="1"/>
          </p:cNvSpPr>
          <p:nvPr>
            <p:ph type="title" hasCustomPrompt="1"/>
          </p:nvPr>
        </p:nvSpPr>
        <p:spPr>
          <a:xfrm>
            <a:off x="533400" y="526477"/>
            <a:ext cx="11125202" cy="612648"/>
          </a:xfrm>
        </p:spPr>
        <p:txBody>
          <a:bodyPr/>
          <a:lstStyle/>
          <a:p>
            <a:r>
              <a:t>Click to Add a Slide Title</a:t>
            </a:r>
          </a:p>
        </p:txBody>
      </p:sp>
      <p:sp>
        <p:nvSpPr>
          <p:cNvPr id="8" name="Text Placeholder 6">
            <a:extLst>
              <a:ext uri="{FF2B5EF4-FFF2-40B4-BE49-F238E27FC236}">
                <a16:creationId xmlns:a16="http://schemas.microsoft.com/office/drawing/2014/main" id="{05481C3D-0876-785B-42D8-1C2CBCA84783}"/>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10" name="Content Placeholder 7">
            <a:extLst>
              <a:ext uri="{FF2B5EF4-FFF2-40B4-BE49-F238E27FC236}">
                <a16:creationId xmlns:a16="http://schemas.microsoft.com/office/drawing/2014/main" id="{BB1248A5-51A1-C592-3326-B70371AC5878}"/>
              </a:ext>
            </a:extLst>
          </p:cNvPr>
          <p:cNvSpPr>
            <a:spLocks noGrp="1"/>
          </p:cNvSpPr>
          <p:nvPr>
            <p:ph sz="quarter" idx="15" hasCustomPrompt="1"/>
          </p:nvPr>
        </p:nvSpPr>
        <p:spPr>
          <a:xfrm>
            <a:off x="533400"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1" name="Content Placeholder 7">
            <a:extLst>
              <a:ext uri="{FF2B5EF4-FFF2-40B4-BE49-F238E27FC236}">
                <a16:creationId xmlns:a16="http://schemas.microsoft.com/office/drawing/2014/main" id="{63C6957B-B50D-5950-1B21-87A07F55F14E}"/>
              </a:ext>
            </a:extLst>
          </p:cNvPr>
          <p:cNvSpPr>
            <a:spLocks noGrp="1"/>
          </p:cNvSpPr>
          <p:nvPr>
            <p:ph sz="quarter" idx="16" hasCustomPrompt="1"/>
          </p:nvPr>
        </p:nvSpPr>
        <p:spPr>
          <a:xfrm>
            <a:off x="3372991"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2" name="Content Placeholder 7">
            <a:extLst>
              <a:ext uri="{FF2B5EF4-FFF2-40B4-BE49-F238E27FC236}">
                <a16:creationId xmlns:a16="http://schemas.microsoft.com/office/drawing/2014/main" id="{9D3DB339-2246-0D21-174E-F2AAE969C7F3}"/>
              </a:ext>
            </a:extLst>
          </p:cNvPr>
          <p:cNvSpPr>
            <a:spLocks noGrp="1"/>
          </p:cNvSpPr>
          <p:nvPr>
            <p:ph sz="quarter" idx="17" hasCustomPrompt="1"/>
          </p:nvPr>
        </p:nvSpPr>
        <p:spPr>
          <a:xfrm>
            <a:off x="6217350"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3" name="Content Placeholder 7">
            <a:extLst>
              <a:ext uri="{FF2B5EF4-FFF2-40B4-BE49-F238E27FC236}">
                <a16:creationId xmlns:a16="http://schemas.microsoft.com/office/drawing/2014/main" id="{805B7638-8E08-7723-6944-0A584B2C903B}"/>
              </a:ext>
            </a:extLst>
          </p:cNvPr>
          <p:cNvSpPr>
            <a:spLocks noGrp="1"/>
          </p:cNvSpPr>
          <p:nvPr>
            <p:ph sz="quarter" idx="18" hasCustomPrompt="1"/>
          </p:nvPr>
        </p:nvSpPr>
        <p:spPr>
          <a:xfrm>
            <a:off x="9061705"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73936970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3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76F-5939-CB17-FF55-4F8A5D555135}"/>
              </a:ext>
            </a:extLst>
          </p:cNvPr>
          <p:cNvSpPr>
            <a:spLocks noGrp="1"/>
          </p:cNvSpPr>
          <p:nvPr>
            <p:ph type="title" hasCustomPrompt="1"/>
          </p:nvPr>
        </p:nvSpPr>
        <p:spPr>
          <a:xfrm>
            <a:off x="533400" y="526477"/>
            <a:ext cx="11125202" cy="612648"/>
          </a:xfrm>
        </p:spPr>
        <p:txBody>
          <a:bodyPr/>
          <a:lstStyle/>
          <a:p>
            <a:r>
              <a:t>Click to Add a Slide Title</a:t>
            </a:r>
          </a:p>
        </p:txBody>
      </p:sp>
      <p:sp>
        <p:nvSpPr>
          <p:cNvPr id="3" name="Text Placeholder 6">
            <a:extLst>
              <a:ext uri="{FF2B5EF4-FFF2-40B4-BE49-F238E27FC236}">
                <a16:creationId xmlns:a16="http://schemas.microsoft.com/office/drawing/2014/main" id="{1595AAC8-B149-5641-C80F-729CBA4C0C99}"/>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Content Placeholder 6">
            <a:extLst>
              <a:ext uri="{FF2B5EF4-FFF2-40B4-BE49-F238E27FC236}">
                <a16:creationId xmlns:a16="http://schemas.microsoft.com/office/drawing/2014/main" id="{19EA4FE0-FB3A-1F86-E448-E97047418798}"/>
              </a:ext>
            </a:extLst>
          </p:cNvPr>
          <p:cNvSpPr>
            <a:spLocks noGrp="1"/>
          </p:cNvSpPr>
          <p:nvPr>
            <p:ph sz="quarter" idx="16" hasCustomPrompt="1"/>
          </p:nvPr>
        </p:nvSpPr>
        <p:spPr>
          <a:xfrm>
            <a:off x="98755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8" name="Text Placeholder 7">
            <a:extLst>
              <a:ext uri="{FF2B5EF4-FFF2-40B4-BE49-F238E27FC236}">
                <a16:creationId xmlns:a16="http://schemas.microsoft.com/office/drawing/2014/main" id="{1A5668F8-20D5-430F-D93A-7CA607F038DD}"/>
              </a:ext>
            </a:extLst>
          </p:cNvPr>
          <p:cNvSpPr>
            <a:spLocks noGrp="1"/>
          </p:cNvSpPr>
          <p:nvPr>
            <p:ph type="body" sz="quarter" idx="13" hasCustomPrompt="1"/>
          </p:nvPr>
        </p:nvSpPr>
        <p:spPr>
          <a:xfrm>
            <a:off x="98755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
        <p:nvSpPr>
          <p:cNvPr id="11" name="Content Placeholder 6">
            <a:extLst>
              <a:ext uri="{FF2B5EF4-FFF2-40B4-BE49-F238E27FC236}">
                <a16:creationId xmlns:a16="http://schemas.microsoft.com/office/drawing/2014/main" id="{00929798-FF94-AF4B-F1EA-4BAA773A82A6}"/>
              </a:ext>
            </a:extLst>
          </p:cNvPr>
          <p:cNvSpPr>
            <a:spLocks noGrp="1"/>
          </p:cNvSpPr>
          <p:nvPr>
            <p:ph sz="quarter" idx="17" hasCustomPrompt="1"/>
          </p:nvPr>
        </p:nvSpPr>
        <p:spPr>
          <a:xfrm>
            <a:off x="447751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9" name="Text Placeholder 7">
            <a:extLst>
              <a:ext uri="{FF2B5EF4-FFF2-40B4-BE49-F238E27FC236}">
                <a16:creationId xmlns:a16="http://schemas.microsoft.com/office/drawing/2014/main" id="{723DB6E7-3180-6DA3-8B4A-4981BD6CCEA4}"/>
              </a:ext>
            </a:extLst>
          </p:cNvPr>
          <p:cNvSpPr>
            <a:spLocks noGrp="1"/>
          </p:cNvSpPr>
          <p:nvPr>
            <p:ph type="body" sz="quarter" idx="14" hasCustomPrompt="1"/>
          </p:nvPr>
        </p:nvSpPr>
        <p:spPr>
          <a:xfrm>
            <a:off x="447751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
        <p:nvSpPr>
          <p:cNvPr id="12" name="Content Placeholder 6">
            <a:extLst>
              <a:ext uri="{FF2B5EF4-FFF2-40B4-BE49-F238E27FC236}">
                <a16:creationId xmlns:a16="http://schemas.microsoft.com/office/drawing/2014/main" id="{9475B7A8-B1A4-96D4-3A00-C4428376EF80}"/>
              </a:ext>
            </a:extLst>
          </p:cNvPr>
          <p:cNvSpPr>
            <a:spLocks noGrp="1"/>
          </p:cNvSpPr>
          <p:nvPr>
            <p:ph sz="quarter" idx="18" hasCustomPrompt="1"/>
          </p:nvPr>
        </p:nvSpPr>
        <p:spPr>
          <a:xfrm>
            <a:off x="796747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B0D10A77-504A-3B36-92B9-95D626CFD28C}"/>
              </a:ext>
            </a:extLst>
          </p:cNvPr>
          <p:cNvSpPr>
            <a:spLocks noGrp="1"/>
          </p:cNvSpPr>
          <p:nvPr>
            <p:ph type="body" sz="quarter" idx="15" hasCustomPrompt="1"/>
          </p:nvPr>
        </p:nvSpPr>
        <p:spPr>
          <a:xfrm>
            <a:off x="796747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Tree>
    <p:extLst>
      <p:ext uri="{BB962C8B-B14F-4D97-AF65-F5344CB8AC3E}">
        <p14:creationId xmlns:p14="http://schemas.microsoft.com/office/powerpoint/2010/main" val="266208518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4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76F-5939-CB17-FF55-4F8A5D555135}"/>
              </a:ext>
            </a:extLst>
          </p:cNvPr>
          <p:cNvSpPr>
            <a:spLocks noGrp="1"/>
          </p:cNvSpPr>
          <p:nvPr>
            <p:ph type="title" hasCustomPrompt="1"/>
          </p:nvPr>
        </p:nvSpPr>
        <p:spPr>
          <a:xfrm>
            <a:off x="533400" y="526477"/>
            <a:ext cx="11125202" cy="612648"/>
          </a:xfrm>
        </p:spPr>
        <p:txBody>
          <a:bodyPr/>
          <a:lstStyle>
            <a:lvl1pPr>
              <a:defRPr/>
            </a:lvl1pPr>
          </a:lstStyle>
          <a:p>
            <a:r>
              <a:t>Click to Add a Slide Title</a:t>
            </a:r>
          </a:p>
        </p:txBody>
      </p:sp>
      <p:sp>
        <p:nvSpPr>
          <p:cNvPr id="5" name="Text Placeholder 6">
            <a:extLst>
              <a:ext uri="{FF2B5EF4-FFF2-40B4-BE49-F238E27FC236}">
                <a16:creationId xmlns:a16="http://schemas.microsoft.com/office/drawing/2014/main" id="{3EDBC1AB-338B-29CD-2E1D-927AC6751C85}"/>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Content Placeholder 6">
            <a:extLst>
              <a:ext uri="{FF2B5EF4-FFF2-40B4-BE49-F238E27FC236}">
                <a16:creationId xmlns:a16="http://schemas.microsoft.com/office/drawing/2014/main" id="{19EA4FE0-FB3A-1F86-E448-E97047418798}"/>
              </a:ext>
            </a:extLst>
          </p:cNvPr>
          <p:cNvSpPr>
            <a:spLocks noGrp="1"/>
          </p:cNvSpPr>
          <p:nvPr>
            <p:ph sz="quarter" idx="16" hasCustomPrompt="1"/>
          </p:nvPr>
        </p:nvSpPr>
        <p:spPr>
          <a:xfrm>
            <a:off x="527049"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8" name="Text Placeholder 7">
            <a:extLst>
              <a:ext uri="{FF2B5EF4-FFF2-40B4-BE49-F238E27FC236}">
                <a16:creationId xmlns:a16="http://schemas.microsoft.com/office/drawing/2014/main" id="{1A5668F8-20D5-430F-D93A-7CA607F038DD}"/>
              </a:ext>
            </a:extLst>
          </p:cNvPr>
          <p:cNvSpPr>
            <a:spLocks noGrp="1"/>
          </p:cNvSpPr>
          <p:nvPr>
            <p:ph type="body" sz="quarter" idx="13" hasCustomPrompt="1"/>
          </p:nvPr>
        </p:nvSpPr>
        <p:spPr>
          <a:xfrm>
            <a:off x="527049"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11" name="Content Placeholder 6">
            <a:extLst>
              <a:ext uri="{FF2B5EF4-FFF2-40B4-BE49-F238E27FC236}">
                <a16:creationId xmlns:a16="http://schemas.microsoft.com/office/drawing/2014/main" id="{00929798-FF94-AF4B-F1EA-4BAA773A82A6}"/>
              </a:ext>
            </a:extLst>
          </p:cNvPr>
          <p:cNvSpPr>
            <a:spLocks noGrp="1"/>
          </p:cNvSpPr>
          <p:nvPr>
            <p:ph sz="quarter" idx="17" hasCustomPrompt="1"/>
          </p:nvPr>
        </p:nvSpPr>
        <p:spPr>
          <a:xfrm>
            <a:off x="3368887"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9" name="Text Placeholder 7">
            <a:extLst>
              <a:ext uri="{FF2B5EF4-FFF2-40B4-BE49-F238E27FC236}">
                <a16:creationId xmlns:a16="http://schemas.microsoft.com/office/drawing/2014/main" id="{723DB6E7-3180-6DA3-8B4A-4981BD6CCEA4}"/>
              </a:ext>
            </a:extLst>
          </p:cNvPr>
          <p:cNvSpPr>
            <a:spLocks noGrp="1"/>
          </p:cNvSpPr>
          <p:nvPr>
            <p:ph type="body" sz="quarter" idx="14" hasCustomPrompt="1"/>
          </p:nvPr>
        </p:nvSpPr>
        <p:spPr>
          <a:xfrm>
            <a:off x="3368887"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12" name="Content Placeholder 6">
            <a:extLst>
              <a:ext uri="{FF2B5EF4-FFF2-40B4-BE49-F238E27FC236}">
                <a16:creationId xmlns:a16="http://schemas.microsoft.com/office/drawing/2014/main" id="{9475B7A8-B1A4-96D4-3A00-C4428376EF80}"/>
              </a:ext>
            </a:extLst>
          </p:cNvPr>
          <p:cNvSpPr>
            <a:spLocks noGrp="1"/>
          </p:cNvSpPr>
          <p:nvPr>
            <p:ph sz="quarter" idx="18" hasCustomPrompt="1"/>
          </p:nvPr>
        </p:nvSpPr>
        <p:spPr>
          <a:xfrm>
            <a:off x="6210726"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B0D10A77-504A-3B36-92B9-95D626CFD28C}"/>
              </a:ext>
            </a:extLst>
          </p:cNvPr>
          <p:cNvSpPr>
            <a:spLocks noGrp="1"/>
          </p:cNvSpPr>
          <p:nvPr>
            <p:ph type="body" sz="quarter" idx="15" hasCustomPrompt="1"/>
          </p:nvPr>
        </p:nvSpPr>
        <p:spPr>
          <a:xfrm>
            <a:off x="6210726"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3" name="Content Placeholder 6">
            <a:extLst>
              <a:ext uri="{FF2B5EF4-FFF2-40B4-BE49-F238E27FC236}">
                <a16:creationId xmlns:a16="http://schemas.microsoft.com/office/drawing/2014/main" id="{1458B017-FED4-8782-75EC-CA8D33D2718F}"/>
              </a:ext>
            </a:extLst>
          </p:cNvPr>
          <p:cNvSpPr>
            <a:spLocks noGrp="1"/>
          </p:cNvSpPr>
          <p:nvPr>
            <p:ph sz="quarter" idx="19" hasCustomPrompt="1"/>
          </p:nvPr>
        </p:nvSpPr>
        <p:spPr>
          <a:xfrm>
            <a:off x="9052562"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4" name="Text Placeholder 7">
            <a:extLst>
              <a:ext uri="{FF2B5EF4-FFF2-40B4-BE49-F238E27FC236}">
                <a16:creationId xmlns:a16="http://schemas.microsoft.com/office/drawing/2014/main" id="{E87BBA34-1426-42BB-0BAD-CB25C8AF6F1B}"/>
              </a:ext>
            </a:extLst>
          </p:cNvPr>
          <p:cNvSpPr>
            <a:spLocks noGrp="1"/>
          </p:cNvSpPr>
          <p:nvPr>
            <p:ph type="body" sz="quarter" idx="20" hasCustomPrompt="1"/>
          </p:nvPr>
        </p:nvSpPr>
        <p:spPr>
          <a:xfrm>
            <a:off x="9052562"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Tree>
    <p:extLst>
      <p:ext uri="{BB962C8B-B14F-4D97-AF65-F5344CB8AC3E}">
        <p14:creationId xmlns:p14="http://schemas.microsoft.com/office/powerpoint/2010/main" val="163516765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rg Chart">
    <p:bg>
      <p:bgPr>
        <a:solidFill>
          <a:srgbClr val="F6F6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60A5-55DB-AA92-C5CD-C34B59928ECE}"/>
              </a:ext>
            </a:extLst>
          </p:cNvPr>
          <p:cNvSpPr>
            <a:spLocks noGrp="1"/>
          </p:cNvSpPr>
          <p:nvPr>
            <p:ph type="title" hasCustomPrompt="1"/>
          </p:nvPr>
        </p:nvSpPr>
        <p:spPr>
          <a:xfrm>
            <a:off x="533400" y="526477"/>
            <a:ext cx="11125202" cy="612648"/>
          </a:xfrm>
        </p:spPr>
        <p:txBody>
          <a:bodyPr/>
          <a:lstStyle/>
          <a:p>
            <a:r>
              <a:t>Click to Add a Slide Title</a:t>
            </a:r>
          </a:p>
        </p:txBody>
      </p:sp>
      <p:sp>
        <p:nvSpPr>
          <p:cNvPr id="20" name="Text Placeholder 6">
            <a:extLst>
              <a:ext uri="{FF2B5EF4-FFF2-40B4-BE49-F238E27FC236}">
                <a16:creationId xmlns:a16="http://schemas.microsoft.com/office/drawing/2014/main" id="{DF5E2B66-E7BC-D1E9-A5BD-1B1201EA1CF7}"/>
              </a:ext>
            </a:extLst>
          </p:cNvPr>
          <p:cNvSpPr>
            <a:spLocks noGrp="1"/>
          </p:cNvSpPr>
          <p:nvPr>
            <p:ph type="body" sz="quarter" idx="4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4" name="Picture Placeholder 3">
            <a:extLst>
              <a:ext uri="{FF2B5EF4-FFF2-40B4-BE49-F238E27FC236}">
                <a16:creationId xmlns:a16="http://schemas.microsoft.com/office/drawing/2014/main" id="{8DB36AE1-9334-E4FD-F894-B2F9E767871B}"/>
              </a:ext>
            </a:extLst>
          </p:cNvPr>
          <p:cNvSpPr>
            <a:spLocks noGrp="1"/>
          </p:cNvSpPr>
          <p:nvPr>
            <p:ph type="pic" sz="quarter" idx="10" hasCustomPrompt="1"/>
          </p:nvPr>
        </p:nvSpPr>
        <p:spPr>
          <a:xfrm>
            <a:off x="4165420" y="1963119"/>
            <a:ext cx="777338" cy="777338"/>
          </a:xfrm>
          <a:prstGeom prst="ellipse">
            <a:avLst/>
          </a:prstGeom>
          <a:solidFill>
            <a:schemeClr val="bg1"/>
          </a:solidFill>
          <a:ln>
            <a:gradFill>
              <a:gsLst>
                <a:gs pos="0">
                  <a:srgbClr val="CCB3E1"/>
                </a:gs>
                <a:gs pos="46000">
                  <a:srgbClr val="7E45AF"/>
                </a:gs>
                <a:gs pos="100000">
                  <a:srgbClr val="3F2357"/>
                </a:gs>
              </a:gsLst>
              <a:lin ang="5400000" scaled="1"/>
            </a:gradFill>
          </a:ln>
          <a:effectLst>
            <a:outerShdw blurRad="228600" dist="127000" dir="5400000" algn="ctr" rotWithShape="0">
              <a:srgbClr val="000000">
                <a:alpha val="20000"/>
              </a:srgbClr>
            </a:outerShdw>
          </a:effectLst>
        </p:spPr>
        <p:txBody>
          <a:bodyPr wrap="none"/>
          <a:lstStyle>
            <a:lvl1pPr marL="0" indent="0" algn="ctr">
              <a:buNone/>
              <a:defRPr sz="1400"/>
            </a:lvl1pPr>
          </a:lstStyle>
          <a:p>
            <a:r>
              <a:t>Photo</a:t>
            </a:r>
          </a:p>
        </p:txBody>
      </p:sp>
      <p:sp>
        <p:nvSpPr>
          <p:cNvPr id="21" name="Text Placeholder 20">
            <a:extLst>
              <a:ext uri="{FF2B5EF4-FFF2-40B4-BE49-F238E27FC236}">
                <a16:creationId xmlns:a16="http://schemas.microsoft.com/office/drawing/2014/main" id="{56571EF5-6301-6F5E-5E09-B9EDA25E4F0E}"/>
              </a:ext>
            </a:extLst>
          </p:cNvPr>
          <p:cNvSpPr>
            <a:spLocks noGrp="1"/>
          </p:cNvSpPr>
          <p:nvPr>
            <p:ph type="body" sz="quarter" idx="26" hasCustomPrompt="1"/>
          </p:nvPr>
        </p:nvSpPr>
        <p:spPr>
          <a:xfrm>
            <a:off x="3792505" y="286727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5" name="Picture Placeholder 3">
            <a:extLst>
              <a:ext uri="{FF2B5EF4-FFF2-40B4-BE49-F238E27FC236}">
                <a16:creationId xmlns:a16="http://schemas.microsoft.com/office/drawing/2014/main" id="{BE448444-0D68-C0DE-746E-C3600BEFD136}"/>
              </a:ext>
            </a:extLst>
          </p:cNvPr>
          <p:cNvSpPr>
            <a:spLocks noGrp="1"/>
          </p:cNvSpPr>
          <p:nvPr>
            <p:ph type="pic" sz="quarter" idx="11" hasCustomPrompt="1"/>
          </p:nvPr>
        </p:nvSpPr>
        <p:spPr>
          <a:xfrm>
            <a:off x="5714301" y="1963119"/>
            <a:ext cx="777338" cy="777338"/>
          </a:xfrm>
          <a:prstGeom prst="ellipse">
            <a:avLst/>
          </a:prstGeom>
          <a:solidFill>
            <a:schemeClr val="bg1"/>
          </a:solidFill>
          <a:ln>
            <a:gradFill>
              <a:gsLst>
                <a:gs pos="0">
                  <a:srgbClr val="CCB3E1"/>
                </a:gs>
                <a:gs pos="46000">
                  <a:srgbClr val="7E45AF"/>
                </a:gs>
                <a:gs pos="100000">
                  <a:srgbClr val="3F2357"/>
                </a:gs>
              </a:gsLst>
              <a:lin ang="5400000" scaled="1"/>
            </a:gradFill>
          </a:ln>
          <a:effectLst>
            <a:outerShdw blurRad="228600" dist="127000" dir="5400000" algn="ctr" rotWithShape="0">
              <a:srgbClr val="000000">
                <a:alpha val="20000"/>
              </a:srgbClr>
            </a:outerShdw>
          </a:effectLst>
        </p:spPr>
        <p:txBody>
          <a:bodyPr wrap="none"/>
          <a:lstStyle>
            <a:lvl1pPr marL="0" indent="0" algn="ctr">
              <a:buNone/>
              <a:defRPr sz="1400"/>
            </a:lvl1pPr>
          </a:lstStyle>
          <a:p>
            <a:r>
              <a:t>Photo</a:t>
            </a:r>
          </a:p>
        </p:txBody>
      </p:sp>
      <p:sp>
        <p:nvSpPr>
          <p:cNvPr id="22" name="Text Placeholder 20">
            <a:extLst>
              <a:ext uri="{FF2B5EF4-FFF2-40B4-BE49-F238E27FC236}">
                <a16:creationId xmlns:a16="http://schemas.microsoft.com/office/drawing/2014/main" id="{6352CDA9-F012-FC26-DF0E-B6202D890DFF}"/>
              </a:ext>
            </a:extLst>
          </p:cNvPr>
          <p:cNvSpPr>
            <a:spLocks noGrp="1"/>
          </p:cNvSpPr>
          <p:nvPr>
            <p:ph type="body" sz="quarter" idx="27" hasCustomPrompt="1"/>
          </p:nvPr>
        </p:nvSpPr>
        <p:spPr>
          <a:xfrm>
            <a:off x="5341386" y="286727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6" name="Picture Placeholder 3">
            <a:extLst>
              <a:ext uri="{FF2B5EF4-FFF2-40B4-BE49-F238E27FC236}">
                <a16:creationId xmlns:a16="http://schemas.microsoft.com/office/drawing/2014/main" id="{4FEC27D9-9133-AABE-155C-ACB1430C3425}"/>
              </a:ext>
            </a:extLst>
          </p:cNvPr>
          <p:cNvSpPr>
            <a:spLocks noGrp="1"/>
          </p:cNvSpPr>
          <p:nvPr>
            <p:ph type="pic" sz="quarter" idx="12" hasCustomPrompt="1"/>
          </p:nvPr>
        </p:nvSpPr>
        <p:spPr>
          <a:xfrm>
            <a:off x="7263181" y="1963119"/>
            <a:ext cx="777338" cy="777338"/>
          </a:xfrm>
          <a:prstGeom prst="ellipse">
            <a:avLst/>
          </a:prstGeom>
          <a:solidFill>
            <a:schemeClr val="bg1"/>
          </a:solidFill>
          <a:ln>
            <a:gradFill>
              <a:gsLst>
                <a:gs pos="0">
                  <a:srgbClr val="CCB3E1"/>
                </a:gs>
                <a:gs pos="46000">
                  <a:srgbClr val="7E45AF"/>
                </a:gs>
                <a:gs pos="100000">
                  <a:srgbClr val="3F2357"/>
                </a:gs>
              </a:gsLst>
              <a:lin ang="5400000" scaled="1"/>
            </a:gradFill>
          </a:ln>
          <a:effectLst>
            <a:outerShdw blurRad="228600" dist="127000" dir="5400000" algn="ctr" rotWithShape="0">
              <a:srgbClr val="000000">
                <a:alpha val="20000"/>
              </a:srgbClr>
            </a:outerShdw>
          </a:effectLst>
        </p:spPr>
        <p:txBody>
          <a:bodyPr wrap="none"/>
          <a:lstStyle>
            <a:lvl1pPr marL="0" indent="0" algn="ctr">
              <a:buNone/>
              <a:defRPr sz="1400"/>
            </a:lvl1pPr>
          </a:lstStyle>
          <a:p>
            <a:r>
              <a:t>Photo</a:t>
            </a:r>
          </a:p>
        </p:txBody>
      </p:sp>
      <p:sp>
        <p:nvSpPr>
          <p:cNvPr id="23" name="Text Placeholder 20">
            <a:extLst>
              <a:ext uri="{FF2B5EF4-FFF2-40B4-BE49-F238E27FC236}">
                <a16:creationId xmlns:a16="http://schemas.microsoft.com/office/drawing/2014/main" id="{098052E4-EC38-4ED6-D139-60F511FA01D7}"/>
              </a:ext>
            </a:extLst>
          </p:cNvPr>
          <p:cNvSpPr>
            <a:spLocks noGrp="1"/>
          </p:cNvSpPr>
          <p:nvPr>
            <p:ph type="body" sz="quarter" idx="28" hasCustomPrompt="1"/>
          </p:nvPr>
        </p:nvSpPr>
        <p:spPr>
          <a:xfrm>
            <a:off x="6890267" y="286727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7" name="Picture Placeholder 3">
            <a:extLst>
              <a:ext uri="{FF2B5EF4-FFF2-40B4-BE49-F238E27FC236}">
                <a16:creationId xmlns:a16="http://schemas.microsoft.com/office/drawing/2014/main" id="{54B50C30-5D8D-B4F8-3CDF-BE935B59625E}"/>
              </a:ext>
            </a:extLst>
          </p:cNvPr>
          <p:cNvSpPr>
            <a:spLocks noGrp="1"/>
          </p:cNvSpPr>
          <p:nvPr>
            <p:ph type="pic" sz="quarter" idx="13" hasCustomPrompt="1"/>
          </p:nvPr>
        </p:nvSpPr>
        <p:spPr>
          <a:xfrm>
            <a:off x="154476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4" name="Text Placeholder 20">
            <a:extLst>
              <a:ext uri="{FF2B5EF4-FFF2-40B4-BE49-F238E27FC236}">
                <a16:creationId xmlns:a16="http://schemas.microsoft.com/office/drawing/2014/main" id="{DE96E6C0-16EB-0ED5-CF9D-204A002BB936}"/>
              </a:ext>
            </a:extLst>
          </p:cNvPr>
          <p:cNvSpPr>
            <a:spLocks noGrp="1"/>
          </p:cNvSpPr>
          <p:nvPr>
            <p:ph type="body" sz="quarter" idx="29" hasCustomPrompt="1"/>
          </p:nvPr>
        </p:nvSpPr>
        <p:spPr>
          <a:xfrm>
            <a:off x="106973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8" name="Picture Placeholder 3">
            <a:extLst>
              <a:ext uri="{FF2B5EF4-FFF2-40B4-BE49-F238E27FC236}">
                <a16:creationId xmlns:a16="http://schemas.microsoft.com/office/drawing/2014/main" id="{1022D088-1A59-05E3-072B-27CF09BADEA3}"/>
              </a:ext>
            </a:extLst>
          </p:cNvPr>
          <p:cNvSpPr>
            <a:spLocks noGrp="1"/>
          </p:cNvSpPr>
          <p:nvPr>
            <p:ph type="pic" sz="quarter" idx="14" hasCustomPrompt="1"/>
          </p:nvPr>
        </p:nvSpPr>
        <p:spPr>
          <a:xfrm>
            <a:off x="324850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5" name="Text Placeholder 20">
            <a:extLst>
              <a:ext uri="{FF2B5EF4-FFF2-40B4-BE49-F238E27FC236}">
                <a16:creationId xmlns:a16="http://schemas.microsoft.com/office/drawing/2014/main" id="{12C313E6-60C0-F68C-3156-A76C3775C475}"/>
              </a:ext>
            </a:extLst>
          </p:cNvPr>
          <p:cNvSpPr>
            <a:spLocks noGrp="1"/>
          </p:cNvSpPr>
          <p:nvPr>
            <p:ph type="body" sz="quarter" idx="30" hasCustomPrompt="1"/>
          </p:nvPr>
        </p:nvSpPr>
        <p:spPr>
          <a:xfrm>
            <a:off x="277347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9" name="Picture Placeholder 3">
            <a:extLst>
              <a:ext uri="{FF2B5EF4-FFF2-40B4-BE49-F238E27FC236}">
                <a16:creationId xmlns:a16="http://schemas.microsoft.com/office/drawing/2014/main" id="{98416451-6BA1-B6B9-B2E6-902676C89317}"/>
              </a:ext>
            </a:extLst>
          </p:cNvPr>
          <p:cNvSpPr>
            <a:spLocks noGrp="1"/>
          </p:cNvSpPr>
          <p:nvPr>
            <p:ph type="pic" sz="quarter" idx="15" hasCustomPrompt="1"/>
          </p:nvPr>
        </p:nvSpPr>
        <p:spPr>
          <a:xfrm>
            <a:off x="495224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6" name="Text Placeholder 20">
            <a:extLst>
              <a:ext uri="{FF2B5EF4-FFF2-40B4-BE49-F238E27FC236}">
                <a16:creationId xmlns:a16="http://schemas.microsoft.com/office/drawing/2014/main" id="{27C66BD0-5EE1-0C19-C518-36F2EC2F7575}"/>
              </a:ext>
            </a:extLst>
          </p:cNvPr>
          <p:cNvSpPr>
            <a:spLocks noGrp="1"/>
          </p:cNvSpPr>
          <p:nvPr>
            <p:ph type="body" sz="quarter" idx="31" hasCustomPrompt="1"/>
          </p:nvPr>
        </p:nvSpPr>
        <p:spPr>
          <a:xfrm>
            <a:off x="447721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0" name="Picture Placeholder 3">
            <a:extLst>
              <a:ext uri="{FF2B5EF4-FFF2-40B4-BE49-F238E27FC236}">
                <a16:creationId xmlns:a16="http://schemas.microsoft.com/office/drawing/2014/main" id="{5C31CDA6-EBA4-4249-FA11-3B0CAB127A38}"/>
              </a:ext>
            </a:extLst>
          </p:cNvPr>
          <p:cNvSpPr>
            <a:spLocks noGrp="1"/>
          </p:cNvSpPr>
          <p:nvPr>
            <p:ph type="pic" sz="quarter" idx="16" hasCustomPrompt="1"/>
          </p:nvPr>
        </p:nvSpPr>
        <p:spPr>
          <a:xfrm>
            <a:off x="665598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7" name="Text Placeholder 20">
            <a:extLst>
              <a:ext uri="{FF2B5EF4-FFF2-40B4-BE49-F238E27FC236}">
                <a16:creationId xmlns:a16="http://schemas.microsoft.com/office/drawing/2014/main" id="{D71DF7F2-58C8-F429-ED8C-F9EBE489F4FA}"/>
              </a:ext>
            </a:extLst>
          </p:cNvPr>
          <p:cNvSpPr>
            <a:spLocks noGrp="1"/>
          </p:cNvSpPr>
          <p:nvPr>
            <p:ph type="body" sz="quarter" idx="32" hasCustomPrompt="1"/>
          </p:nvPr>
        </p:nvSpPr>
        <p:spPr>
          <a:xfrm>
            <a:off x="618095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1" name="Picture Placeholder 3">
            <a:extLst>
              <a:ext uri="{FF2B5EF4-FFF2-40B4-BE49-F238E27FC236}">
                <a16:creationId xmlns:a16="http://schemas.microsoft.com/office/drawing/2014/main" id="{7D3E7561-AAD8-C1AC-CCD7-F166E72BE343}"/>
              </a:ext>
            </a:extLst>
          </p:cNvPr>
          <p:cNvSpPr>
            <a:spLocks noGrp="1"/>
          </p:cNvSpPr>
          <p:nvPr>
            <p:ph type="pic" sz="quarter" idx="17" hasCustomPrompt="1"/>
          </p:nvPr>
        </p:nvSpPr>
        <p:spPr>
          <a:xfrm>
            <a:off x="835972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8" name="Text Placeholder 20">
            <a:extLst>
              <a:ext uri="{FF2B5EF4-FFF2-40B4-BE49-F238E27FC236}">
                <a16:creationId xmlns:a16="http://schemas.microsoft.com/office/drawing/2014/main" id="{D3E93064-1B2A-4D6A-F6C4-75BDFAE0A0CE}"/>
              </a:ext>
            </a:extLst>
          </p:cNvPr>
          <p:cNvSpPr>
            <a:spLocks noGrp="1"/>
          </p:cNvSpPr>
          <p:nvPr>
            <p:ph type="body" sz="quarter" idx="33" hasCustomPrompt="1"/>
          </p:nvPr>
        </p:nvSpPr>
        <p:spPr>
          <a:xfrm>
            <a:off x="788469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2" name="Picture Placeholder 3">
            <a:extLst>
              <a:ext uri="{FF2B5EF4-FFF2-40B4-BE49-F238E27FC236}">
                <a16:creationId xmlns:a16="http://schemas.microsoft.com/office/drawing/2014/main" id="{2E29C74D-F5F7-6BA5-A842-9349898B6153}"/>
              </a:ext>
            </a:extLst>
          </p:cNvPr>
          <p:cNvSpPr>
            <a:spLocks noGrp="1"/>
          </p:cNvSpPr>
          <p:nvPr>
            <p:ph type="pic" sz="quarter" idx="18" hasCustomPrompt="1"/>
          </p:nvPr>
        </p:nvSpPr>
        <p:spPr>
          <a:xfrm>
            <a:off x="1006346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9" name="Text Placeholder 20">
            <a:extLst>
              <a:ext uri="{FF2B5EF4-FFF2-40B4-BE49-F238E27FC236}">
                <a16:creationId xmlns:a16="http://schemas.microsoft.com/office/drawing/2014/main" id="{78CD62A1-33B2-37E9-9701-046171ACFF26}"/>
              </a:ext>
            </a:extLst>
          </p:cNvPr>
          <p:cNvSpPr>
            <a:spLocks noGrp="1"/>
          </p:cNvSpPr>
          <p:nvPr>
            <p:ph type="body" sz="quarter" idx="34" hasCustomPrompt="1"/>
          </p:nvPr>
        </p:nvSpPr>
        <p:spPr>
          <a:xfrm>
            <a:off x="958843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3" name="Picture Placeholder 3">
            <a:extLst>
              <a:ext uri="{FF2B5EF4-FFF2-40B4-BE49-F238E27FC236}">
                <a16:creationId xmlns:a16="http://schemas.microsoft.com/office/drawing/2014/main" id="{509EA469-FCA1-362E-E645-2C9B1B75FFFE}"/>
              </a:ext>
            </a:extLst>
          </p:cNvPr>
          <p:cNvSpPr>
            <a:spLocks noGrp="1"/>
          </p:cNvSpPr>
          <p:nvPr>
            <p:ph type="pic" sz="quarter" idx="19" hasCustomPrompt="1"/>
          </p:nvPr>
        </p:nvSpPr>
        <p:spPr>
          <a:xfrm>
            <a:off x="1065796"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0" name="Text Placeholder 20">
            <a:extLst>
              <a:ext uri="{FF2B5EF4-FFF2-40B4-BE49-F238E27FC236}">
                <a16:creationId xmlns:a16="http://schemas.microsoft.com/office/drawing/2014/main" id="{C7DB207C-BE18-3497-E32C-88F66C8ED1D6}"/>
              </a:ext>
            </a:extLst>
          </p:cNvPr>
          <p:cNvSpPr>
            <a:spLocks noGrp="1"/>
          </p:cNvSpPr>
          <p:nvPr>
            <p:ph type="body" sz="quarter" idx="35" hasCustomPrompt="1"/>
          </p:nvPr>
        </p:nvSpPr>
        <p:spPr>
          <a:xfrm>
            <a:off x="586896"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4" name="Picture Placeholder 3">
            <a:extLst>
              <a:ext uri="{FF2B5EF4-FFF2-40B4-BE49-F238E27FC236}">
                <a16:creationId xmlns:a16="http://schemas.microsoft.com/office/drawing/2014/main" id="{5DD7DDF9-72B2-D250-CE3B-B1D958F56E98}"/>
              </a:ext>
            </a:extLst>
          </p:cNvPr>
          <p:cNvSpPr>
            <a:spLocks noGrp="1"/>
          </p:cNvSpPr>
          <p:nvPr>
            <p:ph type="pic" sz="quarter" idx="20" hasCustomPrompt="1"/>
          </p:nvPr>
        </p:nvSpPr>
        <p:spPr>
          <a:xfrm>
            <a:off x="2647805"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1" name="Text Placeholder 20">
            <a:extLst>
              <a:ext uri="{FF2B5EF4-FFF2-40B4-BE49-F238E27FC236}">
                <a16:creationId xmlns:a16="http://schemas.microsoft.com/office/drawing/2014/main" id="{08A0FCA8-F50D-B0DF-EA1E-F5B148D80C26}"/>
              </a:ext>
            </a:extLst>
          </p:cNvPr>
          <p:cNvSpPr>
            <a:spLocks noGrp="1"/>
          </p:cNvSpPr>
          <p:nvPr>
            <p:ph type="body" sz="quarter" idx="36" hasCustomPrompt="1"/>
          </p:nvPr>
        </p:nvSpPr>
        <p:spPr>
          <a:xfrm>
            <a:off x="2172772"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5" name="Picture Placeholder 3">
            <a:extLst>
              <a:ext uri="{FF2B5EF4-FFF2-40B4-BE49-F238E27FC236}">
                <a16:creationId xmlns:a16="http://schemas.microsoft.com/office/drawing/2014/main" id="{2EE3A93C-7501-5C09-6A4C-CB96EEC6850B}"/>
              </a:ext>
            </a:extLst>
          </p:cNvPr>
          <p:cNvSpPr>
            <a:spLocks noGrp="1"/>
          </p:cNvSpPr>
          <p:nvPr>
            <p:ph type="pic" sz="quarter" idx="21" hasCustomPrompt="1"/>
          </p:nvPr>
        </p:nvSpPr>
        <p:spPr>
          <a:xfrm>
            <a:off x="4229814"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2" name="Text Placeholder 20">
            <a:extLst>
              <a:ext uri="{FF2B5EF4-FFF2-40B4-BE49-F238E27FC236}">
                <a16:creationId xmlns:a16="http://schemas.microsoft.com/office/drawing/2014/main" id="{DF399AE6-7FDD-01F8-3793-C8B32E31A3B1}"/>
              </a:ext>
            </a:extLst>
          </p:cNvPr>
          <p:cNvSpPr>
            <a:spLocks noGrp="1"/>
          </p:cNvSpPr>
          <p:nvPr>
            <p:ph type="body" sz="quarter" idx="37" hasCustomPrompt="1"/>
          </p:nvPr>
        </p:nvSpPr>
        <p:spPr>
          <a:xfrm>
            <a:off x="3748540"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6" name="Picture Placeholder 3">
            <a:extLst>
              <a:ext uri="{FF2B5EF4-FFF2-40B4-BE49-F238E27FC236}">
                <a16:creationId xmlns:a16="http://schemas.microsoft.com/office/drawing/2014/main" id="{756AAEDC-41E8-A967-6D6F-B42EB846C6C7}"/>
              </a:ext>
            </a:extLst>
          </p:cNvPr>
          <p:cNvSpPr>
            <a:spLocks noGrp="1"/>
          </p:cNvSpPr>
          <p:nvPr>
            <p:ph type="pic" sz="quarter" idx="22" hasCustomPrompt="1"/>
          </p:nvPr>
        </p:nvSpPr>
        <p:spPr>
          <a:xfrm>
            <a:off x="5811823"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3" name="Text Placeholder 20">
            <a:extLst>
              <a:ext uri="{FF2B5EF4-FFF2-40B4-BE49-F238E27FC236}">
                <a16:creationId xmlns:a16="http://schemas.microsoft.com/office/drawing/2014/main" id="{A5CA837C-7C49-252E-B82C-A9AB419BA564}"/>
              </a:ext>
            </a:extLst>
          </p:cNvPr>
          <p:cNvSpPr>
            <a:spLocks noGrp="1"/>
          </p:cNvSpPr>
          <p:nvPr>
            <p:ph type="body" sz="quarter" idx="38" hasCustomPrompt="1"/>
          </p:nvPr>
        </p:nvSpPr>
        <p:spPr>
          <a:xfrm>
            <a:off x="5334416"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7" name="Picture Placeholder 3">
            <a:extLst>
              <a:ext uri="{FF2B5EF4-FFF2-40B4-BE49-F238E27FC236}">
                <a16:creationId xmlns:a16="http://schemas.microsoft.com/office/drawing/2014/main" id="{E21C705F-9314-FBF1-AB62-BA881376363B}"/>
              </a:ext>
            </a:extLst>
          </p:cNvPr>
          <p:cNvSpPr>
            <a:spLocks noGrp="1"/>
          </p:cNvSpPr>
          <p:nvPr>
            <p:ph type="pic" sz="quarter" idx="23" hasCustomPrompt="1"/>
          </p:nvPr>
        </p:nvSpPr>
        <p:spPr>
          <a:xfrm>
            <a:off x="7393832"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4" name="Text Placeholder 20">
            <a:extLst>
              <a:ext uri="{FF2B5EF4-FFF2-40B4-BE49-F238E27FC236}">
                <a16:creationId xmlns:a16="http://schemas.microsoft.com/office/drawing/2014/main" id="{868EE99A-B70E-46C2-0203-3A4EB42468D9}"/>
              </a:ext>
            </a:extLst>
          </p:cNvPr>
          <p:cNvSpPr>
            <a:spLocks noGrp="1"/>
          </p:cNvSpPr>
          <p:nvPr>
            <p:ph type="body" sz="quarter" idx="39" hasCustomPrompt="1"/>
          </p:nvPr>
        </p:nvSpPr>
        <p:spPr>
          <a:xfrm>
            <a:off x="6920292"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8" name="Picture Placeholder 3">
            <a:extLst>
              <a:ext uri="{FF2B5EF4-FFF2-40B4-BE49-F238E27FC236}">
                <a16:creationId xmlns:a16="http://schemas.microsoft.com/office/drawing/2014/main" id="{6CEDF310-8BD9-D6FD-8A31-64107BA23EFD}"/>
              </a:ext>
            </a:extLst>
          </p:cNvPr>
          <p:cNvSpPr>
            <a:spLocks noGrp="1"/>
          </p:cNvSpPr>
          <p:nvPr>
            <p:ph type="pic" sz="quarter" idx="24" hasCustomPrompt="1"/>
          </p:nvPr>
        </p:nvSpPr>
        <p:spPr>
          <a:xfrm>
            <a:off x="8975841"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5" name="Text Placeholder 20">
            <a:extLst>
              <a:ext uri="{FF2B5EF4-FFF2-40B4-BE49-F238E27FC236}">
                <a16:creationId xmlns:a16="http://schemas.microsoft.com/office/drawing/2014/main" id="{688418E1-C890-A0B2-E5D2-9EAD2B509E26}"/>
              </a:ext>
            </a:extLst>
          </p:cNvPr>
          <p:cNvSpPr>
            <a:spLocks noGrp="1"/>
          </p:cNvSpPr>
          <p:nvPr>
            <p:ph type="body" sz="quarter" idx="40" hasCustomPrompt="1"/>
          </p:nvPr>
        </p:nvSpPr>
        <p:spPr>
          <a:xfrm>
            <a:off x="8496061"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9" name="Picture Placeholder 3">
            <a:extLst>
              <a:ext uri="{FF2B5EF4-FFF2-40B4-BE49-F238E27FC236}">
                <a16:creationId xmlns:a16="http://schemas.microsoft.com/office/drawing/2014/main" id="{18429929-3ECF-D419-C1D8-9669751C5980}"/>
              </a:ext>
            </a:extLst>
          </p:cNvPr>
          <p:cNvSpPr>
            <a:spLocks noGrp="1"/>
          </p:cNvSpPr>
          <p:nvPr>
            <p:ph type="pic" sz="quarter" idx="25" hasCustomPrompt="1"/>
          </p:nvPr>
        </p:nvSpPr>
        <p:spPr>
          <a:xfrm>
            <a:off x="10557850"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6" name="Text Placeholder 20">
            <a:extLst>
              <a:ext uri="{FF2B5EF4-FFF2-40B4-BE49-F238E27FC236}">
                <a16:creationId xmlns:a16="http://schemas.microsoft.com/office/drawing/2014/main" id="{C41D3CA5-B885-41C4-7608-19EF718F12F5}"/>
              </a:ext>
            </a:extLst>
          </p:cNvPr>
          <p:cNvSpPr>
            <a:spLocks noGrp="1"/>
          </p:cNvSpPr>
          <p:nvPr>
            <p:ph type="body" sz="quarter" idx="41" hasCustomPrompt="1"/>
          </p:nvPr>
        </p:nvSpPr>
        <p:spPr>
          <a:xfrm>
            <a:off x="10082817"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Tree>
    <p:extLst>
      <p:ext uri="{BB962C8B-B14F-4D97-AF65-F5344CB8AC3E}">
        <p14:creationId xmlns:p14="http://schemas.microsoft.com/office/powerpoint/2010/main" val="327426945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E00725-3C1E-62E1-41A0-61F76E5DA5A4}"/>
              </a:ext>
            </a:extLst>
          </p:cNvPr>
          <p:cNvSpPr>
            <a:spLocks noGrp="1"/>
          </p:cNvSpPr>
          <p:nvPr>
            <p:ph type="body" sz="quarter" idx="10" hasCustomPrompt="1"/>
          </p:nvPr>
        </p:nvSpPr>
        <p:spPr>
          <a:xfrm>
            <a:off x="527050" y="527050"/>
            <a:ext cx="11136314" cy="3460488"/>
          </a:xfrm>
        </p:spPr>
        <p:txBody>
          <a:bodyPr anchor="ctr"/>
          <a:lstStyle>
            <a:lvl1pPr marL="0">
              <a:spcBef>
                <a:spcPts val="0"/>
              </a:spcBef>
              <a:buNone/>
              <a:defRPr sz="3800">
                <a:latin typeface="+mj-lt"/>
              </a:defRPr>
            </a:lvl1pPr>
            <a:lvl2pPr marL="0" indent="0">
              <a:spcBef>
                <a:spcPts val="0"/>
              </a:spcBef>
              <a:buNone/>
              <a:defRPr sz="3800"/>
            </a:lvl2pPr>
            <a:lvl3pPr marL="0" indent="0">
              <a:spcBef>
                <a:spcPts val="0"/>
              </a:spcBef>
              <a:buNone/>
              <a:defRPr sz="3800"/>
            </a:lvl3pPr>
            <a:lvl4pPr marL="0" indent="0">
              <a:spcBef>
                <a:spcPts val="0"/>
              </a:spcBef>
              <a:buNone/>
              <a:defRPr sz="3800"/>
            </a:lvl4pPr>
            <a:lvl5pPr marL="0" indent="0">
              <a:spcBef>
                <a:spcPts val="0"/>
              </a:spcBef>
              <a:buNone/>
              <a:defRPr sz="3800"/>
            </a:lvl5pPr>
            <a:lvl6pPr marL="0" indent="0">
              <a:spcBef>
                <a:spcPts val="0"/>
              </a:spcBef>
              <a:buNone/>
              <a:defRPr sz="3800"/>
            </a:lvl6pPr>
            <a:lvl7pPr marL="0" indent="0">
              <a:spcBef>
                <a:spcPts val="0"/>
              </a:spcBef>
              <a:buNone/>
              <a:defRPr sz="3800"/>
            </a:lvl7pPr>
            <a:lvl8pPr marL="0" indent="0">
              <a:spcBef>
                <a:spcPts val="0"/>
              </a:spcBef>
              <a:buNone/>
              <a:defRPr sz="3800"/>
            </a:lvl8pPr>
            <a:lvl9pPr marL="0" indent="0">
              <a:spcBef>
                <a:spcPts val="0"/>
              </a:spcBef>
              <a:buNone/>
              <a:defRPr sz="3800"/>
            </a:lvl9pPr>
          </a:lstStyle>
          <a:p>
            <a:pPr lvl="0"/>
            <a:r>
              <a:t>Click to add statement text</a:t>
            </a:r>
          </a:p>
        </p:txBody>
      </p:sp>
      <p:sp>
        <p:nvSpPr>
          <p:cNvPr id="8" name="Text Placeholder 7">
            <a:extLst>
              <a:ext uri="{FF2B5EF4-FFF2-40B4-BE49-F238E27FC236}">
                <a16:creationId xmlns:a16="http://schemas.microsoft.com/office/drawing/2014/main" id="{397D9D8F-7C7B-9A1F-FFB2-D5F8D3FD09F6}"/>
              </a:ext>
            </a:extLst>
          </p:cNvPr>
          <p:cNvSpPr>
            <a:spLocks noGrp="1"/>
          </p:cNvSpPr>
          <p:nvPr>
            <p:ph type="body" sz="quarter" idx="11" hasCustomPrompt="1"/>
          </p:nvPr>
        </p:nvSpPr>
        <p:spPr>
          <a:xfrm>
            <a:off x="527050" y="4489990"/>
            <a:ext cx="8908318" cy="1331912"/>
          </a:xfrm>
        </p:spPr>
        <p:txBody>
          <a:bodyPr/>
          <a:lstStyle>
            <a:lvl1pPr marL="0">
              <a:spcBef>
                <a:spcPts val="0"/>
              </a:spcBef>
              <a:buNone/>
              <a:defRPr sz="2800">
                <a:solidFill>
                  <a:srgbClr val="646E81"/>
                </a:solidFill>
                <a:latin typeface="+mj-lt"/>
              </a:defRPr>
            </a:lvl1pPr>
            <a:lvl2pPr marL="0" indent="0">
              <a:spcBef>
                <a:spcPts val="0"/>
              </a:spcBef>
              <a:buNone/>
              <a:defRPr sz="2800">
                <a:solidFill>
                  <a:schemeClr val="tx2"/>
                </a:solidFill>
              </a:defRPr>
            </a:lvl2pPr>
            <a:lvl3pPr marL="0" indent="0">
              <a:spcBef>
                <a:spcPts val="0"/>
              </a:spcBef>
              <a:buNone/>
              <a:defRPr sz="2800">
                <a:solidFill>
                  <a:schemeClr val="tx2"/>
                </a:solidFill>
              </a:defRPr>
            </a:lvl3pPr>
            <a:lvl4pPr marL="0" indent="0">
              <a:spcBef>
                <a:spcPts val="0"/>
              </a:spcBef>
              <a:buNone/>
              <a:defRPr sz="2800">
                <a:solidFill>
                  <a:schemeClr val="tx2"/>
                </a:solidFill>
              </a:defRPr>
            </a:lvl4pPr>
            <a:lvl5pPr marL="0" indent="0">
              <a:spcBef>
                <a:spcPts val="0"/>
              </a:spcBef>
              <a:buNone/>
              <a:defRPr sz="2800">
                <a:solidFill>
                  <a:schemeClr val="tx2"/>
                </a:solidFill>
              </a:defRPr>
            </a:lvl5pPr>
            <a:lvl6pPr marL="0" indent="0">
              <a:spcBef>
                <a:spcPts val="0"/>
              </a:spcBef>
              <a:buNone/>
              <a:defRPr sz="2800">
                <a:solidFill>
                  <a:schemeClr val="tx2"/>
                </a:solidFill>
              </a:defRPr>
            </a:lvl6pPr>
            <a:lvl7pPr marL="0" indent="0">
              <a:spcBef>
                <a:spcPts val="0"/>
              </a:spcBef>
              <a:buNone/>
              <a:defRPr sz="2800">
                <a:solidFill>
                  <a:schemeClr val="tx2"/>
                </a:solidFill>
              </a:defRPr>
            </a:lvl7pPr>
            <a:lvl8pPr marL="0" indent="0">
              <a:spcBef>
                <a:spcPts val="0"/>
              </a:spcBef>
              <a:buNone/>
              <a:defRPr sz="2800">
                <a:solidFill>
                  <a:schemeClr val="tx2"/>
                </a:solidFill>
              </a:defRPr>
            </a:lvl8pPr>
            <a:lvl9pPr marL="0" indent="0">
              <a:spcBef>
                <a:spcPts val="0"/>
              </a:spcBef>
              <a:buNone/>
              <a:defRPr sz="2800">
                <a:solidFill>
                  <a:schemeClr val="tx2"/>
                </a:solidFill>
              </a:defRPr>
            </a:lvl9pPr>
          </a:lstStyle>
          <a:p>
            <a:pPr lvl="0"/>
            <a:r>
              <a:t>Optional information</a:t>
            </a:r>
          </a:p>
        </p:txBody>
      </p:sp>
    </p:spTree>
    <p:extLst>
      <p:ext uri="{BB962C8B-B14F-4D97-AF65-F5344CB8AC3E}">
        <p14:creationId xmlns:p14="http://schemas.microsoft.com/office/powerpoint/2010/main" val="11249988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486CD359-CDA0-740F-8A03-06403DD6ED5A}"/>
              </a:ext>
              <a:ext uri="{C183D7F6-B498-43B3-948B-1728B52AA6E4}">
                <adec:decorative xmlns:adec="http://schemas.microsoft.com/office/drawing/2017/decorative" val="1"/>
              </a:ext>
            </a:extLst>
          </p:cNvPr>
          <p:cNvPicPr>
            <a:picLocks noChangeAspect="1"/>
          </p:cNvPicPr>
          <p:nvPr/>
        </p:nvPicPr>
        <p:blipFill rotWithShape="1">
          <a:blip r:embed="rId3">
            <a:alphaModFix amt="72000"/>
            <a:extLst>
              <a:ext uri="{28A0092B-C50C-407E-A947-70E740481C1C}">
                <a14:useLocalDpi xmlns:a14="http://schemas.microsoft.com/office/drawing/2010/main"/>
              </a:ext>
            </a:extLst>
          </a:blip>
          <a:srcRect t="-63"/>
          <a:stretch/>
        </p:blipFill>
        <p:spPr>
          <a:xfrm>
            <a:off x="0" y="0"/>
            <a:ext cx="12192000" cy="6858000"/>
          </a:xfrm>
          <a:prstGeom prst="rect">
            <a:avLst/>
          </a:prstGeom>
        </p:spPr>
      </p:pic>
      <p:sp>
        <p:nvSpPr>
          <p:cNvPr id="66" name="Freeform: Shape 17">
            <a:extLst>
              <a:ext uri="{FF2B5EF4-FFF2-40B4-BE49-F238E27FC236}">
                <a16:creationId xmlns:a16="http://schemas.microsoft.com/office/drawing/2014/main" id="{27FACB71-67A0-8579-1519-A326A5B1B9C9}"/>
              </a:ext>
              <a:ext uri="{C183D7F6-B498-43B3-948B-1728B52AA6E4}">
                <adec:decorative xmlns:adec="http://schemas.microsoft.com/office/drawing/2017/decorative" val="1"/>
              </a:ext>
            </a:extLst>
          </p:cNvPr>
          <p:cNvSpPr/>
          <p:nvPr/>
        </p:nvSpPr>
        <p:spPr>
          <a:xfrm>
            <a:off x="2" y="801887"/>
            <a:ext cx="9161233" cy="5254227"/>
          </a:xfrm>
          <a:custGeom>
            <a:avLst/>
            <a:gdLst>
              <a:gd name="connsiteX0" fmla="*/ 0 w 7773579"/>
              <a:gd name="connsiteY0" fmla="*/ 0 h 4458368"/>
              <a:gd name="connsiteX1" fmla="*/ 7773579 w 7773579"/>
              <a:gd name="connsiteY1" fmla="*/ 0 h 4458368"/>
              <a:gd name="connsiteX2" fmla="*/ 6352104 w 7773579"/>
              <a:gd name="connsiteY2" fmla="*/ 4458368 h 4458368"/>
              <a:gd name="connsiteX3" fmla="*/ 0 w 7773579"/>
              <a:gd name="connsiteY3" fmla="*/ 4458368 h 4458368"/>
            </a:gdLst>
            <a:ahLst/>
            <a:cxnLst>
              <a:cxn ang="0">
                <a:pos x="connsiteX0" y="connsiteY0"/>
              </a:cxn>
              <a:cxn ang="0">
                <a:pos x="connsiteX1" y="connsiteY1"/>
              </a:cxn>
              <a:cxn ang="0">
                <a:pos x="connsiteX2" y="connsiteY2"/>
              </a:cxn>
              <a:cxn ang="0">
                <a:pos x="connsiteX3" y="connsiteY3"/>
              </a:cxn>
            </a:cxnLst>
            <a:rect l="l" t="t" r="r" b="b"/>
            <a:pathLst>
              <a:path w="7773579" h="4458368">
                <a:moveTo>
                  <a:pt x="0" y="0"/>
                </a:moveTo>
                <a:lnTo>
                  <a:pt x="7773579" y="0"/>
                </a:lnTo>
                <a:lnTo>
                  <a:pt x="6352104" y="4458368"/>
                </a:lnTo>
                <a:lnTo>
                  <a:pt x="0" y="4458368"/>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68" name="Freeform: Shape 17">
            <a:extLst>
              <a:ext uri="{FF2B5EF4-FFF2-40B4-BE49-F238E27FC236}">
                <a16:creationId xmlns:a16="http://schemas.microsoft.com/office/drawing/2014/main" id="{01A309E4-89D3-2FB4-5954-CA906432F86D}"/>
              </a:ext>
              <a:ext uri="{C183D7F6-B498-43B3-948B-1728B52AA6E4}">
                <adec:decorative xmlns:adec="http://schemas.microsoft.com/office/drawing/2017/decorative" val="1"/>
              </a:ext>
            </a:extLst>
          </p:cNvPr>
          <p:cNvSpPr/>
          <p:nvPr/>
        </p:nvSpPr>
        <p:spPr bwMode="ltGray">
          <a:xfrm>
            <a:off x="2" y="801887"/>
            <a:ext cx="9161233" cy="5254227"/>
          </a:xfrm>
          <a:custGeom>
            <a:avLst/>
            <a:gdLst>
              <a:gd name="connsiteX0" fmla="*/ 0 w 7773579"/>
              <a:gd name="connsiteY0" fmla="*/ 0 h 4458368"/>
              <a:gd name="connsiteX1" fmla="*/ 7773579 w 7773579"/>
              <a:gd name="connsiteY1" fmla="*/ 0 h 4458368"/>
              <a:gd name="connsiteX2" fmla="*/ 6352104 w 7773579"/>
              <a:gd name="connsiteY2" fmla="*/ 4458368 h 4458368"/>
              <a:gd name="connsiteX3" fmla="*/ 0 w 7773579"/>
              <a:gd name="connsiteY3" fmla="*/ 4458368 h 4458368"/>
            </a:gdLst>
            <a:ahLst/>
            <a:cxnLst>
              <a:cxn ang="0">
                <a:pos x="connsiteX0" y="connsiteY0"/>
              </a:cxn>
              <a:cxn ang="0">
                <a:pos x="connsiteX1" y="connsiteY1"/>
              </a:cxn>
              <a:cxn ang="0">
                <a:pos x="connsiteX2" y="connsiteY2"/>
              </a:cxn>
              <a:cxn ang="0">
                <a:pos x="connsiteX3" y="connsiteY3"/>
              </a:cxn>
            </a:cxnLst>
            <a:rect l="l" t="t" r="r" b="b"/>
            <a:pathLst>
              <a:path w="7773579" h="4458368">
                <a:moveTo>
                  <a:pt x="0" y="0"/>
                </a:moveTo>
                <a:lnTo>
                  <a:pt x="7773579" y="0"/>
                </a:lnTo>
                <a:lnTo>
                  <a:pt x="6352104" y="4458368"/>
                </a:lnTo>
                <a:lnTo>
                  <a:pt x="0" y="4458368"/>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69" name="graphic">
            <a:extLst>
              <a:ext uri="{FF2B5EF4-FFF2-40B4-BE49-F238E27FC236}">
                <a16:creationId xmlns:a16="http://schemas.microsoft.com/office/drawing/2014/main" id="{4D0F0141-4A1F-F793-F994-10C50B83FF7E}"/>
              </a:ext>
              <a:ext uri="{C183D7F6-B498-43B3-948B-1728B52AA6E4}">
                <adec:decorative xmlns:adec="http://schemas.microsoft.com/office/drawing/2017/decorative" val="1"/>
              </a:ext>
            </a:extLst>
          </p:cNvPr>
          <p:cNvSpPr/>
          <p:nvPr/>
        </p:nvSpPr>
        <p:spPr bwMode="ltGray">
          <a:xfrm>
            <a:off x="5369924" y="760187"/>
            <a:ext cx="3791312" cy="84630"/>
          </a:xfrm>
          <a:prstGeom prst="ellipse">
            <a:avLst/>
          </a:prstGeom>
          <a:gradFill flip="none" rotWithShape="1">
            <a:gsLst>
              <a:gs pos="0">
                <a:srgbClr val="FFFFFF">
                  <a:alpha val="40000"/>
                </a:srgbClr>
              </a:gs>
              <a:gs pos="100000">
                <a:srgbClr val="FFFFFF">
                  <a:alpha val="0"/>
                </a:srgbClr>
              </a:gs>
            </a:gsLst>
            <a:path path="shape">
              <a:fillToRect l="50000" t="50000" r="50000" b="50000"/>
            </a:path>
            <a:tileRect/>
          </a:gradFill>
          <a:ln w="12700" cap="flat" cmpd="sng" algn="ctr">
            <a:noFill/>
            <a:prstDash val="solid"/>
            <a:miter lim="800000"/>
          </a:ln>
          <a:effectLst/>
        </p:spPr>
        <p:txBody>
          <a:bodyPr rtlCol="0" anchor="ctr">
            <a:noAutofit/>
          </a:bodyPr>
          <a:lstStyle/>
          <a:p>
            <a:pPr algn="ctr" defTabSz="914400">
              <a:defRPr/>
            </a:pPr>
            <a:endParaRPr sz="1400" kern="0">
              <a:solidFill>
                <a:srgbClr val="FFFFFF"/>
              </a:solidFill>
              <a:latin typeface="+mn-lt"/>
              <a:ea typeface="+mn-ea"/>
              <a:cs typeface="+mn-cs"/>
            </a:endParaRPr>
          </a:p>
        </p:txBody>
      </p:sp>
      <p:sp>
        <p:nvSpPr>
          <p:cNvPr id="70" name="graphic">
            <a:extLst>
              <a:ext uri="{FF2B5EF4-FFF2-40B4-BE49-F238E27FC236}">
                <a16:creationId xmlns:a16="http://schemas.microsoft.com/office/drawing/2014/main" id="{E6DE7A75-2A77-1375-3CCB-7DB0069C329E}"/>
              </a:ext>
              <a:ext uri="{C183D7F6-B498-43B3-948B-1728B52AA6E4}">
                <adec:decorative xmlns:adec="http://schemas.microsoft.com/office/drawing/2017/decorative" val="1"/>
              </a:ext>
            </a:extLst>
          </p:cNvPr>
          <p:cNvSpPr/>
          <p:nvPr/>
        </p:nvSpPr>
        <p:spPr bwMode="ltGray">
          <a:xfrm flipV="1">
            <a:off x="26683" y="756986"/>
            <a:ext cx="9161234" cy="89934"/>
          </a:xfrm>
          <a:prstGeom prst="ellipse">
            <a:avLst/>
          </a:prstGeom>
          <a:gradFill flip="none" rotWithShape="1">
            <a:gsLst>
              <a:gs pos="0">
                <a:srgbClr val="7E45AF">
                  <a:lumMod val="60000"/>
                  <a:lumOff val="40000"/>
                  <a:alpha val="40000"/>
                </a:srgbClr>
              </a:gs>
              <a:gs pos="100000">
                <a:srgbClr val="7E45AF">
                  <a:lumMod val="60000"/>
                  <a:lumOff val="40000"/>
                  <a:alpha val="0"/>
                </a:srgbClr>
              </a:gs>
            </a:gsLst>
            <a:path path="shape">
              <a:fillToRect l="50000" t="50000" r="50000" b="50000"/>
            </a:path>
            <a:tileRect/>
          </a:gradFill>
          <a:ln w="12700" cap="flat" cmpd="sng" algn="ctr">
            <a:noFill/>
            <a:prstDash val="solid"/>
            <a:miter lim="800000"/>
          </a:ln>
          <a:effectLst/>
        </p:spPr>
        <p:txBody>
          <a:bodyPr rtlCol="0" anchor="ctr">
            <a:noAutofit/>
          </a:bodyPr>
          <a:lstStyle/>
          <a:p>
            <a:pPr algn="ctr" defTabSz="914400">
              <a:defRPr/>
            </a:pPr>
            <a:endParaRPr sz="1400" kern="0">
              <a:solidFill>
                <a:srgbClr val="FFFFFF"/>
              </a:solidFill>
              <a:latin typeface="+mn-lt"/>
              <a:ea typeface="+mn-ea"/>
              <a:cs typeface="+mn-cs"/>
            </a:endParaRPr>
          </a:p>
        </p:txBody>
      </p:sp>
      <p:sp>
        <p:nvSpPr>
          <p:cNvPr id="71" name="Graphic 22">
            <a:extLst>
              <a:ext uri="{FF2B5EF4-FFF2-40B4-BE49-F238E27FC236}">
                <a16:creationId xmlns:a16="http://schemas.microsoft.com/office/drawing/2014/main" id="{12CC714A-C7D2-7244-8763-BE72CF3446F8}"/>
              </a:ext>
              <a:ext uri="{C183D7F6-B498-43B3-948B-1728B52AA6E4}">
                <adec:decorative xmlns:adec="http://schemas.microsoft.com/office/drawing/2017/decorative" val="1"/>
              </a:ext>
            </a:extLst>
          </p:cNvPr>
          <p:cNvSpPr/>
          <p:nvPr/>
        </p:nvSpPr>
        <p:spPr bwMode="ltGray">
          <a:xfrm>
            <a:off x="0" y="521086"/>
            <a:ext cx="8910147" cy="5809863"/>
          </a:xfrm>
          <a:custGeom>
            <a:avLst/>
            <a:gdLst>
              <a:gd name="connsiteX0" fmla="*/ 0 w 7560525"/>
              <a:gd name="connsiteY0" fmla="*/ 0 h 4929842"/>
              <a:gd name="connsiteX1" fmla="*/ 7560525 w 7560525"/>
              <a:gd name="connsiteY1" fmla="*/ 0 h 4929842"/>
              <a:gd name="connsiteX2" fmla="*/ 5987683 w 7560525"/>
              <a:gd name="connsiteY2" fmla="*/ 4929842 h 4929842"/>
              <a:gd name="connsiteX3" fmla="*/ 0 w 7560525"/>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7560525" h="4929842">
                <a:moveTo>
                  <a:pt x="0" y="0"/>
                </a:moveTo>
                <a:lnTo>
                  <a:pt x="7560525" y="0"/>
                </a:lnTo>
                <a:lnTo>
                  <a:pt x="5987683" y="4929842"/>
                </a:lnTo>
                <a:lnTo>
                  <a:pt x="0" y="4929842"/>
                </a:lnTo>
              </a:path>
            </a:pathLst>
          </a:custGeom>
          <a:noFill/>
          <a:ln w="14604"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8" name="Thank You"/>
          <p:cNvSpPr txBox="1"/>
          <p:nvPr>
            <p:custDataLst>
              <p:tags r:id="rId1"/>
            </p:custDataLst>
          </p:nvPr>
        </p:nvSpPr>
        <p:spPr>
          <a:xfrm>
            <a:off x="1317388" y="2850879"/>
            <a:ext cx="5524797" cy="923330"/>
          </a:xfrm>
          <a:prstGeom prst="rect">
            <a:avLst/>
          </a:prstGeom>
          <a:noFill/>
        </p:spPr>
        <p:txBody>
          <a:bodyPr wrap="square" rtlCol="0">
            <a:noAutofit/>
          </a:bodyPr>
          <a:lstStyle/>
          <a:p>
            <a:pPr algn="ctr"/>
            <a:r>
              <a:rPr sz="5400" b="0" spc="0" baseline="0">
                <a:solidFill>
                  <a:srgbClr val="FFFFFF"/>
                </a:solidFill>
                <a:latin typeface="+mj-lt"/>
              </a:rPr>
              <a:t>Thank You</a:t>
            </a:r>
          </a:p>
        </p:txBody>
      </p:sp>
      <p:grpSp>
        <p:nvGrpSpPr>
          <p:cNvPr id="45" name="logo">
            <a:extLst>
              <a:ext uri="{FF2B5EF4-FFF2-40B4-BE49-F238E27FC236}">
                <a16:creationId xmlns:a16="http://schemas.microsoft.com/office/drawing/2014/main" id="{785CC40C-296C-6A95-B3C4-8B9E941CE934}"/>
              </a:ext>
            </a:extLst>
          </p:cNvPr>
          <p:cNvGrpSpPr/>
          <p:nvPr/>
        </p:nvGrpSpPr>
        <p:grpSpPr>
          <a:xfrm>
            <a:off x="10112180" y="521086"/>
            <a:ext cx="1636475" cy="358690"/>
            <a:chOff x="10058123" y="516946"/>
            <a:chExt cx="1699276" cy="372455"/>
          </a:xfrm>
        </p:grpSpPr>
        <p:sp>
          <p:nvSpPr>
            <p:cNvPr id="46" name="Freeform: Shape 45">
              <a:extLst>
                <a:ext uri="{FF2B5EF4-FFF2-40B4-BE49-F238E27FC236}">
                  <a16:creationId xmlns:a16="http://schemas.microsoft.com/office/drawing/2014/main" id="{D9C87D6F-BC4F-FF02-7CEF-42EC08ABDA6E}"/>
                </a:ext>
              </a:extLst>
            </p:cNvPr>
            <p:cNvSpPr/>
            <p:nvPr/>
          </p:nvSpPr>
          <p:spPr>
            <a:xfrm>
              <a:off x="10058123" y="517593"/>
              <a:ext cx="176212" cy="299561"/>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solidFill>
              <a:srgbClr val="5A2A82"/>
            </a:solidFill>
            <a:ln w="9525" cap="flat">
              <a:noFill/>
              <a:prstDash val="solid"/>
              <a:miter/>
            </a:ln>
          </p:spPr>
          <p:txBody>
            <a:bodyPr rtlCol="0" anchor="ctr">
              <a:noAutofit/>
            </a:bodyPr>
            <a:lstStyle/>
            <a:p>
              <a:endParaRPr/>
            </a:p>
          </p:txBody>
        </p:sp>
        <p:sp>
          <p:nvSpPr>
            <p:cNvPr id="47" name="Freeform: Shape 46">
              <a:extLst>
                <a:ext uri="{FF2B5EF4-FFF2-40B4-BE49-F238E27FC236}">
                  <a16:creationId xmlns:a16="http://schemas.microsoft.com/office/drawing/2014/main" id="{F6791324-C966-F316-2B35-CD5E1A40F90C}"/>
                </a:ext>
              </a:extLst>
            </p:cNvPr>
            <p:cNvSpPr/>
            <p:nvPr/>
          </p:nvSpPr>
          <p:spPr>
            <a:xfrm>
              <a:off x="10689434" y="516946"/>
              <a:ext cx="193834" cy="299561"/>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solidFill>
              <a:srgbClr val="5A2A82"/>
            </a:solidFill>
            <a:ln w="9525" cap="flat">
              <a:noFill/>
              <a:prstDash val="solid"/>
              <a:miter/>
            </a:ln>
          </p:spPr>
          <p:txBody>
            <a:bodyPr rtlCol="0" anchor="ctr">
              <a:noAutofit/>
            </a:bodyPr>
            <a:lstStyle/>
            <a:p>
              <a:endParaRPr/>
            </a:p>
          </p:txBody>
        </p:sp>
        <p:sp>
          <p:nvSpPr>
            <p:cNvPr id="48" name="Freeform: Shape 47">
              <a:extLst>
                <a:ext uri="{FF2B5EF4-FFF2-40B4-BE49-F238E27FC236}">
                  <a16:creationId xmlns:a16="http://schemas.microsoft.com/office/drawing/2014/main" id="{A7D9C128-9ED9-19EB-72E6-105923555E2C}"/>
                </a:ext>
              </a:extLst>
            </p:cNvPr>
            <p:cNvSpPr/>
            <p:nvPr/>
          </p:nvSpPr>
          <p:spPr>
            <a:xfrm>
              <a:off x="10906058" y="519355"/>
              <a:ext cx="182087" cy="299561"/>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solidFill>
              <a:srgbClr val="5A2A82"/>
            </a:solidFill>
            <a:ln w="9525" cap="flat">
              <a:noFill/>
              <a:prstDash val="solid"/>
              <a:miter/>
            </a:ln>
          </p:spPr>
          <p:txBody>
            <a:bodyPr rtlCol="0" anchor="ctr">
              <a:noAutofit/>
            </a:bodyPr>
            <a:lstStyle/>
            <a:p>
              <a:endParaRPr/>
            </a:p>
          </p:txBody>
        </p:sp>
        <p:sp>
          <p:nvSpPr>
            <p:cNvPr id="49" name="Freeform: Shape 48">
              <a:extLst>
                <a:ext uri="{FF2B5EF4-FFF2-40B4-BE49-F238E27FC236}">
                  <a16:creationId xmlns:a16="http://schemas.microsoft.com/office/drawing/2014/main" id="{492E555E-1DE1-7959-DD63-CE0DE3E8590D}"/>
                </a:ext>
              </a:extLst>
            </p:cNvPr>
            <p:cNvSpPr/>
            <p:nvPr/>
          </p:nvSpPr>
          <p:spPr>
            <a:xfrm>
              <a:off x="11094606" y="516946"/>
              <a:ext cx="176212" cy="299561"/>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solidFill>
              <a:srgbClr val="5A2A82"/>
            </a:solidFill>
            <a:ln w="9525" cap="flat">
              <a:noFill/>
              <a:prstDash val="solid"/>
              <a:miter/>
            </a:ln>
          </p:spPr>
          <p:txBody>
            <a:bodyPr rtlCol="0" anchor="ctr">
              <a:noAutofit/>
            </a:bodyPr>
            <a:lstStyle/>
            <a:p>
              <a:endParaRPr/>
            </a:p>
          </p:txBody>
        </p:sp>
        <p:sp>
          <p:nvSpPr>
            <p:cNvPr id="50" name="Freeform: Shape 49">
              <a:extLst>
                <a:ext uri="{FF2B5EF4-FFF2-40B4-BE49-F238E27FC236}">
                  <a16:creationId xmlns:a16="http://schemas.microsoft.com/office/drawing/2014/main" id="{3D2B9C4C-099B-1248-F91E-CB9DDDEF315C}"/>
                </a:ext>
              </a:extLst>
            </p:cNvPr>
            <p:cNvSpPr/>
            <p:nvPr/>
          </p:nvSpPr>
          <p:spPr>
            <a:xfrm>
              <a:off x="11487677" y="516946"/>
              <a:ext cx="176212" cy="299561"/>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solidFill>
              <a:srgbClr val="5A2A82"/>
            </a:solidFill>
            <a:ln w="9525" cap="flat">
              <a:noFill/>
              <a:prstDash val="solid"/>
              <a:miter/>
            </a:ln>
          </p:spPr>
          <p:txBody>
            <a:bodyPr rtlCol="0" anchor="ctr">
              <a:noAutofit/>
            </a:bodyPr>
            <a:lstStyle/>
            <a:p>
              <a:endParaRPr/>
            </a:p>
          </p:txBody>
        </p:sp>
        <p:sp>
          <p:nvSpPr>
            <p:cNvPr id="51" name="Freeform: Shape 50">
              <a:extLst>
                <a:ext uri="{FF2B5EF4-FFF2-40B4-BE49-F238E27FC236}">
                  <a16:creationId xmlns:a16="http://schemas.microsoft.com/office/drawing/2014/main" id="{C8019244-28AC-98BF-0148-F3119AB4AAFB}"/>
                </a:ext>
              </a:extLst>
            </p:cNvPr>
            <p:cNvSpPr/>
            <p:nvPr/>
          </p:nvSpPr>
          <p:spPr>
            <a:xfrm>
              <a:off x="10278918" y="519355"/>
              <a:ext cx="176212" cy="370046"/>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solidFill>
              <a:srgbClr val="5A2A82"/>
            </a:solidFill>
            <a:ln w="9525" cap="flat">
              <a:noFill/>
              <a:prstDash val="solid"/>
              <a:miter/>
            </a:ln>
          </p:spPr>
          <p:txBody>
            <a:bodyPr rtlCol="0" anchor="ctr">
              <a:noAutofit/>
            </a:bodyPr>
            <a:lstStyle/>
            <a:p>
              <a:endParaRPr/>
            </a:p>
          </p:txBody>
        </p:sp>
        <p:sp>
          <p:nvSpPr>
            <p:cNvPr id="52" name="Freeform: Shape 51">
              <a:extLst>
                <a:ext uri="{FF2B5EF4-FFF2-40B4-BE49-F238E27FC236}">
                  <a16:creationId xmlns:a16="http://schemas.microsoft.com/office/drawing/2014/main" id="{1A7BEE78-D341-6115-A56B-842A82CD1699}"/>
                </a:ext>
              </a:extLst>
            </p:cNvPr>
            <p:cNvSpPr/>
            <p:nvPr/>
          </p:nvSpPr>
          <p:spPr>
            <a:xfrm>
              <a:off x="10239329" y="520001"/>
              <a:ext cx="105728" cy="23495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solidFill>
              <a:srgbClr val="5A2A82"/>
            </a:solidFill>
            <a:ln w="9525" cap="flat">
              <a:noFill/>
              <a:prstDash val="solid"/>
              <a:miter/>
            </a:ln>
          </p:spPr>
          <p:txBody>
            <a:bodyPr rtlCol="0" anchor="ctr">
              <a:noAutofit/>
            </a:bodyPr>
            <a:lstStyle/>
            <a:p>
              <a:endParaRPr/>
            </a:p>
          </p:txBody>
        </p:sp>
        <p:sp>
          <p:nvSpPr>
            <p:cNvPr id="53" name="Freeform: Shape 52">
              <a:extLst>
                <a:ext uri="{FF2B5EF4-FFF2-40B4-BE49-F238E27FC236}">
                  <a16:creationId xmlns:a16="http://schemas.microsoft.com/office/drawing/2014/main" id="{3B600AA1-A609-7B2B-FB7B-AC1E3EA37F05}"/>
                </a:ext>
              </a:extLst>
            </p:cNvPr>
            <p:cNvSpPr/>
            <p:nvPr/>
          </p:nvSpPr>
          <p:spPr>
            <a:xfrm>
              <a:off x="11314930" y="519355"/>
              <a:ext cx="176212" cy="370046"/>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solidFill>
              <a:srgbClr val="5A2A82"/>
            </a:solidFill>
            <a:ln w="9525" cap="flat">
              <a:noFill/>
              <a:prstDash val="solid"/>
              <a:miter/>
            </a:ln>
          </p:spPr>
          <p:txBody>
            <a:bodyPr rtlCol="0" anchor="ctr">
              <a:noAutofit/>
            </a:bodyPr>
            <a:lstStyle/>
            <a:p>
              <a:endParaRPr/>
            </a:p>
          </p:txBody>
        </p:sp>
        <p:sp>
          <p:nvSpPr>
            <p:cNvPr id="54" name="Freeform: Shape 53">
              <a:extLst>
                <a:ext uri="{FF2B5EF4-FFF2-40B4-BE49-F238E27FC236}">
                  <a16:creationId xmlns:a16="http://schemas.microsoft.com/office/drawing/2014/main" id="{7E7E73F3-316C-7B89-724F-E6E555BD313A}"/>
                </a:ext>
              </a:extLst>
            </p:cNvPr>
            <p:cNvSpPr/>
            <p:nvPr/>
          </p:nvSpPr>
          <p:spPr>
            <a:xfrm>
              <a:off x="11275635" y="519355"/>
              <a:ext cx="105728" cy="23495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solidFill>
              <a:srgbClr val="5A2A82"/>
            </a:solidFill>
            <a:ln w="9525" cap="flat">
              <a:noFill/>
              <a:prstDash val="solid"/>
              <a:miter/>
            </a:ln>
          </p:spPr>
          <p:txBody>
            <a:bodyPr rtlCol="0" anchor="ctr">
              <a:noAutofit/>
            </a:bodyPr>
            <a:lstStyle/>
            <a:p>
              <a:endParaRPr/>
            </a:p>
          </p:txBody>
        </p:sp>
        <p:sp>
          <p:nvSpPr>
            <p:cNvPr id="55" name="Freeform: Shape 54">
              <a:extLst>
                <a:ext uri="{FF2B5EF4-FFF2-40B4-BE49-F238E27FC236}">
                  <a16:creationId xmlns:a16="http://schemas.microsoft.com/office/drawing/2014/main" id="{867C4DDB-31EF-1CFA-3921-071FDC29EFB6}"/>
                </a:ext>
              </a:extLst>
            </p:cNvPr>
            <p:cNvSpPr/>
            <p:nvPr/>
          </p:nvSpPr>
          <p:spPr>
            <a:xfrm>
              <a:off x="10465468" y="519414"/>
              <a:ext cx="199708" cy="299561"/>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solidFill>
              <a:srgbClr val="5A2A82"/>
            </a:solidFill>
            <a:ln w="9525" cap="flat">
              <a:noFill/>
              <a:prstDash val="solid"/>
              <a:miter/>
            </a:ln>
          </p:spPr>
          <p:txBody>
            <a:bodyPr rtlCol="0" anchor="ctr">
              <a:noAutofit/>
            </a:bodyPr>
            <a:lstStyle/>
            <a:p>
              <a:endParaRPr/>
            </a:p>
          </p:txBody>
        </p:sp>
        <p:sp>
          <p:nvSpPr>
            <p:cNvPr id="56" name="Freeform: Shape 55">
              <a:extLst>
                <a:ext uri="{FF2B5EF4-FFF2-40B4-BE49-F238E27FC236}">
                  <a16:creationId xmlns:a16="http://schemas.microsoft.com/office/drawing/2014/main" id="{FC224DF1-B2F5-5EE3-EE69-BE48BBD3F598}"/>
                </a:ext>
              </a:extLst>
            </p:cNvPr>
            <p:cNvSpPr/>
            <p:nvPr/>
          </p:nvSpPr>
          <p:spPr>
            <a:xfrm>
              <a:off x="11681040" y="521469"/>
              <a:ext cx="76359" cy="76359"/>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solidFill>
              <a:srgbClr val="5A2A82"/>
            </a:solidFill>
            <a:ln w="9525" cap="flat">
              <a:noFill/>
              <a:prstDash val="solid"/>
              <a:miter/>
            </a:ln>
          </p:spPr>
          <p:txBody>
            <a:bodyPr rtlCol="0" anchor="ctr">
              <a:noAutofit/>
            </a:bodyPr>
            <a:lstStyle/>
            <a:p>
              <a:endParaRPr/>
            </a:p>
          </p:txBody>
        </p:sp>
      </p:gr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ynopsys Title Slid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F3A1C-46C8-F7E7-A553-2FF2EA56A5BD}"/>
              </a:ext>
              <a:ext uri="{C183D7F6-B498-43B3-948B-1728B52AA6E4}">
                <adec:decorative xmlns:adec="http://schemas.microsoft.com/office/drawing/2017/decorative" val="1"/>
              </a:ext>
            </a:extLst>
          </p:cNvPr>
          <p:cNvPicPr>
            <a:picLocks noChangeAspect="1"/>
          </p:cNvPicPr>
          <p:nvPr/>
        </p:nvPicPr>
        <p:blipFill rotWithShape="1">
          <a:blip r:embed="rId6"/>
          <a:srcRect r="27" b="-3"/>
          <a:stretch/>
        </p:blipFill>
        <p:spPr>
          <a:xfrm>
            <a:off x="0" y="0"/>
            <a:ext cx="12192000" cy="6857999"/>
          </a:xfrm>
          <a:prstGeom prst="rect">
            <a:avLst/>
          </a:prstGeom>
        </p:spPr>
      </p:pic>
      <p:sp>
        <p:nvSpPr>
          <p:cNvPr id="6" name="Rectangle 5">
            <a:extLst>
              <a:ext uri="{FF2B5EF4-FFF2-40B4-BE49-F238E27FC236}">
                <a16:creationId xmlns:a16="http://schemas.microsoft.com/office/drawing/2014/main" id="{1C15669E-40DC-2B5E-7DEC-BC201E14CA12}"/>
              </a:ext>
              <a:ext uri="{C183D7F6-B498-43B3-948B-1728B52AA6E4}">
                <adec:decorative xmlns:adec="http://schemas.microsoft.com/office/drawing/2017/decorative" val="1"/>
              </a:ext>
            </a:extLst>
          </p:cNvPr>
          <p:cNvSpPr/>
          <p:nvPr/>
        </p:nvSpPr>
        <p:spPr>
          <a:xfrm>
            <a:off x="0" y="4234"/>
            <a:ext cx="11039061" cy="6853766"/>
          </a:xfrm>
          <a:prstGeom prst="rect">
            <a:avLst/>
          </a:prstGeom>
          <a:gradFill>
            <a:gsLst>
              <a:gs pos="18000">
                <a:srgbClr val="000000">
                  <a:alpha val="0"/>
                </a:srgbClr>
              </a:gs>
              <a:gs pos="78000">
                <a:srgbClr val="000000">
                  <a:alpha val="25905"/>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grpSp>
        <p:nvGrpSpPr>
          <p:cNvPr id="2" name="logo">
            <a:extLst>
              <a:ext uri="{FF2B5EF4-FFF2-40B4-BE49-F238E27FC236}">
                <a16:creationId xmlns:a16="http://schemas.microsoft.com/office/drawing/2014/main" id="{D07B658B-FF23-7A0E-953F-C4D0DD7B5C5E}"/>
              </a:ext>
            </a:extLst>
          </p:cNvPr>
          <p:cNvGrpSpPr/>
          <p:nvPr/>
        </p:nvGrpSpPr>
        <p:grpSpPr>
          <a:xfrm>
            <a:off x="525972" y="1754695"/>
            <a:ext cx="1725522" cy="378207"/>
            <a:chOff x="4574790" y="2937691"/>
            <a:chExt cx="3040324" cy="666392"/>
          </a:xfrm>
          <a:solidFill>
            <a:srgbClr val="FFFFFF"/>
          </a:solidFill>
        </p:grpSpPr>
        <p:sp>
          <p:nvSpPr>
            <p:cNvPr id="7" name="Freeform: Shape 2">
              <a:extLst>
                <a:ext uri="{FF2B5EF4-FFF2-40B4-BE49-F238E27FC236}">
                  <a16:creationId xmlns:a16="http://schemas.microsoft.com/office/drawing/2014/main" id="{59BAA454-3C85-88BD-66FE-7FE9F3E38457}"/>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grpFill/>
            <a:ln w="9525" cap="flat">
              <a:noFill/>
              <a:prstDash val="solid"/>
              <a:miter/>
            </a:ln>
          </p:spPr>
          <p:txBody>
            <a:bodyPr rtlCol="0" anchor="ctr"/>
            <a:lstStyle/>
            <a:p>
              <a:pPr algn="r"/>
              <a:endParaRPr/>
            </a:p>
          </p:txBody>
        </p:sp>
        <p:sp>
          <p:nvSpPr>
            <p:cNvPr id="11" name="Freeform: Shape 4">
              <a:extLst>
                <a:ext uri="{FF2B5EF4-FFF2-40B4-BE49-F238E27FC236}">
                  <a16:creationId xmlns:a16="http://schemas.microsoft.com/office/drawing/2014/main" id="{E1082F79-E8A7-3575-CCAB-8D8A5F6E5C41}"/>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grpFill/>
            <a:ln w="9525" cap="flat">
              <a:noFill/>
              <a:prstDash val="solid"/>
              <a:miter/>
            </a:ln>
          </p:spPr>
          <p:txBody>
            <a:bodyPr rtlCol="0" anchor="ctr"/>
            <a:lstStyle/>
            <a:p>
              <a:pPr algn="r"/>
              <a:endParaRPr/>
            </a:p>
          </p:txBody>
        </p:sp>
        <p:sp>
          <p:nvSpPr>
            <p:cNvPr id="12" name="Freeform: Shape 5">
              <a:extLst>
                <a:ext uri="{FF2B5EF4-FFF2-40B4-BE49-F238E27FC236}">
                  <a16:creationId xmlns:a16="http://schemas.microsoft.com/office/drawing/2014/main" id="{96BC724D-A52D-916E-9BC0-E72952E5A69E}"/>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grpFill/>
            <a:ln w="9525" cap="flat">
              <a:noFill/>
              <a:prstDash val="solid"/>
              <a:miter/>
            </a:ln>
          </p:spPr>
          <p:txBody>
            <a:bodyPr rtlCol="0" anchor="ctr"/>
            <a:lstStyle/>
            <a:p>
              <a:pPr algn="r"/>
              <a:endParaRPr/>
            </a:p>
          </p:txBody>
        </p:sp>
        <p:sp>
          <p:nvSpPr>
            <p:cNvPr id="13" name="Freeform: Shape 6">
              <a:extLst>
                <a:ext uri="{FF2B5EF4-FFF2-40B4-BE49-F238E27FC236}">
                  <a16:creationId xmlns:a16="http://schemas.microsoft.com/office/drawing/2014/main" id="{0A157AC4-29CF-D150-310A-B89A8184D4E4}"/>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grpFill/>
            <a:ln w="9525" cap="flat">
              <a:noFill/>
              <a:prstDash val="solid"/>
              <a:miter/>
            </a:ln>
          </p:spPr>
          <p:txBody>
            <a:bodyPr rtlCol="0" anchor="ctr"/>
            <a:lstStyle/>
            <a:p>
              <a:pPr algn="r"/>
              <a:endParaRPr/>
            </a:p>
          </p:txBody>
        </p:sp>
        <p:sp>
          <p:nvSpPr>
            <p:cNvPr id="14" name="Freeform: Shape 7">
              <a:extLst>
                <a:ext uri="{FF2B5EF4-FFF2-40B4-BE49-F238E27FC236}">
                  <a16:creationId xmlns:a16="http://schemas.microsoft.com/office/drawing/2014/main" id="{4B4304F4-603D-4C38-0235-FB7A27F83F9B}"/>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grpFill/>
            <a:ln w="9525" cap="flat">
              <a:noFill/>
              <a:prstDash val="solid"/>
              <a:miter/>
            </a:ln>
          </p:spPr>
          <p:txBody>
            <a:bodyPr rtlCol="0" anchor="ctr"/>
            <a:lstStyle/>
            <a:p>
              <a:pPr algn="r"/>
              <a:endParaRPr/>
            </a:p>
          </p:txBody>
        </p:sp>
        <p:sp>
          <p:nvSpPr>
            <p:cNvPr id="15" name="Freeform: Shape 8">
              <a:extLst>
                <a:ext uri="{FF2B5EF4-FFF2-40B4-BE49-F238E27FC236}">
                  <a16:creationId xmlns:a16="http://schemas.microsoft.com/office/drawing/2014/main" id="{0781CD14-ECB0-E693-FF31-832FD8E9A0AF}"/>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grpFill/>
            <a:ln w="9525" cap="flat">
              <a:noFill/>
              <a:prstDash val="solid"/>
              <a:miter/>
            </a:ln>
          </p:spPr>
          <p:txBody>
            <a:bodyPr rtlCol="0" anchor="ctr"/>
            <a:lstStyle/>
            <a:p>
              <a:pPr algn="r"/>
              <a:endParaRPr/>
            </a:p>
          </p:txBody>
        </p:sp>
        <p:sp>
          <p:nvSpPr>
            <p:cNvPr id="16" name="Freeform: Shape 9">
              <a:extLst>
                <a:ext uri="{FF2B5EF4-FFF2-40B4-BE49-F238E27FC236}">
                  <a16:creationId xmlns:a16="http://schemas.microsoft.com/office/drawing/2014/main" id="{A3852F44-03F9-19DE-E988-A8F60614C0B7}"/>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grpFill/>
            <a:ln w="9525" cap="flat">
              <a:noFill/>
              <a:prstDash val="solid"/>
              <a:miter/>
            </a:ln>
          </p:spPr>
          <p:txBody>
            <a:bodyPr rtlCol="0" anchor="ctr"/>
            <a:lstStyle/>
            <a:p>
              <a:pPr algn="r"/>
              <a:endParaRPr/>
            </a:p>
          </p:txBody>
        </p:sp>
        <p:sp>
          <p:nvSpPr>
            <p:cNvPr id="17" name="Freeform: Shape 10">
              <a:extLst>
                <a:ext uri="{FF2B5EF4-FFF2-40B4-BE49-F238E27FC236}">
                  <a16:creationId xmlns:a16="http://schemas.microsoft.com/office/drawing/2014/main" id="{C96C975F-8439-8A11-9727-45D800EADB90}"/>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grpFill/>
            <a:ln w="9525" cap="flat">
              <a:noFill/>
              <a:prstDash val="solid"/>
              <a:miter/>
            </a:ln>
          </p:spPr>
          <p:txBody>
            <a:bodyPr rtlCol="0" anchor="ctr"/>
            <a:lstStyle/>
            <a:p>
              <a:pPr algn="r"/>
              <a:endParaRPr/>
            </a:p>
          </p:txBody>
        </p:sp>
        <p:sp>
          <p:nvSpPr>
            <p:cNvPr id="18" name="Freeform: Shape 11">
              <a:extLst>
                <a:ext uri="{FF2B5EF4-FFF2-40B4-BE49-F238E27FC236}">
                  <a16:creationId xmlns:a16="http://schemas.microsoft.com/office/drawing/2014/main" id="{69F46389-1E85-4B6F-78C2-7FC91D1335C1}"/>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grpFill/>
            <a:ln w="9525" cap="flat">
              <a:noFill/>
              <a:prstDash val="solid"/>
              <a:miter/>
            </a:ln>
          </p:spPr>
          <p:txBody>
            <a:bodyPr rtlCol="0" anchor="ctr"/>
            <a:lstStyle/>
            <a:p>
              <a:pPr algn="r"/>
              <a:endParaRPr/>
            </a:p>
          </p:txBody>
        </p:sp>
        <p:sp>
          <p:nvSpPr>
            <p:cNvPr id="19" name="Freeform: Shape 12">
              <a:extLst>
                <a:ext uri="{FF2B5EF4-FFF2-40B4-BE49-F238E27FC236}">
                  <a16:creationId xmlns:a16="http://schemas.microsoft.com/office/drawing/2014/main" id="{A0ECB0FD-2F2B-16A7-95C2-60968889BB50}"/>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grpFill/>
            <a:ln w="9525" cap="flat">
              <a:noFill/>
              <a:prstDash val="solid"/>
              <a:miter/>
            </a:ln>
          </p:spPr>
          <p:txBody>
            <a:bodyPr rtlCol="0" anchor="ctr"/>
            <a:lstStyle/>
            <a:p>
              <a:pPr algn="r"/>
              <a:endParaRPr/>
            </a:p>
          </p:txBody>
        </p:sp>
        <p:sp>
          <p:nvSpPr>
            <p:cNvPr id="20" name="Freeform: Shape 13">
              <a:extLst>
                <a:ext uri="{FF2B5EF4-FFF2-40B4-BE49-F238E27FC236}">
                  <a16:creationId xmlns:a16="http://schemas.microsoft.com/office/drawing/2014/main" id="{79E6C3C5-7501-55D7-5C9E-D9DAB98FD242}"/>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grpFill/>
            <a:ln w="9525" cap="flat">
              <a:noFill/>
              <a:prstDash val="solid"/>
              <a:miter/>
            </a:ln>
          </p:spPr>
          <p:txBody>
            <a:bodyPr rtlCol="0" anchor="ctr"/>
            <a:lstStyle/>
            <a:p>
              <a:pPr algn="r"/>
              <a:endParaRPr/>
            </a:p>
          </p:txBody>
        </p:sp>
      </p:grpSp>
    </p:spTree>
    <p:extLst>
      <p:ext uri="{BB962C8B-B14F-4D97-AF65-F5344CB8AC3E}">
        <p14:creationId xmlns:p14="http://schemas.microsoft.com/office/powerpoint/2010/main" val="3201394076"/>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nd logo">
    <p:spTree>
      <p:nvGrpSpPr>
        <p:cNvPr id="1" name=""/>
        <p:cNvGrpSpPr/>
        <p:nvPr/>
      </p:nvGrpSpPr>
      <p:grpSpPr>
        <a:xfrm>
          <a:off x="0" y="0"/>
          <a:ext cx="0" cy="0"/>
          <a:chOff x="0" y="0"/>
          <a:chExt cx="0" cy="0"/>
        </a:xfrm>
      </p:grpSpPr>
      <p:sp>
        <p:nvSpPr>
          <p:cNvPr id="4" name="DO NOT DELETE (BRANDIN)">
            <a:extLst>
              <a:ext uri="{FF2B5EF4-FFF2-40B4-BE49-F238E27FC236}">
                <a16:creationId xmlns:a16="http://schemas.microsoft.com/office/drawing/2014/main" id="{59DF3A18-37F3-1A58-599F-076DE1EF0061}"/>
              </a:ext>
            </a:extLst>
          </p:cNvPr>
          <p:cNvSpPr/>
          <p:nvPr/>
        </p:nvSpPr>
        <p:spPr>
          <a:xfrm>
            <a:off x="0" y="0"/>
            <a:ext cx="0" cy="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nvGrpSpPr>
          <p:cNvPr id="33" name="logo">
            <a:extLst>
              <a:ext uri="{FF2B5EF4-FFF2-40B4-BE49-F238E27FC236}">
                <a16:creationId xmlns:a16="http://schemas.microsoft.com/office/drawing/2014/main" id="{EF3E8D35-FC69-23C0-B2F8-F3743D70FC56}"/>
              </a:ext>
            </a:extLst>
          </p:cNvPr>
          <p:cNvGrpSpPr/>
          <p:nvPr/>
        </p:nvGrpSpPr>
        <p:grpSpPr>
          <a:xfrm>
            <a:off x="4603036" y="3095804"/>
            <a:ext cx="3040324" cy="666392"/>
            <a:chOff x="4574790" y="2937691"/>
            <a:chExt cx="3040324" cy="666392"/>
          </a:xfrm>
        </p:grpSpPr>
        <p:sp>
          <p:nvSpPr>
            <p:cNvPr id="34" name="Freeform: Shape 33">
              <a:extLst>
                <a:ext uri="{FF2B5EF4-FFF2-40B4-BE49-F238E27FC236}">
                  <a16:creationId xmlns:a16="http://schemas.microsoft.com/office/drawing/2014/main" id="{B24F988B-7A8A-11D0-EE58-5FD9DD603A96}"/>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solidFill>
              <a:srgbClr val="5A2A82"/>
            </a:solidFill>
            <a:ln w="9525" cap="flat">
              <a:noFill/>
              <a:prstDash val="solid"/>
              <a:miter/>
            </a:ln>
          </p:spPr>
          <p:txBody>
            <a:bodyPr rtlCol="0" anchor="ctr"/>
            <a:lstStyle/>
            <a:p>
              <a:endParaRPr/>
            </a:p>
          </p:txBody>
        </p:sp>
        <p:sp>
          <p:nvSpPr>
            <p:cNvPr id="35" name="Freeform: Shape 34">
              <a:extLst>
                <a:ext uri="{FF2B5EF4-FFF2-40B4-BE49-F238E27FC236}">
                  <a16:creationId xmlns:a16="http://schemas.microsoft.com/office/drawing/2014/main" id="{9F458ADA-3BA4-A405-DBE4-C81AEB28E5A5}"/>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solidFill>
              <a:srgbClr val="5A2A82"/>
            </a:solidFill>
            <a:ln w="9525" cap="flat">
              <a:noFill/>
              <a:prstDash val="solid"/>
              <a:miter/>
            </a:ln>
          </p:spPr>
          <p:txBody>
            <a:bodyPr rtlCol="0" anchor="ctr"/>
            <a:lstStyle/>
            <a:p>
              <a:endParaRPr/>
            </a:p>
          </p:txBody>
        </p:sp>
        <p:sp>
          <p:nvSpPr>
            <p:cNvPr id="36" name="Freeform: Shape 35">
              <a:extLst>
                <a:ext uri="{FF2B5EF4-FFF2-40B4-BE49-F238E27FC236}">
                  <a16:creationId xmlns:a16="http://schemas.microsoft.com/office/drawing/2014/main" id="{C45932A9-66A5-C53A-CCBC-3E61F8D74091}"/>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solidFill>
              <a:srgbClr val="5A2A82"/>
            </a:solidFill>
            <a:ln w="9525" cap="flat">
              <a:noFill/>
              <a:prstDash val="solid"/>
              <a:miter/>
            </a:ln>
          </p:spPr>
          <p:txBody>
            <a:bodyPr rtlCol="0" anchor="ctr"/>
            <a:lstStyle/>
            <a:p>
              <a:endParaRPr/>
            </a:p>
          </p:txBody>
        </p:sp>
        <p:sp>
          <p:nvSpPr>
            <p:cNvPr id="37" name="Freeform: Shape 36">
              <a:extLst>
                <a:ext uri="{FF2B5EF4-FFF2-40B4-BE49-F238E27FC236}">
                  <a16:creationId xmlns:a16="http://schemas.microsoft.com/office/drawing/2014/main" id="{0308CED8-D7B3-EEB7-7C6A-628854F755BB}"/>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solidFill>
              <a:srgbClr val="5A2A82"/>
            </a:solidFill>
            <a:ln w="9525" cap="flat">
              <a:noFill/>
              <a:prstDash val="solid"/>
              <a:miter/>
            </a:ln>
          </p:spPr>
          <p:txBody>
            <a:bodyPr rtlCol="0" anchor="ctr"/>
            <a:lstStyle/>
            <a:p>
              <a:endParaRPr/>
            </a:p>
          </p:txBody>
        </p:sp>
        <p:sp>
          <p:nvSpPr>
            <p:cNvPr id="38" name="Freeform: Shape 37">
              <a:extLst>
                <a:ext uri="{FF2B5EF4-FFF2-40B4-BE49-F238E27FC236}">
                  <a16:creationId xmlns:a16="http://schemas.microsoft.com/office/drawing/2014/main" id="{19100AB4-8417-F2D5-F2CC-D7495A9F2C00}"/>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solidFill>
              <a:srgbClr val="5A2A82"/>
            </a:solidFill>
            <a:ln w="9525" cap="flat">
              <a:noFill/>
              <a:prstDash val="solid"/>
              <a:miter/>
            </a:ln>
          </p:spPr>
          <p:txBody>
            <a:bodyPr rtlCol="0" anchor="ctr"/>
            <a:lstStyle/>
            <a:p>
              <a:endParaRPr/>
            </a:p>
          </p:txBody>
        </p:sp>
        <p:sp>
          <p:nvSpPr>
            <p:cNvPr id="39" name="Freeform: Shape 38">
              <a:extLst>
                <a:ext uri="{FF2B5EF4-FFF2-40B4-BE49-F238E27FC236}">
                  <a16:creationId xmlns:a16="http://schemas.microsoft.com/office/drawing/2014/main" id="{1B2276D5-1280-1323-2ABE-82C8DC808B39}"/>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solidFill>
              <a:srgbClr val="5A2A82"/>
            </a:solidFill>
            <a:ln w="9525" cap="flat">
              <a:noFill/>
              <a:prstDash val="solid"/>
              <a:miter/>
            </a:ln>
          </p:spPr>
          <p:txBody>
            <a:bodyPr rtlCol="0" anchor="ctr"/>
            <a:lstStyle/>
            <a:p>
              <a:endParaRPr/>
            </a:p>
          </p:txBody>
        </p:sp>
        <p:sp>
          <p:nvSpPr>
            <p:cNvPr id="40" name="Freeform: Shape 39">
              <a:extLst>
                <a:ext uri="{FF2B5EF4-FFF2-40B4-BE49-F238E27FC236}">
                  <a16:creationId xmlns:a16="http://schemas.microsoft.com/office/drawing/2014/main" id="{192935F2-D89A-E9D4-5A12-75985B00D187}"/>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solidFill>
              <a:srgbClr val="5A2A82"/>
            </a:solidFill>
            <a:ln w="9525" cap="flat">
              <a:noFill/>
              <a:prstDash val="solid"/>
              <a:miter/>
            </a:ln>
          </p:spPr>
          <p:txBody>
            <a:bodyPr rtlCol="0" anchor="ctr"/>
            <a:lstStyle/>
            <a:p>
              <a:endParaRPr/>
            </a:p>
          </p:txBody>
        </p:sp>
        <p:sp>
          <p:nvSpPr>
            <p:cNvPr id="41" name="Freeform: Shape 40">
              <a:extLst>
                <a:ext uri="{FF2B5EF4-FFF2-40B4-BE49-F238E27FC236}">
                  <a16:creationId xmlns:a16="http://schemas.microsoft.com/office/drawing/2014/main" id="{41E106B7-0595-B756-79ED-564F495857A2}"/>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solidFill>
              <a:srgbClr val="5A2A82"/>
            </a:solidFill>
            <a:ln w="9525" cap="flat">
              <a:noFill/>
              <a:prstDash val="solid"/>
              <a:miter/>
            </a:ln>
          </p:spPr>
          <p:txBody>
            <a:bodyPr rtlCol="0" anchor="ctr"/>
            <a:lstStyle/>
            <a:p>
              <a:endParaRPr/>
            </a:p>
          </p:txBody>
        </p:sp>
        <p:sp>
          <p:nvSpPr>
            <p:cNvPr id="42" name="Freeform: Shape 41">
              <a:extLst>
                <a:ext uri="{FF2B5EF4-FFF2-40B4-BE49-F238E27FC236}">
                  <a16:creationId xmlns:a16="http://schemas.microsoft.com/office/drawing/2014/main" id="{869D94AD-9788-12AC-91E6-4513B37FE62B}"/>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solidFill>
              <a:srgbClr val="5A2A82"/>
            </a:solidFill>
            <a:ln w="9525" cap="flat">
              <a:noFill/>
              <a:prstDash val="solid"/>
              <a:miter/>
            </a:ln>
          </p:spPr>
          <p:txBody>
            <a:bodyPr rtlCol="0" anchor="ctr"/>
            <a:lstStyle/>
            <a:p>
              <a:endParaRPr/>
            </a:p>
          </p:txBody>
        </p:sp>
        <p:sp>
          <p:nvSpPr>
            <p:cNvPr id="43" name="Freeform: Shape 42">
              <a:extLst>
                <a:ext uri="{FF2B5EF4-FFF2-40B4-BE49-F238E27FC236}">
                  <a16:creationId xmlns:a16="http://schemas.microsoft.com/office/drawing/2014/main" id="{FB957FC7-3DE8-59C5-97B7-A13B6CFFBDFD}"/>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solidFill>
              <a:srgbClr val="5A2A82"/>
            </a:solidFill>
            <a:ln w="9525" cap="flat">
              <a:noFill/>
              <a:prstDash val="solid"/>
              <a:miter/>
            </a:ln>
          </p:spPr>
          <p:txBody>
            <a:bodyPr rtlCol="0" anchor="ctr"/>
            <a:lstStyle/>
            <a:p>
              <a:endParaRPr/>
            </a:p>
          </p:txBody>
        </p:sp>
        <p:sp>
          <p:nvSpPr>
            <p:cNvPr id="44" name="Freeform: Shape 43">
              <a:extLst>
                <a:ext uri="{FF2B5EF4-FFF2-40B4-BE49-F238E27FC236}">
                  <a16:creationId xmlns:a16="http://schemas.microsoft.com/office/drawing/2014/main" id="{AFBBEBAD-7597-4A89-E139-82A2B8C2697A}"/>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solidFill>
              <a:srgbClr val="5A2A82"/>
            </a:solidFill>
            <a:ln w="9525" cap="flat">
              <a:noFill/>
              <a:prstDash val="solid"/>
              <a:miter/>
            </a:ln>
          </p:spPr>
          <p:txBody>
            <a:bodyPr rtlCol="0" anchor="ctr"/>
            <a:lstStyle/>
            <a:p>
              <a:endParaRPr/>
            </a:p>
          </p:txBody>
        </p:sp>
      </p:grpSp>
    </p:spTree>
    <p:custDataLst>
      <p:custData r:id="rId1"/>
    </p:custData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a Title</a:t>
            </a:r>
          </a:p>
        </p:txBody>
      </p:sp>
      <p:sp>
        <p:nvSpPr>
          <p:cNvPr id="3" name="Content Placeholder 2"/>
          <p:cNvSpPr>
            <a:spLocks noGrp="1"/>
          </p:cNvSpPr>
          <p:nvPr>
            <p:ph sz="half" idx="1"/>
          </p:nvPr>
        </p:nvSpPr>
        <p:spPr>
          <a:xfrm>
            <a:off x="609600" y="1414463"/>
            <a:ext cx="5384800" cy="4848225"/>
          </a:xfrm>
        </p:spPr>
        <p:txBody>
          <a:bodyPr vert="horz" lIns="91440" tIns="45720" rIns="91440" bIns="45720" rtlCol="0">
            <a:noAutofit/>
          </a:bodyPr>
          <a:lstStyle>
            <a:lvl1pPr>
              <a:defRPr lang="en-US" smtClean="0"/>
            </a:lvl1pPr>
            <a:lvl2pPr>
              <a:defRPr lang="en-US" smtClean="0"/>
            </a:lvl2pPr>
            <a:lvl3pPr>
              <a:defRPr lang="en-US" smtClean="0"/>
            </a:lvl3pPr>
            <a:lvl4pPr>
              <a:defRPr/>
            </a:lvl4pPr>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4463"/>
            <a:ext cx="5384800" cy="4848225"/>
          </a:xfrm>
        </p:spPr>
        <p:txBody>
          <a:bodyPr vert="horz" lIns="91440" tIns="45720" rIns="91440" bIns="45720" rtlCol="0">
            <a:noAutofit/>
          </a:bodyPr>
          <a:lstStyle>
            <a:lvl1pPr>
              <a:defRPr lang="en-US" smtClean="0"/>
            </a:lvl1pPr>
            <a:lvl2pPr>
              <a:defRPr lang="en-US" smtClean="0"/>
            </a:lvl2pPr>
            <a:lvl3pPr>
              <a:defRPr lang="en-US" smtClean="0"/>
            </a:lvl3pPr>
            <a:lvl4pPr>
              <a:defRPr/>
            </a:lvl4pPr>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custData r:id="rId1"/>
      <p:tags r:id="rId2"/>
    </p:custDataLst>
    <p:extLst>
      <p:ext uri="{BB962C8B-B14F-4D97-AF65-F5344CB8AC3E}">
        <p14:creationId xmlns:p14="http://schemas.microsoft.com/office/powerpoint/2010/main" val="81183352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egal Disclosure NDA">
    <p:spTree>
      <p:nvGrpSpPr>
        <p:cNvPr id="1" name=""/>
        <p:cNvGrpSpPr/>
        <p:nvPr/>
      </p:nvGrpSpPr>
      <p:grpSpPr>
        <a:xfrm>
          <a:off x="0" y="0"/>
          <a:ext cx="0" cy="0"/>
          <a:chOff x="0" y="0"/>
          <a:chExt cx="0" cy="0"/>
        </a:xfrm>
      </p:grpSpPr>
      <p:sp>
        <p:nvSpPr>
          <p:cNvPr id="2" name="Textbox"/>
          <p:cNvSpPr>
            <a:spLocks noGrp="1"/>
          </p:cNvSpPr>
          <p:nvPr>
            <p:custDataLst>
              <p:tags r:id="rId1"/>
            </p:custDataLst>
          </p:nvPr>
        </p:nvSpPr>
        <p:spPr>
          <a:xfrm>
            <a:off x="533528" y="526478"/>
            <a:ext cx="10736839" cy="5804472"/>
          </a:xfrm>
          <a:prstGeom prst="rect">
            <a:avLst/>
          </a:prstGeom>
        </p:spPr>
        <p:txBody>
          <a:bodyPr vert="horz" lIns="0" tIns="0" rIns="118872" bIns="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027113"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None/>
            </a:pPr>
            <a:r>
              <a:rPr sz="3200" b="0" spc="0" baseline="0" dirty="0">
                <a:solidFill>
                  <a:schemeClr val="tx1"/>
                </a:solidFill>
                <a:latin typeface="+mj-lt"/>
              </a:rPr>
              <a:t>CONFIDENTIAL INFORMATION</a:t>
            </a:r>
          </a:p>
          <a:p>
            <a:pPr marL="0" indent="0">
              <a:spcBef>
                <a:spcPts val="1224"/>
              </a:spcBef>
              <a:buNone/>
            </a:pPr>
            <a:r>
              <a:rPr sz="2200" spc="0" baseline="0" dirty="0">
                <a:solidFill>
                  <a:schemeClr val="tx1"/>
                </a:solidFill>
                <a:latin typeface="+mj-lt"/>
              </a:rPr>
              <a:t>The information contained in this presentation is the confidential and proprietary information of Synopsys. You are not permitted to disseminate or use any of </a:t>
            </a:r>
            <a:br>
              <a:rPr sz="2200" spc="0" baseline="0" dirty="0">
                <a:solidFill>
                  <a:schemeClr val="tx1"/>
                </a:solidFill>
                <a:latin typeface="+mj-lt"/>
              </a:rPr>
            </a:br>
            <a:r>
              <a:rPr sz="2200" spc="0" baseline="0" dirty="0">
                <a:solidFill>
                  <a:schemeClr val="tx1"/>
                </a:solidFill>
                <a:latin typeface="+mj-lt"/>
              </a:rPr>
              <a:t>the information provided to you in this presentation outside of Synopsys </a:t>
            </a:r>
            <a:br>
              <a:rPr sz="2200" spc="0" baseline="0" dirty="0">
                <a:solidFill>
                  <a:schemeClr val="tx1"/>
                </a:solidFill>
                <a:latin typeface="+mj-lt"/>
              </a:rPr>
            </a:br>
            <a:r>
              <a:rPr sz="2200" spc="0" baseline="0" dirty="0">
                <a:solidFill>
                  <a:schemeClr val="tx1"/>
                </a:solidFill>
                <a:latin typeface="+mj-lt"/>
              </a:rPr>
              <a:t>without prior written authorization. </a:t>
            </a:r>
          </a:p>
          <a:p>
            <a:pPr>
              <a:buNone/>
            </a:pPr>
            <a:r>
              <a:rPr spc="0" baseline="0" dirty="0">
                <a:solidFill>
                  <a:schemeClr val="tx1"/>
                </a:solidFill>
                <a:latin typeface="+mj-lt"/>
              </a:rPr>
              <a:t> </a:t>
            </a:r>
          </a:p>
          <a:p>
            <a:pPr>
              <a:buNone/>
            </a:pPr>
            <a:r>
              <a:rPr sz="3200" b="0" spc="0" baseline="0" dirty="0">
                <a:solidFill>
                  <a:schemeClr val="tx1"/>
                </a:solidFill>
                <a:latin typeface="+mj-lt"/>
              </a:rPr>
              <a:t>IMPORTANT NOTICE</a:t>
            </a:r>
          </a:p>
          <a:p>
            <a:pPr marL="0" indent="0">
              <a:spcBef>
                <a:spcPts val="1224"/>
              </a:spcBef>
              <a:buNone/>
            </a:pPr>
            <a:r>
              <a:rPr sz="2200" spc="0" baseline="0" dirty="0">
                <a:solidFill>
                  <a:schemeClr val="tx1"/>
                </a:solidFill>
                <a:latin typeface="+mj-lt"/>
              </a:rPr>
              <a:t>In the event information in this presentation reflects Synopsys’ future plans, such plans are as of the date of this presentation and are subject to change. Synopsys is not obligated to update this presentation or develop the products with the features and functionality discussed in this presentation. Additionally, Synopsys’ services and products may only be offered and purchased pursuant to an authorized quote and purchase order or a mutually agreed upon written contract with Synopsys.</a:t>
            </a:r>
          </a:p>
        </p:txBody>
      </p:sp>
    </p:spTree>
    <p:extLst>
      <p:ext uri="{BB962C8B-B14F-4D97-AF65-F5344CB8AC3E}">
        <p14:creationId xmlns:p14="http://schemas.microsoft.com/office/powerpoint/2010/main" val="6121680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ynopsys 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D001042-F3ED-0199-068F-96FA7B6EFB66}"/>
              </a:ext>
              <a:ext uri="{C183D7F6-B498-43B3-948B-1728B52AA6E4}">
                <adec:decorative xmlns:adec="http://schemas.microsoft.com/office/drawing/2017/decorative" val="1"/>
              </a:ext>
            </a:extLst>
          </p:cNvPr>
          <p:cNvPicPr>
            <a:picLocks noChangeAspect="1"/>
          </p:cNvPicPr>
          <p:nvPr/>
        </p:nvPicPr>
        <p:blipFill rotWithShape="1">
          <a:blip r:embed="rId6" cstate="email">
            <a:alphaModFix amt="72000"/>
            <a:extLst>
              <a:ext uri="{28A0092B-C50C-407E-A947-70E740481C1C}">
                <a14:useLocalDpi xmlns:a14="http://schemas.microsoft.com/office/drawing/2010/main"/>
              </a:ext>
            </a:extLst>
          </a:blip>
          <a:srcRect t="-63"/>
          <a:stretch/>
        </p:blipFill>
        <p:spPr>
          <a:xfrm flipH="1">
            <a:off x="0" y="0"/>
            <a:ext cx="12192000" cy="6858000"/>
          </a:xfrm>
          <a:prstGeom prst="rect">
            <a:avLst/>
          </a:prstGeom>
          <a:solidFill>
            <a:schemeClr val="bg1"/>
          </a:solidFill>
        </p:spPr>
      </p:pic>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baseline="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baseline="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baseline="0">
                <a:solidFill>
                  <a:srgbClr val="FFFFFF"/>
                </a:solidFill>
                <a:effectLst/>
                <a:latin typeface="+mj-lt"/>
              </a:defRPr>
            </a:lvl1pPr>
          </a:lstStyle>
          <a:p>
            <a:pPr lvl="0"/>
            <a:r>
              <a:t>Click to Add a Date</a:t>
            </a:r>
          </a:p>
        </p:txBody>
      </p:sp>
      <p:sp>
        <p:nvSpPr>
          <p:cNvPr id="20" name="logo">
            <a:extLst>
              <a:ext uri="{FF2B5EF4-FFF2-40B4-BE49-F238E27FC236}">
                <a16:creationId xmlns:a16="http://schemas.microsoft.com/office/drawing/2014/main" id="{FC5E8528-5585-2DBF-4EF7-9FD4225DE6A8}"/>
              </a:ext>
            </a:extLst>
          </p:cNvPr>
          <p:cNvSpPr/>
          <p:nvPr/>
        </p:nvSpPr>
        <p:spPr>
          <a:xfrm>
            <a:off x="528042" y="1758839"/>
            <a:ext cx="1722240" cy="374789"/>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77799599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ynopsys Title Slid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F3A1C-46C8-F7E7-A553-2FF2EA56A5BD}"/>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3"/>
          <a:stretch/>
        </p:blipFill>
        <p:spPr>
          <a:xfrm>
            <a:off x="0" y="0"/>
            <a:ext cx="12192000" cy="6857999"/>
          </a:xfrm>
          <a:prstGeom prst="rect">
            <a:avLst/>
          </a:prstGeom>
        </p:spPr>
      </p:pic>
      <p:sp>
        <p:nvSpPr>
          <p:cNvPr id="6" name="Rectangle 5">
            <a:extLst>
              <a:ext uri="{FF2B5EF4-FFF2-40B4-BE49-F238E27FC236}">
                <a16:creationId xmlns:a16="http://schemas.microsoft.com/office/drawing/2014/main" id="{1C15669E-40DC-2B5E-7DEC-BC201E14CA12}"/>
              </a:ext>
              <a:ext uri="{C183D7F6-B498-43B3-948B-1728B52AA6E4}">
                <adec:decorative xmlns:adec="http://schemas.microsoft.com/office/drawing/2017/decorative" val="1"/>
              </a:ext>
            </a:extLst>
          </p:cNvPr>
          <p:cNvSpPr/>
          <p:nvPr/>
        </p:nvSpPr>
        <p:spPr>
          <a:xfrm>
            <a:off x="0" y="4234"/>
            <a:ext cx="11039061" cy="6853766"/>
          </a:xfrm>
          <a:prstGeom prst="rect">
            <a:avLst/>
          </a:prstGeom>
          <a:gradFill>
            <a:gsLst>
              <a:gs pos="18000">
                <a:srgbClr val="000000">
                  <a:alpha val="0"/>
                </a:srgbClr>
              </a:gs>
              <a:gs pos="78000">
                <a:srgbClr val="000000">
                  <a:alpha val="25905"/>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sp>
        <p:nvSpPr>
          <p:cNvPr id="5" name="logo">
            <a:extLst>
              <a:ext uri="{FF2B5EF4-FFF2-40B4-BE49-F238E27FC236}">
                <a16:creationId xmlns:a16="http://schemas.microsoft.com/office/drawing/2014/main" id="{1C4334B0-8D0A-D484-6C1A-0D678267DC9A}"/>
              </a:ext>
            </a:extLst>
          </p:cNvPr>
          <p:cNvSpPr/>
          <p:nvPr/>
        </p:nvSpPr>
        <p:spPr>
          <a:xfrm>
            <a:off x="528042" y="1758839"/>
            <a:ext cx="1722240" cy="374789"/>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70763119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ynopsys Title Slide Desig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2AF2F9-721D-26A0-9E92-97EA215B622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0" y="1"/>
            <a:ext cx="12206854" cy="6856282"/>
          </a:xfrm>
          <a:prstGeom prst="rect">
            <a:avLst/>
          </a:prstGeom>
        </p:spPr>
      </p:pic>
      <p:sp>
        <p:nvSpPr>
          <p:cNvPr id="6" name="Rectangle 5">
            <a:extLst>
              <a:ext uri="{FF2B5EF4-FFF2-40B4-BE49-F238E27FC236}">
                <a16:creationId xmlns:a16="http://schemas.microsoft.com/office/drawing/2014/main" id="{DAD5CC6D-857F-03EF-ED2A-4826A99B563B}"/>
              </a:ext>
              <a:ext uri="{C183D7F6-B498-43B3-948B-1728B52AA6E4}">
                <adec:decorative xmlns:adec="http://schemas.microsoft.com/office/drawing/2017/decorative" val="1"/>
              </a:ext>
            </a:extLst>
          </p:cNvPr>
          <p:cNvSpPr/>
          <p:nvPr/>
        </p:nvSpPr>
        <p:spPr>
          <a:xfrm>
            <a:off x="0" y="4234"/>
            <a:ext cx="11039061" cy="6853766"/>
          </a:xfrm>
          <a:prstGeom prst="rect">
            <a:avLst/>
          </a:prstGeom>
          <a:gradFill>
            <a:gsLst>
              <a:gs pos="18000">
                <a:srgbClr val="000000">
                  <a:alpha val="0"/>
                </a:srgbClr>
              </a:gs>
              <a:gs pos="78000">
                <a:srgbClr val="000000">
                  <a:alpha val="25905"/>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sp>
        <p:nvSpPr>
          <p:cNvPr id="3" name="logo">
            <a:extLst>
              <a:ext uri="{FF2B5EF4-FFF2-40B4-BE49-F238E27FC236}">
                <a16:creationId xmlns:a16="http://schemas.microsoft.com/office/drawing/2014/main" id="{41032381-4CC5-A761-7D3C-F315EA18B47E}"/>
              </a:ext>
            </a:extLst>
          </p:cNvPr>
          <p:cNvSpPr/>
          <p:nvPr/>
        </p:nvSpPr>
        <p:spPr>
          <a:xfrm>
            <a:off x="528042" y="1758839"/>
            <a:ext cx="1722240" cy="374789"/>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35137709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Synopsys Title Slide Desig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CB7660-E207-6DFB-7B6A-205EA7A97C9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0" y="0"/>
            <a:ext cx="12209910" cy="6858000"/>
          </a:xfrm>
          <a:prstGeom prst="rect">
            <a:avLst/>
          </a:prstGeom>
        </p:spPr>
      </p:pic>
      <p:sp>
        <p:nvSpPr>
          <p:cNvPr id="3" name="Rectangle 2">
            <a:extLst>
              <a:ext uri="{FF2B5EF4-FFF2-40B4-BE49-F238E27FC236}">
                <a16:creationId xmlns:a16="http://schemas.microsoft.com/office/drawing/2014/main" id="{2441068D-98CB-7E64-2403-A80EA943E101}"/>
              </a:ext>
              <a:ext uri="{C183D7F6-B498-43B3-948B-1728B52AA6E4}">
                <adec:decorative xmlns:adec="http://schemas.microsoft.com/office/drawing/2017/decorative" val="1"/>
              </a:ext>
            </a:extLst>
          </p:cNvPr>
          <p:cNvSpPr/>
          <p:nvPr/>
        </p:nvSpPr>
        <p:spPr>
          <a:xfrm>
            <a:off x="0" y="4234"/>
            <a:ext cx="11039061" cy="6853766"/>
          </a:xfrm>
          <a:prstGeom prst="rect">
            <a:avLst/>
          </a:prstGeom>
          <a:gradFill>
            <a:gsLst>
              <a:gs pos="18000">
                <a:srgbClr val="000000">
                  <a:alpha val="0"/>
                </a:srgbClr>
              </a:gs>
              <a:gs pos="78000">
                <a:srgbClr val="000000">
                  <a:alpha val="25905"/>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sp>
        <p:nvSpPr>
          <p:cNvPr id="2" name="logo">
            <a:extLst>
              <a:ext uri="{FF2B5EF4-FFF2-40B4-BE49-F238E27FC236}">
                <a16:creationId xmlns:a16="http://schemas.microsoft.com/office/drawing/2014/main" id="{FED38A87-4B78-E8BA-0C03-68E471BCDCA9}"/>
              </a:ext>
            </a:extLst>
          </p:cNvPr>
          <p:cNvSpPr/>
          <p:nvPr/>
        </p:nvSpPr>
        <p:spPr>
          <a:xfrm>
            <a:off x="528042" y="1758839"/>
            <a:ext cx="1722240" cy="374789"/>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1648294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ynopsys Title Slide Desig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F0EFF-1425-952F-8FE3-0A0FBA13FB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0"/>
            <a:ext cx="12209913" cy="6858000"/>
          </a:xfrm>
          <a:prstGeom prst="rect">
            <a:avLst/>
          </a:prstGeom>
        </p:spPr>
      </p:pic>
      <p:sp>
        <p:nvSpPr>
          <p:cNvPr id="2" name="Rectangle 1">
            <a:extLst>
              <a:ext uri="{FF2B5EF4-FFF2-40B4-BE49-F238E27FC236}">
                <a16:creationId xmlns:a16="http://schemas.microsoft.com/office/drawing/2014/main" id="{80109CFB-F70A-9C47-BD79-53FEA3EFCA1B}"/>
              </a:ext>
              <a:ext uri="{C183D7F6-B498-43B3-948B-1728B52AA6E4}">
                <adec:decorative xmlns:adec="http://schemas.microsoft.com/office/drawing/2017/decorative" val="1"/>
              </a:ext>
            </a:extLst>
          </p:cNvPr>
          <p:cNvSpPr/>
          <p:nvPr/>
        </p:nvSpPr>
        <p:spPr>
          <a:xfrm>
            <a:off x="0" y="4234"/>
            <a:ext cx="11039061" cy="6853766"/>
          </a:xfrm>
          <a:prstGeom prst="rect">
            <a:avLst/>
          </a:prstGeom>
          <a:gradFill>
            <a:gsLst>
              <a:gs pos="18000">
                <a:srgbClr val="000000">
                  <a:alpha val="0"/>
                </a:srgbClr>
              </a:gs>
              <a:gs pos="78000">
                <a:srgbClr val="000000">
                  <a:alpha val="25905"/>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sp>
        <p:nvSpPr>
          <p:cNvPr id="3" name="logo">
            <a:extLst>
              <a:ext uri="{FF2B5EF4-FFF2-40B4-BE49-F238E27FC236}">
                <a16:creationId xmlns:a16="http://schemas.microsoft.com/office/drawing/2014/main" id="{A4B7578D-81BB-A629-3C97-17A6B0472893}"/>
              </a:ext>
            </a:extLst>
          </p:cNvPr>
          <p:cNvSpPr/>
          <p:nvPr/>
        </p:nvSpPr>
        <p:spPr>
          <a:xfrm>
            <a:off x="528042" y="1758839"/>
            <a:ext cx="1722240" cy="374789"/>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872905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254F146-CCD8-CE18-47E2-7C55F7CD167B}"/>
              </a:ext>
              <a:ext uri="{C183D7F6-B498-43B3-948B-1728B52AA6E4}">
                <adec:decorative xmlns:adec="http://schemas.microsoft.com/office/drawing/2017/decorative" val="1"/>
              </a:ext>
            </a:extLst>
          </p:cNvPr>
          <p:cNvGrpSpPr/>
          <p:nvPr>
            <p:custDataLst>
              <p:tags r:id="rId1"/>
            </p:custDataLst>
          </p:nvPr>
        </p:nvGrpSpPr>
        <p:grpSpPr bwMode="gray">
          <a:xfrm>
            <a:off x="-18954" y="279870"/>
            <a:ext cx="12224018" cy="1421982"/>
            <a:chOff x="-18954" y="279870"/>
            <a:chExt cx="12224018" cy="1421982"/>
          </a:xfrm>
        </p:grpSpPr>
        <p:sp>
          <p:nvSpPr>
            <p:cNvPr id="15" name="Rectangle 14">
              <a:extLst>
                <a:ext uri="{FF2B5EF4-FFF2-40B4-BE49-F238E27FC236}">
                  <a16:creationId xmlns:a16="http://schemas.microsoft.com/office/drawing/2014/main" id="{441009FC-1FD1-D84F-C4DA-C3587CC81898}"/>
                </a:ext>
              </a:extLst>
            </p:cNvPr>
            <p:cNvSpPr/>
            <p:nvPr/>
          </p:nvSpPr>
          <p:spPr bwMode="gray">
            <a:xfrm>
              <a:off x="0" y="355353"/>
              <a:ext cx="12192000" cy="1271016"/>
            </a:xfrm>
            <a:prstGeom prst="rect">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grpSp>
          <p:nvGrpSpPr>
            <p:cNvPr id="16" name="Group 15">
              <a:extLst>
                <a:ext uri="{FF2B5EF4-FFF2-40B4-BE49-F238E27FC236}">
                  <a16:creationId xmlns:a16="http://schemas.microsoft.com/office/drawing/2014/main" id="{99777291-65C0-CC0F-C325-E7E91954EE7C}"/>
                </a:ext>
              </a:extLst>
            </p:cNvPr>
            <p:cNvGrpSpPr/>
            <p:nvPr/>
          </p:nvGrpSpPr>
          <p:grpSpPr bwMode="gray">
            <a:xfrm>
              <a:off x="-18954" y="279870"/>
              <a:ext cx="12224018" cy="1421982"/>
              <a:chOff x="-18954" y="279870"/>
              <a:chExt cx="12224018" cy="1421982"/>
            </a:xfrm>
          </p:grpSpPr>
          <p:cxnSp>
            <p:nvCxnSpPr>
              <p:cNvPr id="17" name="Straight Connector 16">
                <a:extLst>
                  <a:ext uri="{FF2B5EF4-FFF2-40B4-BE49-F238E27FC236}">
                    <a16:creationId xmlns:a16="http://schemas.microsoft.com/office/drawing/2014/main" id="{5CF58095-41B1-0BEA-6A9D-9420A2542910}"/>
                  </a:ext>
                </a:extLst>
              </p:cNvPr>
              <p:cNvCxnSpPr>
                <a:cxnSpLocks/>
              </p:cNvCxnSpPr>
              <p:nvPr/>
            </p:nvCxnSpPr>
            <p:spPr bwMode="gray">
              <a:xfrm flipV="1">
                <a:off x="-2176" y="1696356"/>
                <a:ext cx="12207240" cy="5496"/>
              </a:xfrm>
              <a:prstGeom prst="line">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gradFill flip="none" rotWithShape="1">
                  <a:gsLst>
                    <a:gs pos="32000">
                      <a:schemeClr val="accent1">
                        <a:lumMod val="45000"/>
                        <a:lumOff val="55000"/>
                      </a:schemeClr>
                    </a:gs>
                    <a:gs pos="100000">
                      <a:schemeClr val="accent1"/>
                    </a:gs>
                  </a:gsLst>
                  <a:lin ang="0" scaled="1"/>
                  <a:tileRect/>
                </a:gradFill>
                <a:prstDash val="solid"/>
                <a:miter lim="800000"/>
              </a:ln>
              <a:effectLst/>
            </p:spPr>
          </p:cxnSp>
          <p:cxnSp>
            <p:nvCxnSpPr>
              <p:cNvPr id="18" name="Straight Connector 17">
                <a:extLst>
                  <a:ext uri="{FF2B5EF4-FFF2-40B4-BE49-F238E27FC236}">
                    <a16:creationId xmlns:a16="http://schemas.microsoft.com/office/drawing/2014/main" id="{E168D1FF-77D7-20E4-8D9E-9F3D7143A315}"/>
                  </a:ext>
                </a:extLst>
              </p:cNvPr>
              <p:cNvCxnSpPr>
                <a:cxnSpLocks/>
              </p:cNvCxnSpPr>
              <p:nvPr/>
            </p:nvCxnSpPr>
            <p:spPr bwMode="gray">
              <a:xfrm flipV="1">
                <a:off x="-18954" y="279870"/>
                <a:ext cx="12207240" cy="5496"/>
              </a:xfrm>
              <a:prstGeom prst="line">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gradFill flip="none" rotWithShape="1">
                  <a:gsLst>
                    <a:gs pos="32000">
                      <a:schemeClr val="accent1">
                        <a:lumMod val="45000"/>
                        <a:lumOff val="55000"/>
                      </a:schemeClr>
                    </a:gs>
                    <a:gs pos="100000">
                      <a:schemeClr val="accent1"/>
                    </a:gs>
                  </a:gsLst>
                  <a:lin ang="0" scaled="1"/>
                  <a:tileRect/>
                </a:gradFill>
                <a:prstDash val="solid"/>
                <a:miter lim="800000"/>
              </a:ln>
              <a:effectLst/>
            </p:spPr>
          </p:cxnSp>
        </p:grpSp>
      </p:grpSp>
      <p:sp>
        <p:nvSpPr>
          <p:cNvPr id="12" name="Title 11">
            <a:extLst>
              <a:ext uri="{FF2B5EF4-FFF2-40B4-BE49-F238E27FC236}">
                <a16:creationId xmlns:a16="http://schemas.microsoft.com/office/drawing/2014/main" id="{588923EF-2AAA-BBE4-CEC8-993321A4BBAF}"/>
              </a:ext>
            </a:extLst>
          </p:cNvPr>
          <p:cNvSpPr>
            <a:spLocks noGrp="1"/>
          </p:cNvSpPr>
          <p:nvPr>
            <p:ph type="title" hasCustomPrompt="1"/>
          </p:nvPr>
        </p:nvSpPr>
        <p:spPr/>
        <p:txBody>
          <a:bodyPr anchor="ctr"/>
          <a:lstStyle>
            <a:lvl1pPr>
              <a:defRPr sz="4400" spc="0" baseline="0">
                <a:solidFill>
                  <a:schemeClr val="accent1"/>
                </a:solidFill>
              </a:defRPr>
            </a:lvl1pPr>
          </a:lstStyle>
          <a:p>
            <a:r>
              <a:rPr dirty="0"/>
              <a:t>Click to Add Agenda Title</a:t>
            </a:r>
          </a:p>
        </p:txBody>
      </p:sp>
      <p:sp>
        <p:nvSpPr>
          <p:cNvPr id="7" name="Text Placeholder 6"/>
          <p:cNvSpPr>
            <a:spLocks noGrp="1"/>
          </p:cNvSpPr>
          <p:nvPr>
            <p:ph type="body" sz="quarter" idx="10" hasCustomPrompt="1"/>
            <p:custDataLst>
              <p:tags r:id="rId2"/>
            </p:custDataLst>
          </p:nvPr>
        </p:nvSpPr>
        <p:spPr>
          <a:xfrm>
            <a:off x="533400" y="1943101"/>
            <a:ext cx="11125200" cy="4532312"/>
          </a:xfrm>
        </p:spPr>
        <p:txBody>
          <a:bodyPr>
            <a:noAutofit/>
          </a:bodyPr>
          <a:lstStyle>
            <a:lvl1pPr marL="228600" indent="-228600">
              <a:spcBef>
                <a:spcPts val="600"/>
              </a:spcBef>
              <a:spcAft>
                <a:spcPts val="0"/>
              </a:spcAft>
              <a:buClr>
                <a:schemeClr val="tx1"/>
              </a:buClr>
              <a:buFont typeface="Arial" panose="020B0604020202020204" pitchFamily="34" charset="0"/>
              <a:buChar char="•"/>
              <a:defRPr sz="2400" baseline="0">
                <a:solidFill>
                  <a:schemeClr val="tx1"/>
                </a:solidFill>
              </a:defRPr>
            </a:lvl1pPr>
            <a:lvl2pPr marL="521208" indent="-228600">
              <a:buClr>
                <a:schemeClr val="tx1"/>
              </a:buClr>
              <a:buFont typeface="Arial" panose="020B0604020202020204" pitchFamily="34" charset="0"/>
              <a:buChar char="–"/>
              <a:defRPr sz="1800">
                <a:solidFill>
                  <a:schemeClr val="tx1"/>
                </a:solidFill>
              </a:defRPr>
            </a:lvl2pPr>
            <a:lvl3pPr marL="804672" indent="-228600">
              <a:buClr>
                <a:schemeClr val="tx1"/>
              </a:buClr>
              <a:buFont typeface="Arial" panose="020B0604020202020204" pitchFamily="34" charset="0"/>
              <a:buChar char="–"/>
              <a:defRPr sz="1600">
                <a:solidFill>
                  <a:schemeClr val="tx1"/>
                </a:solidFill>
              </a:defRPr>
            </a:lvl3pPr>
            <a:lvl4pPr marL="1088136" indent="-219456">
              <a:buClr>
                <a:schemeClr val="tx1"/>
              </a:buClr>
              <a:buFont typeface="Arial" panose="020B0604020202020204" pitchFamily="34" charset="0"/>
              <a:buChar char="–"/>
              <a:defRPr sz="1400">
                <a:solidFill>
                  <a:schemeClr val="tx1"/>
                </a:solidFill>
              </a:defRPr>
            </a:lvl4pPr>
            <a:lvl5pPr marL="1088136" indent="-219456">
              <a:buClr>
                <a:schemeClr val="tx1"/>
              </a:buClr>
              <a:buFont typeface="Arial" panose="020B0604020202020204" pitchFamily="34" charset="0"/>
              <a:buChar char="–"/>
              <a:defRPr sz="1400">
                <a:solidFill>
                  <a:schemeClr val="tx1"/>
                </a:solidFill>
              </a:defRPr>
            </a:lvl5pPr>
            <a:lvl6pPr marL="1088136" indent="-219456">
              <a:buClr>
                <a:schemeClr val="tx1"/>
              </a:buClr>
              <a:buFont typeface="Arial" panose="020B0604020202020204" pitchFamily="34" charset="0"/>
              <a:buChar char="–"/>
              <a:defRPr sz="1400"/>
            </a:lvl6pPr>
            <a:lvl7pPr marL="1088136" indent="-219456">
              <a:buClr>
                <a:schemeClr val="tx1"/>
              </a:buClr>
              <a:buFont typeface="Arial" panose="020B0604020202020204" pitchFamily="34" charset="0"/>
              <a:buChar char="–"/>
              <a:defRPr sz="1400"/>
            </a:lvl7pPr>
            <a:lvl8pPr marL="1088136" indent="-219456">
              <a:buClr>
                <a:schemeClr val="tx1"/>
              </a:buClr>
              <a:buFont typeface="Arial" panose="020B0604020202020204" pitchFamily="34" charset="0"/>
              <a:buChar char="–"/>
              <a:defRPr sz="1400"/>
            </a:lvl8pPr>
            <a:lvl9pPr marL="1088136" indent="-219456">
              <a:buClr>
                <a:schemeClr val="tx1"/>
              </a:buClr>
              <a:buFont typeface="Arial" panose="020B0604020202020204" pitchFamily="34" charset="0"/>
              <a:buChar char="–"/>
              <a:defRPr sz="1400"/>
            </a:lvl9pPr>
          </a:lstStyle>
          <a:p>
            <a:pPr lvl="0"/>
            <a:r>
              <a:rPr dirty="0"/>
              <a:t>Agenda item</a:t>
            </a:r>
          </a:p>
          <a:p>
            <a:pPr lvl="1"/>
            <a:r>
              <a:rPr dirty="0"/>
              <a:t>Second level</a:t>
            </a:r>
          </a:p>
          <a:p>
            <a:pPr lvl="2"/>
            <a:r>
              <a:rPr dirty="0"/>
              <a:t>Third level</a:t>
            </a:r>
          </a:p>
          <a:p>
            <a:pPr lvl="3"/>
            <a:r>
              <a:rPr dirty="0"/>
              <a:t>Fourth level</a:t>
            </a:r>
          </a:p>
          <a:p>
            <a:pPr lvl="4"/>
            <a:r>
              <a:rPr dirty="0"/>
              <a:t>Fifth level</a:t>
            </a:r>
          </a:p>
          <a:p>
            <a:pPr lvl="5"/>
            <a:r>
              <a:rPr dirty="0"/>
              <a:t>Six</a:t>
            </a:r>
          </a:p>
          <a:p>
            <a:pPr lvl="6"/>
            <a:r>
              <a:rPr dirty="0"/>
              <a:t>Seven</a:t>
            </a:r>
          </a:p>
          <a:p>
            <a:pPr lvl="7"/>
            <a:r>
              <a:rPr dirty="0"/>
              <a:t>Eight</a:t>
            </a:r>
          </a:p>
          <a:p>
            <a:pPr lvl="8"/>
            <a:r>
              <a:rPr dirty="0"/>
              <a:t>Nine</a:t>
            </a:r>
          </a:p>
        </p:txBody>
      </p:sp>
    </p:spTree>
    <p:extLst>
      <p:ext uri="{BB962C8B-B14F-4D97-AF65-F5344CB8AC3E}">
        <p14:creationId xmlns:p14="http://schemas.microsoft.com/office/powerpoint/2010/main" val="3667863866"/>
      </p:ext>
    </p:extLst>
  </p:cSld>
  <p:clrMapOvr>
    <a:masterClrMapping/>
  </p:clrMapOvr>
  <p:extLst>
    <p:ext uri="{DCECCB84-F9BA-43D5-87BE-67443E8EF086}">
      <p15:sldGuideLst xmlns:p15="http://schemas.microsoft.com/office/powerpoint/2012/main">
        <p15:guide id="1" orient="horz" pos="122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ist 4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3F58-E209-5FEF-E8E9-D3D3D9A9EE31}"/>
              </a:ext>
            </a:extLst>
          </p:cNvPr>
          <p:cNvSpPr>
            <a:spLocks noGrp="1"/>
          </p:cNvSpPr>
          <p:nvPr>
            <p:ph type="title" hasCustomPrompt="1"/>
          </p:nvPr>
        </p:nvSpPr>
        <p:spPr>
          <a:xfrm>
            <a:off x="527050" y="2147504"/>
            <a:ext cx="3235203" cy="2562992"/>
          </a:xfrm>
        </p:spPr>
        <p:txBody>
          <a:bodyPr anchor="ctr"/>
          <a:lstStyle>
            <a:lvl1pPr>
              <a:defRPr>
                <a:solidFill>
                  <a:schemeClr val="accent1"/>
                </a:solidFill>
              </a:defRPr>
            </a:lvl1pPr>
          </a:lstStyle>
          <a:p>
            <a:r>
              <a:rPr dirty="0"/>
              <a:t>Click to Add a Slide Title</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4471020" y="1369165"/>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5606333" y="1369165"/>
            <a:ext cx="6057031" cy="923928"/>
          </a:xfrm>
        </p:spPr>
        <p:txBody>
          <a:bodyPr tIns="45720" anchor="ctr"/>
          <a:lstStyle>
            <a:lvl1pPr marL="0" indent="0">
              <a:spcBef>
                <a:spcPts val="0"/>
              </a:spcBef>
              <a:buFont typeface="Arial" panose="020B0604020202020204" pitchFamily="34" charset="0"/>
              <a:buChar char="​"/>
              <a:defRPr sz="2200">
                <a:latin typeface="+mn-lt"/>
              </a:defRPr>
            </a:lvl1pPr>
            <a:lvl2pPr>
              <a:defRPr>
                <a:latin typeface="+mn-lt"/>
              </a:defRPr>
            </a:lvl2pPr>
            <a:lvl5pPr>
              <a:defRPr/>
            </a:lvl5pPr>
            <a:lvl6pPr>
              <a:defRPr/>
            </a:lvl6pPr>
            <a:lvl7pPr>
              <a:defRPr/>
            </a:lvl7pPr>
            <a:lvl8pPr>
              <a:defRPr/>
            </a:lvl8pPr>
          </a:lstStyle>
          <a:p>
            <a:pPr lvl="0"/>
            <a:r>
              <a:rPr dirty="0"/>
              <a:t>Add agenda item; delete unused placeholders and reposition</a:t>
            </a:r>
          </a:p>
          <a:p>
            <a:pPr lvl="1"/>
            <a:r>
              <a:rPr dirty="0"/>
              <a:t>Second level</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4471020" y="2437103"/>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5601569" y="2437103"/>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rPr dirty="0"/>
              <a:t>Add agenda item; delete unused placeholders and reposition</a:t>
            </a:r>
          </a:p>
          <a:p>
            <a:pPr lvl="1"/>
            <a:r>
              <a:rPr dirty="0"/>
              <a:t>Second level</a:t>
            </a:r>
          </a:p>
        </p:txBody>
      </p:sp>
      <p:sp>
        <p:nvSpPr>
          <p:cNvPr id="3" name="Text Placeholder 3">
            <a:extLst>
              <a:ext uri="{FF2B5EF4-FFF2-40B4-BE49-F238E27FC236}">
                <a16:creationId xmlns:a16="http://schemas.microsoft.com/office/drawing/2014/main" id="{F8350450-D3AE-57FC-C3A3-F87827AB11EE}"/>
              </a:ext>
            </a:extLst>
          </p:cNvPr>
          <p:cNvSpPr>
            <a:spLocks noGrp="1"/>
          </p:cNvSpPr>
          <p:nvPr>
            <p:ph type="body" sz="quarter" idx="18" hasCustomPrompt="1"/>
          </p:nvPr>
        </p:nvSpPr>
        <p:spPr>
          <a:xfrm>
            <a:off x="4477370" y="3505041"/>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8A385860-0299-211D-B906-D5027B99E30F}"/>
              </a:ext>
            </a:extLst>
          </p:cNvPr>
          <p:cNvSpPr>
            <a:spLocks noGrp="1"/>
          </p:cNvSpPr>
          <p:nvPr>
            <p:ph type="body" sz="quarter" idx="19" hasCustomPrompt="1"/>
          </p:nvPr>
        </p:nvSpPr>
        <p:spPr>
          <a:xfrm>
            <a:off x="5607919" y="3505041"/>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rPr dirty="0"/>
              <a:t>Add agenda item; delete unused placeholders and reposition</a:t>
            </a:r>
          </a:p>
          <a:p>
            <a:pPr lvl="1"/>
            <a:r>
              <a:rPr dirty="0"/>
              <a:t>Second level</a:t>
            </a:r>
          </a:p>
        </p:txBody>
      </p:sp>
      <p:sp>
        <p:nvSpPr>
          <p:cNvPr id="13" name="Text Placeholder 3">
            <a:extLst>
              <a:ext uri="{FF2B5EF4-FFF2-40B4-BE49-F238E27FC236}">
                <a16:creationId xmlns:a16="http://schemas.microsoft.com/office/drawing/2014/main" id="{C54CE193-DE98-4F2F-6B77-D27FEE536D83}"/>
              </a:ext>
            </a:extLst>
          </p:cNvPr>
          <p:cNvSpPr>
            <a:spLocks noGrp="1"/>
          </p:cNvSpPr>
          <p:nvPr>
            <p:ph type="body" sz="quarter" idx="20" hasCustomPrompt="1"/>
          </p:nvPr>
        </p:nvSpPr>
        <p:spPr>
          <a:xfrm>
            <a:off x="4483720" y="457297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4" name="Text Placeholder 3">
            <a:extLst>
              <a:ext uri="{FF2B5EF4-FFF2-40B4-BE49-F238E27FC236}">
                <a16:creationId xmlns:a16="http://schemas.microsoft.com/office/drawing/2014/main" id="{3B915440-D842-4BC0-4270-32CA0D5643AD}"/>
              </a:ext>
            </a:extLst>
          </p:cNvPr>
          <p:cNvSpPr>
            <a:spLocks noGrp="1"/>
          </p:cNvSpPr>
          <p:nvPr>
            <p:ph type="body" sz="quarter" idx="21" hasCustomPrompt="1"/>
          </p:nvPr>
        </p:nvSpPr>
        <p:spPr>
          <a:xfrm>
            <a:off x="5614269" y="457297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rPr dirty="0"/>
              <a:t>Add agenda item; delete unused placeholders and reposition</a:t>
            </a:r>
          </a:p>
          <a:p>
            <a:pPr lvl="1"/>
            <a:r>
              <a:rPr dirty="0"/>
              <a:t>Second level</a:t>
            </a:r>
          </a:p>
        </p:txBody>
      </p:sp>
    </p:spTree>
    <p:extLst>
      <p:ext uri="{BB962C8B-B14F-4D97-AF65-F5344CB8AC3E}">
        <p14:creationId xmlns:p14="http://schemas.microsoft.com/office/powerpoint/2010/main" val="246972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ynopsys Title Slide Desig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8798FF-037F-866A-13F0-8521CB5360C3}"/>
              </a:ext>
            </a:extLst>
          </p:cNvPr>
          <p:cNvSpPr>
            <a:spLocks/>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spc="100"/>
          </a:p>
        </p:txBody>
      </p:sp>
      <p:pic>
        <p:nvPicPr>
          <p:cNvPr id="6" name="Picture 5">
            <a:extLst>
              <a:ext uri="{FF2B5EF4-FFF2-40B4-BE49-F238E27FC236}">
                <a16:creationId xmlns:a16="http://schemas.microsoft.com/office/drawing/2014/main" id="{A5536A56-577A-4BFE-8B7A-994DD4E6542C}"/>
              </a:ext>
            </a:extLst>
          </p:cNvPr>
          <p:cNvPicPr>
            <a:picLocks noChangeAspect="1"/>
          </p:cNvPicPr>
          <p:nvPr/>
        </p:nvPicPr>
        <p:blipFill rotWithShape="1">
          <a:blip r:embed="rId6">
            <a:alphaModFix amt="51000"/>
            <a:extLst>
              <a:ext uri="{28A0092B-C50C-407E-A947-70E740481C1C}">
                <a14:useLocalDpi xmlns:a14="http://schemas.microsoft.com/office/drawing/2010/main"/>
              </a:ext>
            </a:extLst>
          </a:blip>
          <a:srcRect t="-1"/>
          <a:stretch/>
        </p:blipFill>
        <p:spPr>
          <a:xfrm>
            <a:off x="0" y="0"/>
            <a:ext cx="12192000" cy="6858000"/>
          </a:xfrm>
          <a:prstGeom prst="rect">
            <a:avLst/>
          </a:prstGeom>
        </p:spPr>
      </p:pic>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grpSp>
        <p:nvGrpSpPr>
          <p:cNvPr id="7" name="logo">
            <a:extLst>
              <a:ext uri="{FF2B5EF4-FFF2-40B4-BE49-F238E27FC236}">
                <a16:creationId xmlns:a16="http://schemas.microsoft.com/office/drawing/2014/main" id="{B9BAA001-D41E-1CE1-18CD-40317DA5B2BD}"/>
              </a:ext>
            </a:extLst>
          </p:cNvPr>
          <p:cNvGrpSpPr/>
          <p:nvPr/>
        </p:nvGrpSpPr>
        <p:grpSpPr>
          <a:xfrm>
            <a:off x="525972" y="1754695"/>
            <a:ext cx="1725522" cy="378207"/>
            <a:chOff x="4574790" y="2937691"/>
            <a:chExt cx="3040324" cy="666392"/>
          </a:xfrm>
          <a:solidFill>
            <a:srgbClr val="FFFFFF"/>
          </a:solidFill>
        </p:grpSpPr>
        <p:sp>
          <p:nvSpPr>
            <p:cNvPr id="11" name="Freeform: Shape 2">
              <a:extLst>
                <a:ext uri="{FF2B5EF4-FFF2-40B4-BE49-F238E27FC236}">
                  <a16:creationId xmlns:a16="http://schemas.microsoft.com/office/drawing/2014/main" id="{33493E6A-8F8C-A138-A09B-3515EA0DCCD3}"/>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grpFill/>
            <a:ln w="9525" cap="flat">
              <a:noFill/>
              <a:prstDash val="solid"/>
              <a:miter/>
            </a:ln>
          </p:spPr>
          <p:txBody>
            <a:bodyPr rtlCol="0" anchor="ctr"/>
            <a:lstStyle/>
            <a:p>
              <a:pPr algn="r"/>
              <a:endParaRPr/>
            </a:p>
          </p:txBody>
        </p:sp>
        <p:sp>
          <p:nvSpPr>
            <p:cNvPr id="13" name="Freeform: Shape 4">
              <a:extLst>
                <a:ext uri="{FF2B5EF4-FFF2-40B4-BE49-F238E27FC236}">
                  <a16:creationId xmlns:a16="http://schemas.microsoft.com/office/drawing/2014/main" id="{D426D2CE-CEBC-98AE-938E-24861CDF02DE}"/>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grpFill/>
            <a:ln w="9525" cap="flat">
              <a:noFill/>
              <a:prstDash val="solid"/>
              <a:miter/>
            </a:ln>
          </p:spPr>
          <p:txBody>
            <a:bodyPr rtlCol="0" anchor="ctr"/>
            <a:lstStyle/>
            <a:p>
              <a:pPr algn="r"/>
              <a:endParaRPr/>
            </a:p>
          </p:txBody>
        </p:sp>
        <p:sp>
          <p:nvSpPr>
            <p:cNvPr id="14" name="Freeform: Shape 5">
              <a:extLst>
                <a:ext uri="{FF2B5EF4-FFF2-40B4-BE49-F238E27FC236}">
                  <a16:creationId xmlns:a16="http://schemas.microsoft.com/office/drawing/2014/main" id="{28752A99-8181-8FDE-E4C6-E89440EA4635}"/>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grpFill/>
            <a:ln w="9525" cap="flat">
              <a:noFill/>
              <a:prstDash val="solid"/>
              <a:miter/>
            </a:ln>
          </p:spPr>
          <p:txBody>
            <a:bodyPr rtlCol="0" anchor="ctr"/>
            <a:lstStyle/>
            <a:p>
              <a:pPr algn="r"/>
              <a:endParaRPr/>
            </a:p>
          </p:txBody>
        </p:sp>
        <p:sp>
          <p:nvSpPr>
            <p:cNvPr id="15" name="Freeform: Shape 6">
              <a:extLst>
                <a:ext uri="{FF2B5EF4-FFF2-40B4-BE49-F238E27FC236}">
                  <a16:creationId xmlns:a16="http://schemas.microsoft.com/office/drawing/2014/main" id="{72C13F1A-D0C5-AB6B-5C20-3C6B7DA8244B}"/>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grpFill/>
            <a:ln w="9525" cap="flat">
              <a:noFill/>
              <a:prstDash val="solid"/>
              <a:miter/>
            </a:ln>
          </p:spPr>
          <p:txBody>
            <a:bodyPr rtlCol="0" anchor="ctr"/>
            <a:lstStyle/>
            <a:p>
              <a:pPr algn="r"/>
              <a:endParaRPr/>
            </a:p>
          </p:txBody>
        </p:sp>
        <p:sp>
          <p:nvSpPr>
            <p:cNvPr id="16" name="Freeform: Shape 7">
              <a:extLst>
                <a:ext uri="{FF2B5EF4-FFF2-40B4-BE49-F238E27FC236}">
                  <a16:creationId xmlns:a16="http://schemas.microsoft.com/office/drawing/2014/main" id="{8B4B72FD-E933-0E98-0685-62B8CF2056F3}"/>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grpFill/>
            <a:ln w="9525" cap="flat">
              <a:noFill/>
              <a:prstDash val="solid"/>
              <a:miter/>
            </a:ln>
          </p:spPr>
          <p:txBody>
            <a:bodyPr rtlCol="0" anchor="ctr"/>
            <a:lstStyle/>
            <a:p>
              <a:pPr algn="r"/>
              <a:endParaRPr/>
            </a:p>
          </p:txBody>
        </p:sp>
        <p:sp>
          <p:nvSpPr>
            <p:cNvPr id="17" name="Freeform: Shape 8">
              <a:extLst>
                <a:ext uri="{FF2B5EF4-FFF2-40B4-BE49-F238E27FC236}">
                  <a16:creationId xmlns:a16="http://schemas.microsoft.com/office/drawing/2014/main" id="{625114C1-A61F-4AB2-0ADC-B4640C5A5138}"/>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grpFill/>
            <a:ln w="9525" cap="flat">
              <a:noFill/>
              <a:prstDash val="solid"/>
              <a:miter/>
            </a:ln>
          </p:spPr>
          <p:txBody>
            <a:bodyPr rtlCol="0" anchor="ctr"/>
            <a:lstStyle/>
            <a:p>
              <a:pPr algn="r"/>
              <a:endParaRPr/>
            </a:p>
          </p:txBody>
        </p:sp>
        <p:sp>
          <p:nvSpPr>
            <p:cNvPr id="18" name="Freeform: Shape 9">
              <a:extLst>
                <a:ext uri="{FF2B5EF4-FFF2-40B4-BE49-F238E27FC236}">
                  <a16:creationId xmlns:a16="http://schemas.microsoft.com/office/drawing/2014/main" id="{13914F65-0810-2FF6-C6D9-E336BF420023}"/>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grpFill/>
            <a:ln w="9525" cap="flat">
              <a:noFill/>
              <a:prstDash val="solid"/>
              <a:miter/>
            </a:ln>
          </p:spPr>
          <p:txBody>
            <a:bodyPr rtlCol="0" anchor="ctr"/>
            <a:lstStyle/>
            <a:p>
              <a:pPr algn="r"/>
              <a:endParaRPr/>
            </a:p>
          </p:txBody>
        </p:sp>
        <p:sp>
          <p:nvSpPr>
            <p:cNvPr id="19" name="Freeform: Shape 10">
              <a:extLst>
                <a:ext uri="{FF2B5EF4-FFF2-40B4-BE49-F238E27FC236}">
                  <a16:creationId xmlns:a16="http://schemas.microsoft.com/office/drawing/2014/main" id="{EFE7A3B9-0972-2F3B-1B2E-8757EB7A8BF5}"/>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grpFill/>
            <a:ln w="9525" cap="flat">
              <a:noFill/>
              <a:prstDash val="solid"/>
              <a:miter/>
            </a:ln>
          </p:spPr>
          <p:txBody>
            <a:bodyPr rtlCol="0" anchor="ctr"/>
            <a:lstStyle/>
            <a:p>
              <a:pPr algn="r"/>
              <a:endParaRPr/>
            </a:p>
          </p:txBody>
        </p:sp>
        <p:sp>
          <p:nvSpPr>
            <p:cNvPr id="20" name="Freeform: Shape 11">
              <a:extLst>
                <a:ext uri="{FF2B5EF4-FFF2-40B4-BE49-F238E27FC236}">
                  <a16:creationId xmlns:a16="http://schemas.microsoft.com/office/drawing/2014/main" id="{C459A760-3E92-FDFA-4C2D-C408D706ED43}"/>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grpFill/>
            <a:ln w="9525" cap="flat">
              <a:noFill/>
              <a:prstDash val="solid"/>
              <a:miter/>
            </a:ln>
          </p:spPr>
          <p:txBody>
            <a:bodyPr rtlCol="0" anchor="ctr"/>
            <a:lstStyle/>
            <a:p>
              <a:pPr algn="r"/>
              <a:endParaRPr/>
            </a:p>
          </p:txBody>
        </p:sp>
        <p:sp>
          <p:nvSpPr>
            <p:cNvPr id="23" name="Freeform: Shape 12">
              <a:extLst>
                <a:ext uri="{FF2B5EF4-FFF2-40B4-BE49-F238E27FC236}">
                  <a16:creationId xmlns:a16="http://schemas.microsoft.com/office/drawing/2014/main" id="{761C1049-AD23-B9BD-0698-0720FA9AC88F}"/>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grpFill/>
            <a:ln w="9525" cap="flat">
              <a:noFill/>
              <a:prstDash val="solid"/>
              <a:miter/>
            </a:ln>
          </p:spPr>
          <p:txBody>
            <a:bodyPr rtlCol="0" anchor="ctr"/>
            <a:lstStyle/>
            <a:p>
              <a:pPr algn="r"/>
              <a:endParaRPr/>
            </a:p>
          </p:txBody>
        </p:sp>
        <p:sp>
          <p:nvSpPr>
            <p:cNvPr id="24" name="Freeform: Shape 13">
              <a:extLst>
                <a:ext uri="{FF2B5EF4-FFF2-40B4-BE49-F238E27FC236}">
                  <a16:creationId xmlns:a16="http://schemas.microsoft.com/office/drawing/2014/main" id="{D6F36D3A-A26E-10CC-5620-83FD75428F08}"/>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grpFill/>
            <a:ln w="9525" cap="flat">
              <a:noFill/>
              <a:prstDash val="solid"/>
              <a:miter/>
            </a:ln>
          </p:spPr>
          <p:txBody>
            <a:bodyPr rtlCol="0" anchor="ctr"/>
            <a:lstStyle/>
            <a:p>
              <a:pPr algn="r"/>
              <a:endParaRPr/>
            </a:p>
          </p:txBody>
        </p:sp>
      </p:grpSp>
    </p:spTree>
    <p:extLst>
      <p:ext uri="{BB962C8B-B14F-4D97-AF65-F5344CB8AC3E}">
        <p14:creationId xmlns:p14="http://schemas.microsoft.com/office/powerpoint/2010/main" val="3671654650"/>
      </p:ext>
    </p:extLst>
  </p:cSld>
  <p:clrMapOvr>
    <a:masterClrMapping/>
  </p:clrMapOvr>
  <p:transition>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ist 5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3F58-E209-5FEF-E8E9-D3D3D9A9EE31}"/>
              </a:ext>
            </a:extLst>
          </p:cNvPr>
          <p:cNvSpPr>
            <a:spLocks noGrp="1"/>
          </p:cNvSpPr>
          <p:nvPr>
            <p:ph type="title" hasCustomPrompt="1"/>
          </p:nvPr>
        </p:nvSpPr>
        <p:spPr>
          <a:xfrm>
            <a:off x="527050" y="2147504"/>
            <a:ext cx="3235203" cy="2562992"/>
          </a:xfrm>
        </p:spPr>
        <p:txBody>
          <a:bodyPr anchor="ctr"/>
          <a:lstStyle>
            <a:lvl1pPr>
              <a:defRPr>
                <a:solidFill>
                  <a:schemeClr val="accent1"/>
                </a:solidFill>
              </a:defRPr>
            </a:lvl1pPr>
          </a:lstStyle>
          <a:p>
            <a:r>
              <a:t>Click to Add a Slide Title</a:t>
            </a:r>
          </a:p>
        </p:txBody>
      </p:sp>
      <p:sp>
        <p:nvSpPr>
          <p:cNvPr id="5" name="Text Placeholder 3">
            <a:extLst>
              <a:ext uri="{FF2B5EF4-FFF2-40B4-BE49-F238E27FC236}">
                <a16:creationId xmlns:a16="http://schemas.microsoft.com/office/drawing/2014/main" id="{C7654B9B-D46A-BDFE-B4DA-B7A0A4502AE5}"/>
              </a:ext>
            </a:extLst>
          </p:cNvPr>
          <p:cNvSpPr>
            <a:spLocks noGrp="1"/>
          </p:cNvSpPr>
          <p:nvPr>
            <p:ph type="body" sz="quarter" idx="11" hasCustomPrompt="1"/>
          </p:nvPr>
        </p:nvSpPr>
        <p:spPr>
          <a:xfrm>
            <a:off x="4471020" y="831001"/>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4" name="Text Placeholder 3">
            <a:extLst>
              <a:ext uri="{FF2B5EF4-FFF2-40B4-BE49-F238E27FC236}">
                <a16:creationId xmlns:a16="http://schemas.microsoft.com/office/drawing/2014/main" id="{764B8B52-527E-6959-71FB-E5E0E8D019F8}"/>
              </a:ext>
            </a:extLst>
          </p:cNvPr>
          <p:cNvSpPr>
            <a:spLocks noGrp="1"/>
          </p:cNvSpPr>
          <p:nvPr>
            <p:ph type="body" sz="quarter" idx="10" hasCustomPrompt="1"/>
          </p:nvPr>
        </p:nvSpPr>
        <p:spPr>
          <a:xfrm>
            <a:off x="5606333" y="831001"/>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6" name="Text Placeholder 3">
            <a:extLst>
              <a:ext uri="{FF2B5EF4-FFF2-40B4-BE49-F238E27FC236}">
                <a16:creationId xmlns:a16="http://schemas.microsoft.com/office/drawing/2014/main" id="{19D1BFA1-79E9-DDFF-C674-9E7C277CA2BF}"/>
              </a:ext>
            </a:extLst>
          </p:cNvPr>
          <p:cNvSpPr>
            <a:spLocks noGrp="1"/>
          </p:cNvSpPr>
          <p:nvPr>
            <p:ph type="body" sz="quarter" idx="12" hasCustomPrompt="1"/>
          </p:nvPr>
        </p:nvSpPr>
        <p:spPr>
          <a:xfrm>
            <a:off x="4471020" y="1896920"/>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9" name="Text Placeholder 3">
            <a:extLst>
              <a:ext uri="{FF2B5EF4-FFF2-40B4-BE49-F238E27FC236}">
                <a16:creationId xmlns:a16="http://schemas.microsoft.com/office/drawing/2014/main" id="{6C674B29-F6C7-55AD-7BEB-C0BB00965FEB}"/>
              </a:ext>
            </a:extLst>
          </p:cNvPr>
          <p:cNvSpPr>
            <a:spLocks noGrp="1"/>
          </p:cNvSpPr>
          <p:nvPr>
            <p:ph type="body" sz="quarter" idx="15" hasCustomPrompt="1"/>
          </p:nvPr>
        </p:nvSpPr>
        <p:spPr>
          <a:xfrm>
            <a:off x="5601569" y="1896920"/>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4471020" y="296283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5596805" y="296283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4471020" y="4028758"/>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5592041" y="4028758"/>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3" name="Text Placeholder 3">
            <a:extLst>
              <a:ext uri="{FF2B5EF4-FFF2-40B4-BE49-F238E27FC236}">
                <a16:creationId xmlns:a16="http://schemas.microsoft.com/office/drawing/2014/main" id="{D0526F5B-BB09-D2A4-8271-0AE3A67B3BF5}"/>
              </a:ext>
            </a:extLst>
          </p:cNvPr>
          <p:cNvSpPr>
            <a:spLocks noGrp="1"/>
          </p:cNvSpPr>
          <p:nvPr>
            <p:ph type="body" sz="quarter" idx="18" hasCustomPrompt="1"/>
          </p:nvPr>
        </p:nvSpPr>
        <p:spPr>
          <a:xfrm>
            <a:off x="4471020" y="509467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43B51BE7-121E-D6B8-C8F5-929EC9D8FABE}"/>
              </a:ext>
            </a:extLst>
          </p:cNvPr>
          <p:cNvSpPr>
            <a:spLocks noGrp="1"/>
          </p:cNvSpPr>
          <p:nvPr>
            <p:ph type="body" sz="quarter" idx="19" hasCustomPrompt="1"/>
          </p:nvPr>
        </p:nvSpPr>
        <p:spPr>
          <a:xfrm>
            <a:off x="5592041" y="509467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Tree>
    <p:extLst>
      <p:ext uri="{BB962C8B-B14F-4D97-AF65-F5344CB8AC3E}">
        <p14:creationId xmlns:p14="http://schemas.microsoft.com/office/powerpoint/2010/main" val="27952356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ist 6+ Item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4549A1D-FE5F-6493-0D2C-5A67CCAFA759}"/>
              </a:ext>
            </a:extLst>
          </p:cNvPr>
          <p:cNvSpPr>
            <a:spLocks noGrp="1"/>
          </p:cNvSpPr>
          <p:nvPr>
            <p:ph type="title" hasCustomPrompt="1"/>
          </p:nvPr>
        </p:nvSpPr>
        <p:spPr/>
        <p:txBody>
          <a:bodyPr/>
          <a:lstStyle>
            <a:lvl1pPr>
              <a:defRPr>
                <a:solidFill>
                  <a:schemeClr val="accent1"/>
                </a:solidFill>
              </a:defRPr>
            </a:lvl1pPr>
          </a:lstStyle>
          <a:p>
            <a:r>
              <a:t>Click to Add a Slide Title</a:t>
            </a:r>
          </a:p>
        </p:txBody>
      </p:sp>
      <p:sp>
        <p:nvSpPr>
          <p:cNvPr id="5" name="Text Placeholder 3">
            <a:extLst>
              <a:ext uri="{FF2B5EF4-FFF2-40B4-BE49-F238E27FC236}">
                <a16:creationId xmlns:a16="http://schemas.microsoft.com/office/drawing/2014/main" id="{C7654B9B-D46A-BDFE-B4DA-B7A0A4502AE5}"/>
              </a:ext>
            </a:extLst>
          </p:cNvPr>
          <p:cNvSpPr>
            <a:spLocks noGrp="1"/>
          </p:cNvSpPr>
          <p:nvPr>
            <p:ph type="body" sz="quarter" idx="11" hasCustomPrompt="1"/>
          </p:nvPr>
        </p:nvSpPr>
        <p:spPr>
          <a:xfrm>
            <a:off x="527050" y="195262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4" name="Text Placeholder 3">
            <a:extLst>
              <a:ext uri="{FF2B5EF4-FFF2-40B4-BE49-F238E27FC236}">
                <a16:creationId xmlns:a16="http://schemas.microsoft.com/office/drawing/2014/main" id="{764B8B52-527E-6959-71FB-E5E0E8D019F8}"/>
              </a:ext>
            </a:extLst>
          </p:cNvPr>
          <p:cNvSpPr>
            <a:spLocks noGrp="1"/>
          </p:cNvSpPr>
          <p:nvPr>
            <p:ph type="body" sz="quarter" idx="10" hasCustomPrompt="1"/>
          </p:nvPr>
        </p:nvSpPr>
        <p:spPr>
          <a:xfrm>
            <a:off x="1479927" y="1952625"/>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6" name="Text Placeholder 3">
            <a:extLst>
              <a:ext uri="{FF2B5EF4-FFF2-40B4-BE49-F238E27FC236}">
                <a16:creationId xmlns:a16="http://schemas.microsoft.com/office/drawing/2014/main" id="{19D1BFA1-79E9-DDFF-C674-9E7C277CA2BF}"/>
              </a:ext>
            </a:extLst>
          </p:cNvPr>
          <p:cNvSpPr>
            <a:spLocks noGrp="1"/>
          </p:cNvSpPr>
          <p:nvPr>
            <p:ph type="body" sz="quarter" idx="12" hasCustomPrompt="1"/>
          </p:nvPr>
        </p:nvSpPr>
        <p:spPr>
          <a:xfrm>
            <a:off x="527050" y="2861211"/>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9" name="Text Placeholder 3">
            <a:extLst>
              <a:ext uri="{FF2B5EF4-FFF2-40B4-BE49-F238E27FC236}">
                <a16:creationId xmlns:a16="http://schemas.microsoft.com/office/drawing/2014/main" id="{6C674B29-F6C7-55AD-7BEB-C0BB00965FEB}"/>
              </a:ext>
            </a:extLst>
          </p:cNvPr>
          <p:cNvSpPr>
            <a:spLocks noGrp="1"/>
          </p:cNvSpPr>
          <p:nvPr>
            <p:ph type="body" sz="quarter" idx="15" hasCustomPrompt="1"/>
          </p:nvPr>
        </p:nvSpPr>
        <p:spPr>
          <a:xfrm>
            <a:off x="1479927" y="2861211"/>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527050" y="375510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1479927" y="3769797"/>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527050" y="4678383"/>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1479927" y="4678383"/>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3" name="Text Placeholder 3">
            <a:extLst>
              <a:ext uri="{FF2B5EF4-FFF2-40B4-BE49-F238E27FC236}">
                <a16:creationId xmlns:a16="http://schemas.microsoft.com/office/drawing/2014/main" id="{D0526F5B-BB09-D2A4-8271-0AE3A67B3BF5}"/>
              </a:ext>
            </a:extLst>
          </p:cNvPr>
          <p:cNvSpPr>
            <a:spLocks noGrp="1"/>
          </p:cNvSpPr>
          <p:nvPr>
            <p:ph type="body" sz="quarter" idx="18" hasCustomPrompt="1"/>
          </p:nvPr>
        </p:nvSpPr>
        <p:spPr>
          <a:xfrm>
            <a:off x="527050" y="5586970"/>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43B51BE7-121E-D6B8-C8F5-929EC9D8FABE}"/>
              </a:ext>
            </a:extLst>
          </p:cNvPr>
          <p:cNvSpPr>
            <a:spLocks noGrp="1"/>
          </p:cNvSpPr>
          <p:nvPr>
            <p:ph type="body" sz="quarter" idx="19" hasCustomPrompt="1"/>
          </p:nvPr>
        </p:nvSpPr>
        <p:spPr>
          <a:xfrm>
            <a:off x="1479927" y="5586970"/>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5" name="Text Placeholder 3">
            <a:extLst>
              <a:ext uri="{FF2B5EF4-FFF2-40B4-BE49-F238E27FC236}">
                <a16:creationId xmlns:a16="http://schemas.microsoft.com/office/drawing/2014/main" id="{4509322E-98EF-4BEF-6925-3A3C0BAD578F}"/>
              </a:ext>
            </a:extLst>
          </p:cNvPr>
          <p:cNvSpPr>
            <a:spLocks noGrp="1"/>
          </p:cNvSpPr>
          <p:nvPr>
            <p:ph type="body" sz="quarter" idx="21" hasCustomPrompt="1"/>
          </p:nvPr>
        </p:nvSpPr>
        <p:spPr>
          <a:xfrm>
            <a:off x="6213525" y="195262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4" name="Text Placeholder 3">
            <a:extLst>
              <a:ext uri="{FF2B5EF4-FFF2-40B4-BE49-F238E27FC236}">
                <a16:creationId xmlns:a16="http://schemas.microsoft.com/office/drawing/2014/main" id="{98D289B3-4BA2-C617-ED73-F39641E6A0AE}"/>
              </a:ext>
            </a:extLst>
          </p:cNvPr>
          <p:cNvSpPr>
            <a:spLocks noGrp="1"/>
          </p:cNvSpPr>
          <p:nvPr>
            <p:ph type="body" sz="quarter" idx="20" hasCustomPrompt="1"/>
          </p:nvPr>
        </p:nvSpPr>
        <p:spPr>
          <a:xfrm>
            <a:off x="7166402" y="1952625"/>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6" name="Text Placeholder 3">
            <a:extLst>
              <a:ext uri="{FF2B5EF4-FFF2-40B4-BE49-F238E27FC236}">
                <a16:creationId xmlns:a16="http://schemas.microsoft.com/office/drawing/2014/main" id="{33E0F58C-12CB-A4B7-2EE8-77D408185047}"/>
              </a:ext>
            </a:extLst>
          </p:cNvPr>
          <p:cNvSpPr>
            <a:spLocks noGrp="1"/>
          </p:cNvSpPr>
          <p:nvPr>
            <p:ph type="body" sz="quarter" idx="22" hasCustomPrompt="1"/>
          </p:nvPr>
        </p:nvSpPr>
        <p:spPr>
          <a:xfrm>
            <a:off x="6213525" y="2861211"/>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9" name="Text Placeholder 3">
            <a:extLst>
              <a:ext uri="{FF2B5EF4-FFF2-40B4-BE49-F238E27FC236}">
                <a16:creationId xmlns:a16="http://schemas.microsoft.com/office/drawing/2014/main" id="{D3EB67F8-216A-5032-DBD4-C4A0B76D41F6}"/>
              </a:ext>
            </a:extLst>
          </p:cNvPr>
          <p:cNvSpPr>
            <a:spLocks noGrp="1"/>
          </p:cNvSpPr>
          <p:nvPr>
            <p:ph type="body" sz="quarter" idx="25" hasCustomPrompt="1"/>
          </p:nvPr>
        </p:nvSpPr>
        <p:spPr>
          <a:xfrm>
            <a:off x="7166402" y="2861211"/>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7" name="Text Placeholder 3">
            <a:extLst>
              <a:ext uri="{FF2B5EF4-FFF2-40B4-BE49-F238E27FC236}">
                <a16:creationId xmlns:a16="http://schemas.microsoft.com/office/drawing/2014/main" id="{A38A73A5-69B6-B914-12E9-4F56BBEE673E}"/>
              </a:ext>
            </a:extLst>
          </p:cNvPr>
          <p:cNvSpPr>
            <a:spLocks noGrp="1"/>
          </p:cNvSpPr>
          <p:nvPr>
            <p:ph type="body" sz="quarter" idx="23" hasCustomPrompt="1"/>
          </p:nvPr>
        </p:nvSpPr>
        <p:spPr>
          <a:xfrm>
            <a:off x="6213525" y="375510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0" name="Text Placeholder 3">
            <a:extLst>
              <a:ext uri="{FF2B5EF4-FFF2-40B4-BE49-F238E27FC236}">
                <a16:creationId xmlns:a16="http://schemas.microsoft.com/office/drawing/2014/main" id="{F2631F80-E56A-4102-3E40-187FE9F4C315}"/>
              </a:ext>
            </a:extLst>
          </p:cNvPr>
          <p:cNvSpPr>
            <a:spLocks noGrp="1"/>
          </p:cNvSpPr>
          <p:nvPr>
            <p:ph type="body" sz="quarter" idx="26" hasCustomPrompt="1"/>
          </p:nvPr>
        </p:nvSpPr>
        <p:spPr>
          <a:xfrm>
            <a:off x="7166402" y="3769797"/>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8" name="Text Placeholder 3">
            <a:extLst>
              <a:ext uri="{FF2B5EF4-FFF2-40B4-BE49-F238E27FC236}">
                <a16:creationId xmlns:a16="http://schemas.microsoft.com/office/drawing/2014/main" id="{345A71CE-598C-454B-96BB-C01137AC221E}"/>
              </a:ext>
            </a:extLst>
          </p:cNvPr>
          <p:cNvSpPr>
            <a:spLocks noGrp="1"/>
          </p:cNvSpPr>
          <p:nvPr>
            <p:ph type="body" sz="quarter" idx="24" hasCustomPrompt="1"/>
          </p:nvPr>
        </p:nvSpPr>
        <p:spPr>
          <a:xfrm>
            <a:off x="6213525" y="4678383"/>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1" name="Text Placeholder 3">
            <a:extLst>
              <a:ext uri="{FF2B5EF4-FFF2-40B4-BE49-F238E27FC236}">
                <a16:creationId xmlns:a16="http://schemas.microsoft.com/office/drawing/2014/main" id="{3529EA03-13E7-5EFC-EFA4-E6045B38D8B9}"/>
              </a:ext>
            </a:extLst>
          </p:cNvPr>
          <p:cNvSpPr>
            <a:spLocks noGrp="1"/>
          </p:cNvSpPr>
          <p:nvPr>
            <p:ph type="body" sz="quarter" idx="27" hasCustomPrompt="1"/>
          </p:nvPr>
        </p:nvSpPr>
        <p:spPr>
          <a:xfrm>
            <a:off x="7166402" y="4678383"/>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22" name="Text Placeholder 3">
            <a:extLst>
              <a:ext uri="{FF2B5EF4-FFF2-40B4-BE49-F238E27FC236}">
                <a16:creationId xmlns:a16="http://schemas.microsoft.com/office/drawing/2014/main" id="{55862BA0-D7A5-FF34-6159-7A6D05CABF54}"/>
              </a:ext>
            </a:extLst>
          </p:cNvPr>
          <p:cNvSpPr>
            <a:spLocks noGrp="1"/>
          </p:cNvSpPr>
          <p:nvPr>
            <p:ph type="body" sz="quarter" idx="28" hasCustomPrompt="1"/>
          </p:nvPr>
        </p:nvSpPr>
        <p:spPr>
          <a:xfrm>
            <a:off x="6213525" y="5586970"/>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rPr dirty="0"/>
              <a:t>#</a:t>
            </a:r>
          </a:p>
        </p:txBody>
      </p:sp>
      <p:sp>
        <p:nvSpPr>
          <p:cNvPr id="23" name="Text Placeholder 3">
            <a:extLst>
              <a:ext uri="{FF2B5EF4-FFF2-40B4-BE49-F238E27FC236}">
                <a16:creationId xmlns:a16="http://schemas.microsoft.com/office/drawing/2014/main" id="{60A3252F-943C-ABA4-B929-AA5599C802E7}"/>
              </a:ext>
            </a:extLst>
          </p:cNvPr>
          <p:cNvSpPr>
            <a:spLocks noGrp="1"/>
          </p:cNvSpPr>
          <p:nvPr>
            <p:ph type="body" sz="quarter" idx="29" hasCustomPrompt="1"/>
          </p:nvPr>
        </p:nvSpPr>
        <p:spPr>
          <a:xfrm>
            <a:off x="7166402" y="5586970"/>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Tree>
    <p:extLst>
      <p:ext uri="{BB962C8B-B14F-4D97-AF65-F5344CB8AC3E}">
        <p14:creationId xmlns:p14="http://schemas.microsoft.com/office/powerpoint/2010/main" val="3165444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Freeform: Shape 5">
            <a:extLst>
              <a:ext uri="{FF2B5EF4-FFF2-40B4-BE49-F238E27FC236}">
                <a16:creationId xmlns:a16="http://schemas.microsoft.com/office/drawing/2014/main" id="{27BD32CE-3B92-CCD5-B427-C8A9E6B0664F}"/>
              </a:ext>
              <a:ext uri="{C183D7F6-B498-43B3-948B-1728B52AA6E4}">
                <adec:decorative xmlns:adec="http://schemas.microsoft.com/office/drawing/2017/decorative" val="1"/>
              </a:ext>
            </a:extLst>
          </p:cNvPr>
          <p:cNvSpPr/>
          <p:nvPr/>
        </p:nvSpPr>
        <p:spPr>
          <a:xfrm>
            <a:off x="-3672" y="984762"/>
            <a:ext cx="11810121" cy="3086098"/>
          </a:xfrm>
          <a:custGeom>
            <a:avLst/>
            <a:gdLst>
              <a:gd name="connsiteX0" fmla="*/ 0 w 11810121"/>
              <a:gd name="connsiteY0" fmla="*/ 0 h 3086098"/>
              <a:gd name="connsiteX1" fmla="*/ 6429222 w 11810121"/>
              <a:gd name="connsiteY1" fmla="*/ 0 h 3086098"/>
              <a:gd name="connsiteX2" fmla="*/ 10337435 w 11810121"/>
              <a:gd name="connsiteY2" fmla="*/ 0 h 3086098"/>
              <a:gd name="connsiteX3" fmla="*/ 11810121 w 11810121"/>
              <a:gd name="connsiteY3" fmla="*/ 0 h 3086098"/>
              <a:gd name="connsiteX4" fmla="*/ 10826171 w 11810121"/>
              <a:gd name="connsiteY4" fmla="*/ 3086098 h 3086098"/>
              <a:gd name="connsiteX5" fmla="*/ 8447134 w 11810121"/>
              <a:gd name="connsiteY5" fmla="*/ 3086098 h 3086098"/>
              <a:gd name="connsiteX6" fmla="*/ 6429222 w 11810121"/>
              <a:gd name="connsiteY6" fmla="*/ 3086098 h 3086098"/>
              <a:gd name="connsiteX7" fmla="*/ 0 w 11810121"/>
              <a:gd name="connsiteY7" fmla="*/ 3086098 h 30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0121" h="3086098">
                <a:moveTo>
                  <a:pt x="0" y="0"/>
                </a:moveTo>
                <a:lnTo>
                  <a:pt x="6429222" y="0"/>
                </a:lnTo>
                <a:lnTo>
                  <a:pt x="10337435" y="0"/>
                </a:lnTo>
                <a:lnTo>
                  <a:pt x="11810121" y="0"/>
                </a:lnTo>
                <a:lnTo>
                  <a:pt x="10826171" y="3086098"/>
                </a:lnTo>
                <a:lnTo>
                  <a:pt x="8447134" y="3086098"/>
                </a:lnTo>
                <a:lnTo>
                  <a:pt x="6429222" y="3086098"/>
                </a:lnTo>
                <a:lnTo>
                  <a:pt x="0" y="3086098"/>
                </a:lnTo>
                <a:close/>
              </a:path>
            </a:pathLst>
          </a:custGeom>
          <a:gradFill>
            <a:gsLst>
              <a:gs pos="0">
                <a:srgbClr val="FFFFFF">
                  <a:lumMod val="95000"/>
                  <a:alpha val="54000"/>
                </a:srgbClr>
              </a:gs>
              <a:gs pos="80000">
                <a:srgbClr val="646E81">
                  <a:lumMod val="20000"/>
                  <a:lumOff val="80000"/>
                  <a:alpha val="80000"/>
                </a:srgbClr>
              </a:gs>
            </a:gsLst>
            <a:lin ang="81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a:ln>
                <a:noFill/>
              </a:ln>
              <a:solidFill>
                <a:srgbClr val="FFFFFF"/>
              </a:solidFill>
              <a:effectLst/>
              <a:uLnTx/>
              <a:uFillTx/>
              <a:latin typeface="+mn-lt"/>
              <a:ea typeface="+mn-ea"/>
              <a:cs typeface="+mn-cs"/>
            </a:endParaRPr>
          </a:p>
        </p:txBody>
      </p:sp>
      <p:sp>
        <p:nvSpPr>
          <p:cNvPr id="8" name="Freeform: Shape 9">
            <a:extLst>
              <a:ext uri="{FF2B5EF4-FFF2-40B4-BE49-F238E27FC236}">
                <a16:creationId xmlns:a16="http://schemas.microsoft.com/office/drawing/2014/main" id="{725197D8-2094-163D-ACC6-76C4D9E89E38}"/>
              </a:ext>
              <a:ext uri="{C183D7F6-B498-43B3-948B-1728B52AA6E4}">
                <adec:decorative xmlns:adec="http://schemas.microsoft.com/office/drawing/2017/decorative" val="1"/>
              </a:ext>
            </a:extLst>
          </p:cNvPr>
          <p:cNvSpPr/>
          <p:nvPr/>
        </p:nvSpPr>
        <p:spPr bwMode="ltGray">
          <a:xfrm>
            <a:off x="0" y="816742"/>
            <a:ext cx="11658923" cy="3422138"/>
          </a:xfrm>
          <a:custGeom>
            <a:avLst/>
            <a:gdLst>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 name="connsiteX8" fmla="*/ 0 w 11463549"/>
              <a:gd name="connsiteY8" fmla="*/ 1659758 h 3422138"/>
              <a:gd name="connsiteX9" fmla="*/ 0 w 11463549"/>
              <a:gd name="connsiteY9" fmla="*/ 0 h 3422138"/>
              <a:gd name="connsiteX0" fmla="*/ 0 w 11463549"/>
              <a:gd name="connsiteY0" fmla="*/ 1659758 h 3422138"/>
              <a:gd name="connsiteX1" fmla="*/ 0 w 11463549"/>
              <a:gd name="connsiteY1" fmla="*/ 0 h 3422138"/>
              <a:gd name="connsiteX2" fmla="*/ 5496733 w 11463549"/>
              <a:gd name="connsiteY2" fmla="*/ 0 h 3422138"/>
              <a:gd name="connsiteX3" fmla="*/ 9830505 w 11463549"/>
              <a:gd name="connsiteY3" fmla="*/ 0 h 3422138"/>
              <a:gd name="connsiteX4" fmla="*/ 11463549 w 11463549"/>
              <a:gd name="connsiteY4" fmla="*/ 0 h 3422138"/>
              <a:gd name="connsiteX5" fmla="*/ 10372458 w 11463549"/>
              <a:gd name="connsiteY5" fmla="*/ 3422138 h 3422138"/>
              <a:gd name="connsiteX6" fmla="*/ 7734372 w 11463549"/>
              <a:gd name="connsiteY6" fmla="*/ 3422138 h 3422138"/>
              <a:gd name="connsiteX7" fmla="*/ 5496733 w 11463549"/>
              <a:gd name="connsiteY7" fmla="*/ 3422138 h 3422138"/>
              <a:gd name="connsiteX8" fmla="*/ 0 w 11463549"/>
              <a:gd name="connsiteY8" fmla="*/ 3422138 h 3422138"/>
              <a:gd name="connsiteX9" fmla="*/ 91440 w 11463549"/>
              <a:gd name="connsiteY9" fmla="*/ 1751198 h 3422138"/>
              <a:gd name="connsiteX0" fmla="*/ 0 w 11463549"/>
              <a:gd name="connsiteY0" fmla="*/ 1659758 h 3422138"/>
              <a:gd name="connsiteX1" fmla="*/ 0 w 11463549"/>
              <a:gd name="connsiteY1" fmla="*/ 0 h 3422138"/>
              <a:gd name="connsiteX2" fmla="*/ 5496733 w 11463549"/>
              <a:gd name="connsiteY2" fmla="*/ 0 h 3422138"/>
              <a:gd name="connsiteX3" fmla="*/ 9830505 w 11463549"/>
              <a:gd name="connsiteY3" fmla="*/ 0 h 3422138"/>
              <a:gd name="connsiteX4" fmla="*/ 11463549 w 11463549"/>
              <a:gd name="connsiteY4" fmla="*/ 0 h 3422138"/>
              <a:gd name="connsiteX5" fmla="*/ 10372458 w 11463549"/>
              <a:gd name="connsiteY5" fmla="*/ 3422138 h 3422138"/>
              <a:gd name="connsiteX6" fmla="*/ 7734372 w 11463549"/>
              <a:gd name="connsiteY6" fmla="*/ 3422138 h 3422138"/>
              <a:gd name="connsiteX7" fmla="*/ 5496733 w 11463549"/>
              <a:gd name="connsiteY7" fmla="*/ 3422138 h 3422138"/>
              <a:gd name="connsiteX8" fmla="*/ 0 w 11463549"/>
              <a:gd name="connsiteY8" fmla="*/ 3422138 h 3422138"/>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3549" h="3422138">
                <a:moveTo>
                  <a:pt x="0" y="0"/>
                </a:moveTo>
                <a:lnTo>
                  <a:pt x="5496733" y="0"/>
                </a:lnTo>
                <a:lnTo>
                  <a:pt x="9830505" y="0"/>
                </a:lnTo>
                <a:lnTo>
                  <a:pt x="11463549" y="0"/>
                </a:lnTo>
                <a:lnTo>
                  <a:pt x="10372458" y="3422138"/>
                </a:lnTo>
                <a:lnTo>
                  <a:pt x="7734372" y="3422138"/>
                </a:lnTo>
                <a:lnTo>
                  <a:pt x="5496733" y="3422138"/>
                </a:lnTo>
                <a:lnTo>
                  <a:pt x="0" y="3422138"/>
                </a:lnTo>
              </a:path>
            </a:pathLst>
          </a:custGeom>
          <a:noFill/>
          <a:ln w="12700" cap="flat">
            <a:gradFill flip="none" rotWithShape="1">
              <a:gsLst>
                <a:gs pos="0">
                  <a:srgbClr val="7E45AF">
                    <a:lumMod val="40000"/>
                    <a:lumOff val="60000"/>
                  </a:srgbClr>
                </a:gs>
                <a:gs pos="99000">
                  <a:srgbClr val="7E45AF"/>
                </a:gs>
              </a:gsLst>
              <a:lin ang="18000000" scaled="0"/>
              <a:tileRect/>
            </a:gradFill>
            <a:prstDash val="solid"/>
            <a:miter/>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mn-lt"/>
            </a:endParaRPr>
          </a:p>
        </p:txBody>
      </p:sp>
      <p:sp>
        <p:nvSpPr>
          <p:cNvPr id="4" name="Title 3">
            <a:extLst>
              <a:ext uri="{FF2B5EF4-FFF2-40B4-BE49-F238E27FC236}">
                <a16:creationId xmlns:a16="http://schemas.microsoft.com/office/drawing/2014/main" id="{1FAB8AD3-66D8-BBF6-8722-EB7411CADFDD}"/>
              </a:ext>
            </a:extLst>
          </p:cNvPr>
          <p:cNvSpPr>
            <a:spLocks noGrp="1"/>
          </p:cNvSpPr>
          <p:nvPr>
            <p:ph type="title" hasCustomPrompt="1"/>
          </p:nvPr>
        </p:nvSpPr>
        <p:spPr>
          <a:xfrm>
            <a:off x="533400" y="1773936"/>
            <a:ext cx="10058400" cy="1005840"/>
          </a:xfrm>
        </p:spPr>
        <p:txBody>
          <a:bodyPr anchor="b"/>
          <a:lstStyle>
            <a:lvl1pPr>
              <a:defRPr sz="3600">
                <a:solidFill>
                  <a:schemeClr val="accent1"/>
                </a:solidFill>
              </a:defRPr>
            </a:lvl1pPr>
          </a:lstStyle>
          <a:p>
            <a:r>
              <a:rPr dirty="0"/>
              <a:t>Click to Add a Slide Title</a:t>
            </a:r>
          </a:p>
        </p:txBody>
      </p:sp>
      <p:sp>
        <p:nvSpPr>
          <p:cNvPr id="3" name="Text Placeholder 2"/>
          <p:cNvSpPr>
            <a:spLocks noGrp="1"/>
          </p:cNvSpPr>
          <p:nvPr>
            <p:ph type="body" idx="1" hasCustomPrompt="1"/>
            <p:custDataLst>
              <p:tags r:id="rId1"/>
            </p:custDataLst>
          </p:nvPr>
        </p:nvSpPr>
        <p:spPr>
          <a:xfrm>
            <a:off x="533400" y="2770632"/>
            <a:ext cx="10058400" cy="1202753"/>
          </a:xfrm>
        </p:spPr>
        <p:txBody>
          <a:bodyPr>
            <a:noAutofit/>
          </a:bodyPr>
          <a:lstStyle>
            <a:lvl1pPr marL="0" indent="0">
              <a:spcBef>
                <a:spcPts val="0"/>
              </a:spcBef>
              <a:buNone/>
              <a:defRPr sz="28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add a subtitle</a:t>
            </a:r>
          </a:p>
        </p:txBody>
      </p:sp>
    </p:spTree>
    <p:extLst>
      <p:ext uri="{BB962C8B-B14F-4D97-AF65-F5344CB8AC3E}">
        <p14:creationId xmlns:p14="http://schemas.microsoft.com/office/powerpoint/2010/main" val="2524674090"/>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0637-1F42-1D6F-98C0-EB3C66AA5786}"/>
              </a:ext>
            </a:extLst>
          </p:cNvPr>
          <p:cNvSpPr>
            <a:spLocks noGrp="1"/>
          </p:cNvSpPr>
          <p:nvPr>
            <p:ph type="title" hasCustomPrompt="1"/>
          </p:nvPr>
        </p:nvSpPr>
        <p:spPr/>
        <p:txBody>
          <a:bodyPr/>
          <a:lstStyle/>
          <a:p>
            <a:r>
              <a:rPr dirty="0"/>
              <a:t>Click to Add a Slide Title</a:t>
            </a:r>
          </a:p>
        </p:txBody>
      </p:sp>
    </p:spTree>
    <p:extLst>
      <p:ext uri="{BB962C8B-B14F-4D97-AF65-F5344CB8AC3E}">
        <p14:creationId xmlns:p14="http://schemas.microsoft.com/office/powerpoint/2010/main" val="3194238098"/>
      </p:ext>
    </p:extLst>
  </p:cSld>
  <p:clrMapOvr>
    <a:masterClrMapping/>
  </p:clrMapOvr>
  <p:extLst>
    <p:ext uri="{DCECCB84-F9BA-43D5-87BE-67443E8EF086}">
      <p15:sldGuideLst xmlns:p15="http://schemas.microsoft.com/office/powerpoint/2012/main">
        <p15:guide id="4" orient="horz" pos="72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D4B6-6919-4B05-9865-A84FDCB3F1A6}"/>
              </a:ext>
            </a:extLst>
          </p:cNvPr>
          <p:cNvSpPr>
            <a:spLocks noGrp="1"/>
          </p:cNvSpPr>
          <p:nvPr>
            <p:ph type="title" hasCustomPrompt="1"/>
            <p:custDataLst>
              <p:tags r:id="rId1"/>
            </p:custDataLst>
          </p:nvPr>
        </p:nvSpPr>
        <p:spPr>
          <a:xfrm>
            <a:off x="533400" y="526477"/>
            <a:ext cx="11125201" cy="612648"/>
          </a:xfrm>
        </p:spPr>
        <p:txBody>
          <a:bodyPr/>
          <a:lstStyle>
            <a:lvl1pPr>
              <a:defRPr/>
            </a:lvl1pPr>
          </a:lstStyle>
          <a:p>
            <a:r>
              <a:t>Click to Add a Slide Title</a:t>
            </a:r>
          </a:p>
        </p:txBody>
      </p:sp>
      <p:sp>
        <p:nvSpPr>
          <p:cNvPr id="3" name="Text Placeholder 6">
            <a:extLst>
              <a:ext uri="{FF2B5EF4-FFF2-40B4-BE49-F238E27FC236}">
                <a16:creationId xmlns:a16="http://schemas.microsoft.com/office/drawing/2014/main" id="{9C032D36-66AB-4AEF-A795-4ED1CE7E776A}"/>
              </a:ext>
            </a:extLst>
          </p:cNvPr>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rPr dirty="0"/>
              <a:t>Click to add a subtitle</a:t>
            </a:r>
          </a:p>
        </p:txBody>
      </p:sp>
    </p:spTree>
    <p:extLst>
      <p:ext uri="{BB962C8B-B14F-4D97-AF65-F5344CB8AC3E}">
        <p14:creationId xmlns:p14="http://schemas.microsoft.com/office/powerpoint/2010/main" val="43730123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1" cy="612648"/>
          </a:xfrm>
        </p:spPr>
        <p:txBody>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 </a:t>
            </a:r>
          </a:p>
        </p:txBody>
      </p:sp>
      <p:sp>
        <p:nvSpPr>
          <p:cNvPr id="3" name="Content Placeholder 2"/>
          <p:cNvSpPr>
            <a:spLocks noGrp="1"/>
          </p:cNvSpPr>
          <p:nvPr>
            <p:ph idx="1" hasCustomPrompt="1"/>
            <p:custDataLst>
              <p:tags r:id="rId3"/>
            </p:custDataLst>
          </p:nvPr>
        </p:nvSpPr>
        <p:spPr>
          <a:xfrm>
            <a:off x="533400" y="1704560"/>
            <a:ext cx="11125200" cy="476974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363197258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p:txBody>
          <a:bodyPr/>
          <a:lstStyle>
            <a:lvl1pPr>
              <a:defRPr/>
            </a:lvl1pPr>
          </a:lstStyle>
          <a:p>
            <a:r>
              <a:t>Click to Add a Slide Title</a:t>
            </a:r>
          </a:p>
        </p:txBody>
      </p:sp>
      <p:sp>
        <p:nvSpPr>
          <p:cNvPr id="3" name="Content Placeholder 2"/>
          <p:cNvSpPr>
            <a:spLocks noGrp="1"/>
          </p:cNvSpPr>
          <p:nvPr>
            <p:ph idx="1" hasCustomPrompt="1"/>
            <p:custDataLst>
              <p:tags r:id="rId2"/>
            </p:custDataLst>
          </p:nvPr>
        </p:nvSpPr>
        <p:spPr>
          <a:xfrm>
            <a:off x="533400" y="1704560"/>
            <a:ext cx="11125200" cy="476974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10952629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ubtitle and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2" cy="612648"/>
          </a:xfrm>
        </p:spPr>
        <p:txBody>
          <a:bodyPr>
            <a:noAutofit/>
          </a:bodyPr>
          <a:lstStyle>
            <a:lvl1pPr>
              <a:defRPr/>
            </a:lvl1pPr>
          </a:lstStyle>
          <a:p>
            <a:r>
              <a:rPr dirty="0"/>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3"/>
            </p:custDataLst>
          </p:nvPr>
        </p:nvSpPr>
        <p:spPr bwMode="ltGray">
          <a:xfrm>
            <a:off x="0"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07788518"/>
      </p:ext>
    </p:extLst>
  </p:cSld>
  <p:clrMapOvr>
    <a:masterClrMapping/>
  </p:clrMapOvr>
  <p:extLst>
    <p:ext uri="{DCECCB84-F9BA-43D5-87BE-67443E8EF086}">
      <p15:sldGuideLst xmlns:p15="http://schemas.microsoft.com/office/powerpoint/2012/main">
        <p15:guide id="1" orient="horz" pos="1161">
          <p15:clr>
            <a:srgbClr val="5ACBF0"/>
          </p15:clr>
        </p15:guide>
        <p15:guide id="2" orient="horz" pos="403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ubtitle and Content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2" cy="612648"/>
          </a:xfrm>
        </p:spPr>
        <p:txBody>
          <a:bodyPr>
            <a:noAutofit/>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3"/>
            </p:custDataLst>
          </p:nvPr>
        </p:nvSpPr>
        <p:spPr bwMode="ltGray">
          <a:xfrm>
            <a:off x="2"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hasCustomPrompt="1"/>
            <p:custDataLst>
              <p:tags r:id="rId4"/>
            </p:custDataLst>
          </p:nvPr>
        </p:nvSpPr>
        <p:spPr>
          <a:xfrm>
            <a:off x="528633" y="1846053"/>
            <a:ext cx="11134727" cy="456337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588379905"/>
      </p:ext>
    </p:extLst>
  </p:cSld>
  <p:clrMapOvr>
    <a:masterClrMapping/>
  </p:clrMapOvr>
  <p:extLst>
    <p:ext uri="{DCECCB84-F9BA-43D5-87BE-67443E8EF086}">
      <p15:sldGuideLst xmlns:p15="http://schemas.microsoft.com/office/powerpoint/2012/main">
        <p15:guide id="1" orient="horz" pos="4032">
          <p15:clr>
            <a:srgbClr val="5ACBF0"/>
          </p15:clr>
        </p15:guide>
        <p15:guide id="2" orient="horz" pos="116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p:txBody>
          <a:bodyPr>
            <a:noAutofit/>
          </a:bodyPr>
          <a:lstStyle>
            <a:lvl1pPr>
              <a:defRPr/>
            </a:lvl1pPr>
          </a:lstStyle>
          <a:p>
            <a:r>
              <a:t>Click to Add a Slide 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2"/>
            </p:custDataLst>
          </p:nvPr>
        </p:nvSpPr>
        <p:spPr bwMode="ltGray">
          <a:xfrm>
            <a:off x="2"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hasCustomPrompt="1"/>
            <p:custDataLst>
              <p:tags r:id="rId3"/>
            </p:custDataLst>
          </p:nvPr>
        </p:nvSpPr>
        <p:spPr>
          <a:xfrm>
            <a:off x="528633" y="1846053"/>
            <a:ext cx="11134727" cy="456337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262253009"/>
      </p:ext>
    </p:extLst>
  </p:cSld>
  <p:clrMapOvr>
    <a:masterClrMapping/>
  </p:clrMapOvr>
  <p:extLst>
    <p:ext uri="{DCECCB84-F9BA-43D5-87BE-67443E8EF086}">
      <p15:sldGuideLst xmlns:p15="http://schemas.microsoft.com/office/powerpoint/2012/main">
        <p15:guide id="4" orient="horz" pos="4032">
          <p15:clr>
            <a:srgbClr val="5ACBF0"/>
          </p15:clr>
        </p15:guide>
        <p15:guide id="5" orient="horz" pos="116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ynopsys Title Slide Desig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A9CFE-8725-5133-0403-A225CE7C9ABC}"/>
              </a:ext>
            </a:extLst>
          </p:cNvPr>
          <p:cNvPicPr>
            <a:picLocks noChangeAspect="1"/>
          </p:cNvPicPr>
          <p:nvPr/>
        </p:nvPicPr>
        <p:blipFill>
          <a:blip r:embed="rId6"/>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022E6DD-5A97-48D0-E1D2-D9D6D829A471}"/>
              </a:ext>
              <a:ext uri="{C183D7F6-B498-43B3-948B-1728B52AA6E4}">
                <adec:decorative xmlns:adec="http://schemas.microsoft.com/office/drawing/2017/decorative" val="1"/>
              </a:ext>
            </a:extLst>
          </p:cNvPr>
          <p:cNvSpPr/>
          <p:nvPr/>
        </p:nvSpPr>
        <p:spPr>
          <a:xfrm>
            <a:off x="0" y="4234"/>
            <a:ext cx="11664954" cy="6853766"/>
          </a:xfrm>
          <a:prstGeom prst="rect">
            <a:avLst/>
          </a:prstGeom>
          <a:gradFill>
            <a:gsLst>
              <a:gs pos="18000">
                <a:srgbClr val="B3B4B3">
                  <a:alpha val="0"/>
                </a:srgbClr>
              </a:gs>
              <a:gs pos="76000">
                <a:srgbClr val="B3B4B3">
                  <a:alpha val="49000"/>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grpSp>
        <p:nvGrpSpPr>
          <p:cNvPr id="7" name="logo">
            <a:extLst>
              <a:ext uri="{FF2B5EF4-FFF2-40B4-BE49-F238E27FC236}">
                <a16:creationId xmlns:a16="http://schemas.microsoft.com/office/drawing/2014/main" id="{B9BAA001-D41E-1CE1-18CD-40317DA5B2BD}"/>
              </a:ext>
            </a:extLst>
          </p:cNvPr>
          <p:cNvGrpSpPr/>
          <p:nvPr/>
        </p:nvGrpSpPr>
        <p:grpSpPr>
          <a:xfrm>
            <a:off x="525972" y="1754695"/>
            <a:ext cx="1725522" cy="378207"/>
            <a:chOff x="4574790" y="2937691"/>
            <a:chExt cx="3040324" cy="666392"/>
          </a:xfrm>
          <a:solidFill>
            <a:srgbClr val="FFFFFF"/>
          </a:solidFill>
        </p:grpSpPr>
        <p:sp>
          <p:nvSpPr>
            <p:cNvPr id="11" name="Freeform: Shape 2">
              <a:extLst>
                <a:ext uri="{FF2B5EF4-FFF2-40B4-BE49-F238E27FC236}">
                  <a16:creationId xmlns:a16="http://schemas.microsoft.com/office/drawing/2014/main" id="{33493E6A-8F8C-A138-A09B-3515EA0DCCD3}"/>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grpFill/>
            <a:ln w="9525" cap="flat">
              <a:noFill/>
              <a:prstDash val="solid"/>
              <a:miter/>
            </a:ln>
          </p:spPr>
          <p:txBody>
            <a:bodyPr rtlCol="0" anchor="ctr"/>
            <a:lstStyle/>
            <a:p>
              <a:pPr algn="r"/>
              <a:endParaRPr/>
            </a:p>
          </p:txBody>
        </p:sp>
        <p:sp>
          <p:nvSpPr>
            <p:cNvPr id="13" name="Freeform: Shape 4">
              <a:extLst>
                <a:ext uri="{FF2B5EF4-FFF2-40B4-BE49-F238E27FC236}">
                  <a16:creationId xmlns:a16="http://schemas.microsoft.com/office/drawing/2014/main" id="{D426D2CE-CEBC-98AE-938E-24861CDF02DE}"/>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grpFill/>
            <a:ln w="9525" cap="flat">
              <a:noFill/>
              <a:prstDash val="solid"/>
              <a:miter/>
            </a:ln>
          </p:spPr>
          <p:txBody>
            <a:bodyPr rtlCol="0" anchor="ctr"/>
            <a:lstStyle/>
            <a:p>
              <a:pPr algn="r"/>
              <a:endParaRPr/>
            </a:p>
          </p:txBody>
        </p:sp>
        <p:sp>
          <p:nvSpPr>
            <p:cNvPr id="14" name="Freeform: Shape 5">
              <a:extLst>
                <a:ext uri="{FF2B5EF4-FFF2-40B4-BE49-F238E27FC236}">
                  <a16:creationId xmlns:a16="http://schemas.microsoft.com/office/drawing/2014/main" id="{28752A99-8181-8FDE-E4C6-E89440EA4635}"/>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grpFill/>
            <a:ln w="9525" cap="flat">
              <a:noFill/>
              <a:prstDash val="solid"/>
              <a:miter/>
            </a:ln>
          </p:spPr>
          <p:txBody>
            <a:bodyPr rtlCol="0" anchor="ctr"/>
            <a:lstStyle/>
            <a:p>
              <a:pPr algn="r"/>
              <a:endParaRPr/>
            </a:p>
          </p:txBody>
        </p:sp>
        <p:sp>
          <p:nvSpPr>
            <p:cNvPr id="15" name="Freeform: Shape 6">
              <a:extLst>
                <a:ext uri="{FF2B5EF4-FFF2-40B4-BE49-F238E27FC236}">
                  <a16:creationId xmlns:a16="http://schemas.microsoft.com/office/drawing/2014/main" id="{72C13F1A-D0C5-AB6B-5C20-3C6B7DA8244B}"/>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grpFill/>
            <a:ln w="9525" cap="flat">
              <a:noFill/>
              <a:prstDash val="solid"/>
              <a:miter/>
            </a:ln>
          </p:spPr>
          <p:txBody>
            <a:bodyPr rtlCol="0" anchor="ctr"/>
            <a:lstStyle/>
            <a:p>
              <a:pPr algn="r"/>
              <a:endParaRPr/>
            </a:p>
          </p:txBody>
        </p:sp>
        <p:sp>
          <p:nvSpPr>
            <p:cNvPr id="16" name="Freeform: Shape 7">
              <a:extLst>
                <a:ext uri="{FF2B5EF4-FFF2-40B4-BE49-F238E27FC236}">
                  <a16:creationId xmlns:a16="http://schemas.microsoft.com/office/drawing/2014/main" id="{8B4B72FD-E933-0E98-0685-62B8CF2056F3}"/>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grpFill/>
            <a:ln w="9525" cap="flat">
              <a:noFill/>
              <a:prstDash val="solid"/>
              <a:miter/>
            </a:ln>
          </p:spPr>
          <p:txBody>
            <a:bodyPr rtlCol="0" anchor="ctr"/>
            <a:lstStyle/>
            <a:p>
              <a:pPr algn="r"/>
              <a:endParaRPr/>
            </a:p>
          </p:txBody>
        </p:sp>
        <p:sp>
          <p:nvSpPr>
            <p:cNvPr id="17" name="Freeform: Shape 8">
              <a:extLst>
                <a:ext uri="{FF2B5EF4-FFF2-40B4-BE49-F238E27FC236}">
                  <a16:creationId xmlns:a16="http://schemas.microsoft.com/office/drawing/2014/main" id="{625114C1-A61F-4AB2-0ADC-B4640C5A5138}"/>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grpFill/>
            <a:ln w="9525" cap="flat">
              <a:noFill/>
              <a:prstDash val="solid"/>
              <a:miter/>
            </a:ln>
          </p:spPr>
          <p:txBody>
            <a:bodyPr rtlCol="0" anchor="ctr"/>
            <a:lstStyle/>
            <a:p>
              <a:pPr algn="r"/>
              <a:endParaRPr/>
            </a:p>
          </p:txBody>
        </p:sp>
        <p:sp>
          <p:nvSpPr>
            <p:cNvPr id="18" name="Freeform: Shape 9">
              <a:extLst>
                <a:ext uri="{FF2B5EF4-FFF2-40B4-BE49-F238E27FC236}">
                  <a16:creationId xmlns:a16="http://schemas.microsoft.com/office/drawing/2014/main" id="{13914F65-0810-2FF6-C6D9-E336BF420023}"/>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grpFill/>
            <a:ln w="9525" cap="flat">
              <a:noFill/>
              <a:prstDash val="solid"/>
              <a:miter/>
            </a:ln>
          </p:spPr>
          <p:txBody>
            <a:bodyPr rtlCol="0" anchor="ctr"/>
            <a:lstStyle/>
            <a:p>
              <a:pPr algn="r"/>
              <a:endParaRPr/>
            </a:p>
          </p:txBody>
        </p:sp>
        <p:sp>
          <p:nvSpPr>
            <p:cNvPr id="19" name="Freeform: Shape 10">
              <a:extLst>
                <a:ext uri="{FF2B5EF4-FFF2-40B4-BE49-F238E27FC236}">
                  <a16:creationId xmlns:a16="http://schemas.microsoft.com/office/drawing/2014/main" id="{EFE7A3B9-0972-2F3B-1B2E-8757EB7A8BF5}"/>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grpFill/>
            <a:ln w="9525" cap="flat">
              <a:noFill/>
              <a:prstDash val="solid"/>
              <a:miter/>
            </a:ln>
          </p:spPr>
          <p:txBody>
            <a:bodyPr rtlCol="0" anchor="ctr"/>
            <a:lstStyle/>
            <a:p>
              <a:pPr algn="r"/>
              <a:endParaRPr/>
            </a:p>
          </p:txBody>
        </p:sp>
        <p:sp>
          <p:nvSpPr>
            <p:cNvPr id="20" name="Freeform: Shape 11">
              <a:extLst>
                <a:ext uri="{FF2B5EF4-FFF2-40B4-BE49-F238E27FC236}">
                  <a16:creationId xmlns:a16="http://schemas.microsoft.com/office/drawing/2014/main" id="{C459A760-3E92-FDFA-4C2D-C408D706ED43}"/>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grpFill/>
            <a:ln w="9525" cap="flat">
              <a:noFill/>
              <a:prstDash val="solid"/>
              <a:miter/>
            </a:ln>
          </p:spPr>
          <p:txBody>
            <a:bodyPr rtlCol="0" anchor="ctr"/>
            <a:lstStyle/>
            <a:p>
              <a:pPr algn="r"/>
              <a:endParaRPr/>
            </a:p>
          </p:txBody>
        </p:sp>
        <p:sp>
          <p:nvSpPr>
            <p:cNvPr id="23" name="Freeform: Shape 12">
              <a:extLst>
                <a:ext uri="{FF2B5EF4-FFF2-40B4-BE49-F238E27FC236}">
                  <a16:creationId xmlns:a16="http://schemas.microsoft.com/office/drawing/2014/main" id="{761C1049-AD23-B9BD-0698-0720FA9AC88F}"/>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grpFill/>
            <a:ln w="9525" cap="flat">
              <a:noFill/>
              <a:prstDash val="solid"/>
              <a:miter/>
            </a:ln>
          </p:spPr>
          <p:txBody>
            <a:bodyPr rtlCol="0" anchor="ctr"/>
            <a:lstStyle/>
            <a:p>
              <a:pPr algn="r"/>
              <a:endParaRPr/>
            </a:p>
          </p:txBody>
        </p:sp>
        <p:sp>
          <p:nvSpPr>
            <p:cNvPr id="24" name="Freeform: Shape 13">
              <a:extLst>
                <a:ext uri="{FF2B5EF4-FFF2-40B4-BE49-F238E27FC236}">
                  <a16:creationId xmlns:a16="http://schemas.microsoft.com/office/drawing/2014/main" id="{D6F36D3A-A26E-10CC-5620-83FD75428F08}"/>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grpFill/>
            <a:ln w="9525" cap="flat">
              <a:noFill/>
              <a:prstDash val="solid"/>
              <a:miter/>
            </a:ln>
          </p:spPr>
          <p:txBody>
            <a:bodyPr rtlCol="0" anchor="ctr"/>
            <a:lstStyle/>
            <a:p>
              <a:pPr algn="r"/>
              <a:endParaRPr/>
            </a:p>
          </p:txBody>
        </p:sp>
      </p:grpSp>
    </p:spTree>
    <p:extLst>
      <p:ext uri="{BB962C8B-B14F-4D97-AF65-F5344CB8AC3E}">
        <p14:creationId xmlns:p14="http://schemas.microsoft.com/office/powerpoint/2010/main" val="397667656"/>
      </p:ext>
    </p:extLst>
  </p:cSld>
  <p:clrMapOvr>
    <a:masterClrMapping/>
  </p:clrMapOvr>
  <p:transition>
    <p:fade/>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533400" y="526477"/>
            <a:ext cx="11125202" cy="612648"/>
          </a:xfrm>
        </p:spPr>
        <p:txBody>
          <a:bodyPr/>
          <a:lstStyle>
            <a:lvl1pPr>
              <a:defRPr/>
            </a:lvl1pPr>
          </a:lstStyle>
          <a:p>
            <a:r>
              <a:t>Click to Add a Slide Title</a:t>
            </a:r>
          </a:p>
        </p:txBody>
      </p:sp>
      <p:sp>
        <p:nvSpPr>
          <p:cNvPr id="5"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3" name="Content Placeholder 2"/>
          <p:cNvSpPr>
            <a:spLocks noGrp="1"/>
          </p:cNvSpPr>
          <p:nvPr>
            <p:ph sz="half" idx="1" hasCustomPrompt="1"/>
            <p:custDataLst>
              <p:tags r:id="rId3"/>
            </p:custDataLst>
          </p:nvPr>
        </p:nvSpPr>
        <p:spPr>
          <a:xfrm>
            <a:off x="533399" y="1704560"/>
            <a:ext cx="5431536" cy="4769741"/>
          </a:xfrm>
        </p:spPr>
        <p:txBody>
          <a:bodyPr vert="horz" lIns="0" tIns="0" rIns="0" bIns="0" rtlCol="0">
            <a:noAutofit/>
          </a:bodyPr>
          <a:lstStyle>
            <a:lvl1pPr>
              <a:defRPr/>
            </a:lvl1pPr>
            <a:lvl2pPr>
              <a:defRPr/>
            </a:lvl2pPr>
            <a:lvl3pPr>
              <a:defRPr/>
            </a:lvl3pPr>
            <a:lvl4pPr>
              <a:defRPr/>
            </a:lvl4pPr>
            <a:lvl5pPr>
              <a:defRPr/>
            </a:lvl5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hasCustomPrompt="1"/>
            <p:custDataLst>
              <p:tags r:id="rId4"/>
            </p:custDataLst>
          </p:nvPr>
        </p:nvSpPr>
        <p:spPr>
          <a:xfrm>
            <a:off x="6230112" y="1704559"/>
            <a:ext cx="5431536" cy="4773168"/>
          </a:xfrm>
        </p:spPr>
        <p:txBody>
          <a:bodyPr vert="horz" lIns="0" tIns="0" rIns="0" bIns="0" rtlCol="0">
            <a:noAutofit/>
          </a:bodyPr>
          <a:lstStyle>
            <a:lvl1pPr>
              <a:defRPr/>
            </a:lvl1pPr>
            <a:lvl2pPr>
              <a:defRPr/>
            </a:lvl2pPr>
            <a:lvl3pPr>
              <a:defRPr/>
            </a:lvl3pPr>
            <a:lvl4pPr>
              <a:defRPr baseline="0"/>
            </a:lvl4pPr>
            <a:lvl5pPr>
              <a:defRPr baseline="0"/>
            </a:lvl5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4917509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ubtitle Content Gray Bar">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custDataLst>
              <p:tags r:id="rId1"/>
            </p:custDataLst>
          </p:nvPr>
        </p:nvSpPr>
        <p:spPr bwMode="ltGray">
          <a:xfrm>
            <a:off x="8470392" y="-1"/>
            <a:ext cx="3721608" cy="6858000"/>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Copyright">
            <a:extLst>
              <a:ext uri="{FF2B5EF4-FFF2-40B4-BE49-F238E27FC236}">
                <a16:creationId xmlns:a16="http://schemas.microsoft.com/office/drawing/2014/main" id="{7AE3AE3B-2760-0D20-F108-1E915D0520E6}"/>
              </a:ext>
              <a:ext uri="{C183D7F6-B498-43B3-948B-1728B52AA6E4}">
                <adec:decorative xmlns:adec="http://schemas.microsoft.com/office/drawing/2017/decorative" val="0"/>
              </a:ext>
            </a:extLst>
          </p:cNvPr>
          <p:cNvSpPr txBox="1"/>
          <p:nvPr>
            <p:custDataLst>
              <p:tags r:id="rId2"/>
            </p:custDataLst>
          </p:nvPr>
        </p:nvSpPr>
        <p:spPr>
          <a:xfrm>
            <a:off x="10082807" y="6525890"/>
            <a:ext cx="1226107" cy="215444"/>
          </a:xfrm>
          <a:prstGeom prst="rect">
            <a:avLst/>
          </a:prstGeom>
          <a:noFill/>
        </p:spPr>
        <p:txBody>
          <a:bodyPr wrap="square" rtlCol="0" anchor="ctr">
            <a:noAutofit/>
          </a:bodyPr>
          <a:lstStyle/>
          <a:p>
            <a:pPr algn="r"/>
            <a:r>
              <a:rPr sz="800" dirty="0">
                <a:solidFill>
                  <a:srgbClr val="646E81"/>
                </a:solidFill>
              </a:rPr>
              <a:t>© 202</a:t>
            </a:r>
            <a:r>
              <a:rPr lang="en-US" sz="800" dirty="0">
                <a:solidFill>
                  <a:srgbClr val="646E81"/>
                </a:solidFill>
              </a:rPr>
              <a:t>3</a:t>
            </a:r>
            <a:r>
              <a:rPr sz="800" dirty="0">
                <a:solidFill>
                  <a:srgbClr val="646E81"/>
                </a:solidFill>
              </a:rPr>
              <a:t> Synopsys, Inc. </a:t>
            </a:r>
          </a:p>
        </p:txBody>
      </p:sp>
      <p:sp>
        <p:nvSpPr>
          <p:cNvPr id="12" name="Slide Number">
            <a:extLst>
              <a:ext uri="{FF2B5EF4-FFF2-40B4-BE49-F238E27FC236}">
                <a16:creationId xmlns:a16="http://schemas.microsoft.com/office/drawing/2014/main" id="{2E957B4C-39F1-67FF-12BA-0F06B0816D42}"/>
              </a:ext>
            </a:extLst>
          </p:cNvPr>
          <p:cNvSpPr txBox="1"/>
          <p:nvPr>
            <p:custDataLst>
              <p:tags r:id="rId3"/>
            </p:custDataLst>
          </p:nvPr>
        </p:nvSpPr>
        <p:spPr>
          <a:xfrm>
            <a:off x="11308913" y="6525890"/>
            <a:ext cx="374204" cy="215444"/>
          </a:xfrm>
          <a:prstGeom prst="rect">
            <a:avLst/>
          </a:prstGeom>
          <a:noFill/>
        </p:spPr>
        <p:txBody>
          <a:bodyPr wrap="square" lIns="0" tIns="0" rIns="0" bIns="0" rtlCol="0" anchor="ctr">
            <a:noAutofit/>
          </a:bodyPr>
          <a:lstStyle/>
          <a:p>
            <a:pPr algn="r"/>
            <a:fld id="{CAE2347F-76BC-4690-80B5-B24BA0EA7B0A}" type="slidenum">
              <a:rPr sz="800">
                <a:solidFill>
                  <a:srgbClr val="646E81"/>
                </a:solidFill>
              </a:rPr>
              <a:pPr algn="r"/>
              <a:t>‹#›</a:t>
            </a:fld>
            <a:endParaRPr sz="800">
              <a:solidFill>
                <a:srgbClr val="646E81"/>
              </a:solidFill>
            </a:endParaRPr>
          </a:p>
        </p:txBody>
      </p:sp>
      <p:sp>
        <p:nvSpPr>
          <p:cNvPr id="4" name="Title 3">
            <a:extLst>
              <a:ext uri="{FF2B5EF4-FFF2-40B4-BE49-F238E27FC236}">
                <a16:creationId xmlns:a16="http://schemas.microsoft.com/office/drawing/2014/main" id="{C538A56D-8CE5-7373-0645-E1971F77D857}"/>
              </a:ext>
            </a:extLst>
          </p:cNvPr>
          <p:cNvSpPr>
            <a:spLocks noGrp="1"/>
          </p:cNvSpPr>
          <p:nvPr>
            <p:ph type="title" hasCustomPrompt="1"/>
          </p:nvPr>
        </p:nvSpPr>
        <p:spPr>
          <a:xfrm>
            <a:off x="533400" y="526477"/>
            <a:ext cx="7598664" cy="612648"/>
          </a:xfrm>
        </p:spPr>
        <p:txBody>
          <a:bodyPr>
            <a:noAutofit/>
          </a:bodyPr>
          <a:lstStyle/>
          <a:p>
            <a:r>
              <a:rPr dirty="0"/>
              <a:t>Click to Add a Slide Title</a:t>
            </a:r>
          </a:p>
        </p:txBody>
      </p:sp>
      <p:sp>
        <p:nvSpPr>
          <p:cNvPr id="7" name="Text Placeholder 6"/>
          <p:cNvSpPr>
            <a:spLocks noGrp="1"/>
          </p:cNvSpPr>
          <p:nvPr>
            <p:ph type="body" sz="quarter" idx="12" hasCustomPrompt="1"/>
            <p:custDataLst>
              <p:tags r:id="rId4"/>
            </p:custDataLst>
          </p:nvPr>
        </p:nvSpPr>
        <p:spPr>
          <a:xfrm>
            <a:off x="533400" y="1143000"/>
            <a:ext cx="7598664" cy="310896"/>
          </a:xfrm>
        </p:spPr>
        <p:txBody>
          <a:bodyPr>
            <a:noAutofit/>
          </a:bodyPr>
          <a:lstStyle>
            <a:lvl1pPr marL="0" indent="0">
              <a:spcBef>
                <a:spcPts val="0"/>
              </a:spcBef>
              <a:buFontTx/>
              <a:buNone/>
              <a:defRPr sz="2200" i="0">
                <a:solidFill>
                  <a:schemeClr val="tx1"/>
                </a:solidFill>
                <a:latin typeface="+mj-lt"/>
              </a:defRPr>
            </a:lvl1pPr>
            <a:lvl2pPr marL="0" indent="0">
              <a:spcBef>
                <a:spcPts val="0"/>
              </a:spcBef>
              <a:buFontTx/>
              <a:buNone/>
              <a:defRPr sz="2400">
                <a:solidFill>
                  <a:schemeClr val="tx1">
                    <a:lumMod val="65000"/>
                    <a:lumOff val="35000"/>
                  </a:schemeClr>
                </a:solidFill>
              </a:defRPr>
            </a:lvl2pPr>
            <a:lvl3pPr marL="0" indent="0">
              <a:spcBef>
                <a:spcPts val="0"/>
              </a:spcBef>
              <a:buFontTx/>
              <a:buNone/>
              <a:defRPr sz="2400">
                <a:solidFill>
                  <a:schemeClr val="tx1">
                    <a:lumMod val="65000"/>
                    <a:lumOff val="35000"/>
                  </a:schemeClr>
                </a:solidFill>
              </a:defRPr>
            </a:lvl3pPr>
            <a:lvl4pPr marL="0" indent="0">
              <a:spcBef>
                <a:spcPts val="0"/>
              </a:spcBef>
              <a:buFontTx/>
              <a:buNone/>
              <a:defRPr sz="2400">
                <a:solidFill>
                  <a:schemeClr val="tx1">
                    <a:lumMod val="65000"/>
                    <a:lumOff val="35000"/>
                  </a:schemeClr>
                </a:solidFill>
              </a:defRPr>
            </a:lvl4pPr>
            <a:lvl5pPr marL="0" indent="0">
              <a:spcBef>
                <a:spcPts val="0"/>
              </a:spcBef>
              <a:buFontTx/>
              <a:buNone/>
              <a:defRPr sz="2400">
                <a:solidFill>
                  <a:schemeClr val="tx1">
                    <a:lumMod val="65000"/>
                    <a:lumOff val="35000"/>
                  </a:schemeClr>
                </a:solidFill>
              </a:defRPr>
            </a:lvl5pPr>
            <a:lvl6pPr marL="0" indent="0">
              <a:spcBef>
                <a:spcPts val="0"/>
              </a:spcBef>
              <a:buFontTx/>
              <a:buNone/>
              <a:defRPr sz="2400">
                <a:solidFill>
                  <a:schemeClr val="tx1">
                    <a:lumMod val="65000"/>
                    <a:lumOff val="35000"/>
                  </a:schemeClr>
                </a:solidFill>
              </a:defRPr>
            </a:lvl6pPr>
            <a:lvl7pPr marL="0" indent="0">
              <a:spcBef>
                <a:spcPts val="0"/>
              </a:spcBef>
              <a:buFontTx/>
              <a:buNone/>
              <a:defRPr sz="2400">
                <a:solidFill>
                  <a:schemeClr val="tx1">
                    <a:lumMod val="65000"/>
                    <a:lumOff val="35000"/>
                  </a:schemeClr>
                </a:solidFill>
              </a:defRPr>
            </a:lvl7pPr>
            <a:lvl8pPr marL="0" indent="0">
              <a:spcBef>
                <a:spcPts val="0"/>
              </a:spcBef>
              <a:buFontTx/>
              <a:buNone/>
              <a:defRPr sz="2400">
                <a:solidFill>
                  <a:schemeClr val="tx1">
                    <a:lumMod val="65000"/>
                    <a:lumOff val="35000"/>
                  </a:schemeClr>
                </a:solidFill>
              </a:defRPr>
            </a:lvl8pPr>
            <a:lvl9pPr marL="0" indent="0">
              <a:spcBef>
                <a:spcPts val="0"/>
              </a:spcBef>
              <a:buFontTx/>
              <a:buNone/>
              <a:defRPr sz="2400">
                <a:solidFill>
                  <a:schemeClr val="tx1">
                    <a:lumMod val="65000"/>
                    <a:lumOff val="35000"/>
                  </a:schemeClr>
                </a:solidFill>
              </a:defRPr>
            </a:lvl9pPr>
          </a:lstStyle>
          <a:p>
            <a:pPr lvl="0"/>
            <a:r>
              <a:t>Click to add a subtitle</a:t>
            </a:r>
          </a:p>
        </p:txBody>
      </p:sp>
      <p:sp>
        <p:nvSpPr>
          <p:cNvPr id="5" name="Content Placeholder 5"/>
          <p:cNvSpPr>
            <a:spLocks noGrp="1"/>
          </p:cNvSpPr>
          <p:nvPr>
            <p:ph sz="quarter" idx="10" hasCustomPrompt="1"/>
            <p:custDataLst>
              <p:tags r:id="rId5"/>
            </p:custDataLst>
          </p:nvPr>
        </p:nvSpPr>
        <p:spPr>
          <a:xfrm>
            <a:off x="533400" y="1704560"/>
            <a:ext cx="7598664" cy="4769741"/>
          </a:xfrm>
        </p:spPr>
        <p:txBody>
          <a:bodyPr vert="horz" lIns="0" tIns="0" rIns="0" bIns="0" rtlCol="0">
            <a:noAutofit/>
          </a:bodyPr>
          <a:lstStyle>
            <a:lvl1pPr>
              <a:defRPr/>
            </a:lvl1pPr>
            <a:lvl2pPr>
              <a:defRPr/>
            </a:lvl2pPr>
            <a:lvl3pPr>
              <a:defRPr/>
            </a:lvl3pPr>
          </a:lstStyle>
          <a:p>
            <a:pPr lvl="0"/>
            <a:r>
              <a:rPr dirty="0"/>
              <a:t>Click to add text or choose an icon below to insert other content</a:t>
            </a:r>
          </a:p>
          <a:p>
            <a:pPr lvl="1"/>
            <a:r>
              <a:rPr dirty="0"/>
              <a:t>Second level</a:t>
            </a:r>
          </a:p>
          <a:p>
            <a:pPr lvl="2"/>
            <a:r>
              <a:rPr dirty="0"/>
              <a:t>Third level</a:t>
            </a:r>
          </a:p>
          <a:p>
            <a:pPr lvl="3"/>
            <a:r>
              <a:rPr dirty="0"/>
              <a:t>Fourth level</a:t>
            </a:r>
          </a:p>
          <a:p>
            <a:pPr lvl="4"/>
            <a:r>
              <a:rPr dirty="0"/>
              <a:t>Fifth level</a:t>
            </a:r>
          </a:p>
        </p:txBody>
      </p:sp>
      <p:sp>
        <p:nvSpPr>
          <p:cNvPr id="6" name="Content Placeholder 7"/>
          <p:cNvSpPr>
            <a:spLocks noGrp="1"/>
          </p:cNvSpPr>
          <p:nvPr>
            <p:ph sz="quarter" idx="11" hasCustomPrompt="1"/>
            <p:custDataLst>
              <p:tags r:id="rId6"/>
            </p:custDataLst>
          </p:nvPr>
        </p:nvSpPr>
        <p:spPr>
          <a:xfrm>
            <a:off x="8741664" y="526476"/>
            <a:ext cx="3182112" cy="5952744"/>
          </a:xfrm>
        </p:spPr>
        <p:txBody>
          <a:bodyPr anchor="ctr">
            <a:noAutofit/>
          </a:bodyPr>
          <a:lstStyle>
            <a:lvl1pPr marL="228600" indent="-228600" algn="l">
              <a:spcBef>
                <a:spcPts val="600"/>
              </a:spcBef>
              <a:buFont typeface="Arial" panose="020B0604020202020204" pitchFamily="34" charset="0"/>
              <a:buChar char="•"/>
              <a:defRPr sz="2400"/>
            </a:lvl1pPr>
            <a:lvl2pPr marL="521208" indent="-228600" algn="l">
              <a:spcBef>
                <a:spcPts val="600"/>
              </a:spcBef>
              <a:buFont typeface="Arial" panose="020B0604020202020204" pitchFamily="34" charset="0"/>
              <a:buChar char="–"/>
              <a:defRPr sz="1800"/>
            </a:lvl2pPr>
            <a:lvl3pPr marL="804672" indent="-228600" algn="l">
              <a:spcBef>
                <a:spcPts val="600"/>
              </a:spcBef>
              <a:buFont typeface="Arial" panose="020B0604020202020204" pitchFamily="34" charset="0"/>
              <a:buChar char="–"/>
              <a:defRPr sz="1600"/>
            </a:lvl3pPr>
            <a:lvl4pPr marL="1088136" indent="-228600" algn="l">
              <a:spcBef>
                <a:spcPts val="336"/>
              </a:spcBef>
              <a:buFont typeface="Arial" panose="020B0604020202020204" pitchFamily="34" charset="0"/>
              <a:buChar char="–"/>
              <a:defRPr sz="1400"/>
            </a:lvl4pPr>
            <a:lvl5pPr marL="1088136" indent="-228600" algn="l">
              <a:spcBef>
                <a:spcPts val="336"/>
              </a:spcBef>
              <a:buFont typeface="Arial" panose="020B0604020202020204" pitchFamily="34" charset="0"/>
              <a:buChar char="–"/>
              <a:defRPr sz="1400"/>
            </a:lvl5pPr>
            <a:lvl6pPr marL="1088136" indent="-228600" algn="l">
              <a:spcBef>
                <a:spcPts val="336"/>
              </a:spcBef>
              <a:buFont typeface="Arial" panose="020B0604020202020204" pitchFamily="34" charset="0"/>
              <a:buChar char="–"/>
              <a:defRPr sz="1400"/>
            </a:lvl6pPr>
            <a:lvl7pPr marL="1088136" indent="-228600" algn="l">
              <a:spcBef>
                <a:spcPts val="336"/>
              </a:spcBef>
              <a:buFont typeface="Arial" panose="020B0604020202020204" pitchFamily="34" charset="0"/>
              <a:buChar char="–"/>
              <a:defRPr sz="1400"/>
            </a:lvl7pPr>
            <a:lvl8pPr marL="1088136" indent="-228600" algn="l">
              <a:spcBef>
                <a:spcPts val="336"/>
              </a:spcBef>
              <a:buFont typeface="Arial" panose="020B0604020202020204" pitchFamily="34" charset="0"/>
              <a:buChar char="–"/>
              <a:defRPr sz="1400"/>
            </a:lvl8pPr>
            <a:lvl9pPr marL="1088136" indent="-228600" algn="l">
              <a:spcBef>
                <a:spcPts val="336"/>
              </a:spcBef>
              <a:buFont typeface="Arial" panose="020B0604020202020204" pitchFamily="34" charset="0"/>
              <a:buChar char="–"/>
              <a:defRPr sz="1400"/>
            </a:lvl9pPr>
          </a:lstStyle>
          <a:p>
            <a:pPr lvl="0"/>
            <a:r>
              <a:rPr dirty="0"/>
              <a:t>Click to add text or</a:t>
            </a:r>
            <a:r>
              <a:rPr lang="en-US" dirty="0"/>
              <a:t> </a:t>
            </a:r>
            <a:r>
              <a:rPr dirty="0"/>
              <a:t>choose an icon below</a:t>
            </a:r>
            <a:r>
              <a:rPr lang="en-US" dirty="0"/>
              <a:t> </a:t>
            </a:r>
            <a:r>
              <a:rPr dirty="0"/>
              <a:t>to insert other</a:t>
            </a:r>
            <a:r>
              <a:rPr lang="en-US" dirty="0"/>
              <a:t> </a:t>
            </a:r>
            <a:r>
              <a:rPr dirty="0"/>
              <a:t>content</a:t>
            </a:r>
          </a:p>
          <a:p>
            <a:pPr lvl="1"/>
            <a:r>
              <a:rPr dirty="0"/>
              <a:t>Second level</a:t>
            </a:r>
          </a:p>
          <a:p>
            <a:pPr lvl="2"/>
            <a:r>
              <a:rPr dirty="0"/>
              <a:t>Third level</a:t>
            </a:r>
          </a:p>
          <a:p>
            <a:pPr lvl="3"/>
            <a:r>
              <a:rPr dirty="0"/>
              <a:t>Fourth level</a:t>
            </a:r>
          </a:p>
          <a:p>
            <a:pPr lvl="4"/>
            <a:r>
              <a:rPr dirty="0"/>
              <a:t>Fifth level</a:t>
            </a:r>
          </a:p>
          <a:p>
            <a:pPr lvl="5"/>
            <a:r>
              <a:rPr dirty="0"/>
              <a:t>Sixth level</a:t>
            </a:r>
          </a:p>
          <a:p>
            <a:pPr lvl="6"/>
            <a:r>
              <a:rPr dirty="0"/>
              <a:t>Seventh level</a:t>
            </a:r>
          </a:p>
          <a:p>
            <a:pPr lvl="7"/>
            <a:r>
              <a:rPr dirty="0"/>
              <a:t>Eighth level</a:t>
            </a:r>
          </a:p>
          <a:p>
            <a:pPr lvl="8"/>
            <a:r>
              <a:rPr dirty="0"/>
              <a:t>Ninth level</a:t>
            </a:r>
          </a:p>
        </p:txBody>
      </p:sp>
    </p:spTree>
    <p:extLst>
      <p:ext uri="{BB962C8B-B14F-4D97-AF65-F5344CB8AC3E}">
        <p14:creationId xmlns:p14="http://schemas.microsoft.com/office/powerpoint/2010/main" val="259066303"/>
      </p:ext>
    </p:extLst>
  </p:cSld>
  <p:clrMapOvr>
    <a:masterClrMapping/>
  </p:clrMapOvr>
  <p:extLst>
    <p:ext uri="{DCECCB84-F9BA-43D5-87BE-67443E8EF086}">
      <p15:sldGuideLst xmlns:p15="http://schemas.microsoft.com/office/powerpoint/2012/main">
        <p15:guide id="2" pos="5124">
          <p15:clr>
            <a:srgbClr val="5ACBF0"/>
          </p15:clr>
        </p15:guide>
        <p15:guide id="6" orient="horz" pos="720">
          <p15:clr>
            <a:srgbClr val="5ACBF0"/>
          </p15:clr>
        </p15:guide>
        <p15:guide id="8" pos="753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ubtitle Content Weighted Right">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custDataLst>
              <p:tags r:id="rId1"/>
            </p:custDataLst>
          </p:nvPr>
        </p:nvSpPr>
        <p:spPr bwMode="ltGray">
          <a:xfrm>
            <a:off x="0" y="-1"/>
            <a:ext cx="3721608" cy="6858000"/>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C538A56D-8CE5-7373-0645-E1971F77D857}"/>
              </a:ext>
            </a:extLst>
          </p:cNvPr>
          <p:cNvSpPr>
            <a:spLocks noGrp="1"/>
          </p:cNvSpPr>
          <p:nvPr>
            <p:ph type="title" hasCustomPrompt="1"/>
          </p:nvPr>
        </p:nvSpPr>
        <p:spPr>
          <a:xfrm>
            <a:off x="4064703" y="526477"/>
            <a:ext cx="7598664" cy="612648"/>
          </a:xfrm>
        </p:spPr>
        <p:txBody>
          <a:bodyPr>
            <a:noAutofit/>
          </a:bodyPr>
          <a:lstStyle/>
          <a:p>
            <a:r>
              <a:t>Click to Add a Slide Title</a:t>
            </a:r>
          </a:p>
        </p:txBody>
      </p:sp>
      <p:sp>
        <p:nvSpPr>
          <p:cNvPr id="7" name="Text Placeholder 6"/>
          <p:cNvSpPr>
            <a:spLocks noGrp="1"/>
          </p:cNvSpPr>
          <p:nvPr>
            <p:ph type="body" sz="quarter" idx="12" hasCustomPrompt="1"/>
            <p:custDataLst>
              <p:tags r:id="rId2"/>
            </p:custDataLst>
          </p:nvPr>
        </p:nvSpPr>
        <p:spPr>
          <a:xfrm>
            <a:off x="4064703" y="1143000"/>
            <a:ext cx="7598664" cy="310896"/>
          </a:xfrm>
        </p:spPr>
        <p:txBody>
          <a:bodyPr>
            <a:noAutofit/>
          </a:bodyPr>
          <a:lstStyle>
            <a:lvl1pPr marL="0" indent="0">
              <a:spcBef>
                <a:spcPts val="0"/>
              </a:spcBef>
              <a:buFontTx/>
              <a:buNone/>
              <a:defRPr sz="2200" i="0">
                <a:solidFill>
                  <a:schemeClr val="tx1"/>
                </a:solidFill>
                <a:latin typeface="+mj-lt"/>
              </a:defRPr>
            </a:lvl1pPr>
            <a:lvl2pPr marL="0" indent="0">
              <a:spcBef>
                <a:spcPts val="0"/>
              </a:spcBef>
              <a:buFontTx/>
              <a:buNone/>
              <a:defRPr sz="2400">
                <a:solidFill>
                  <a:schemeClr val="tx1">
                    <a:lumMod val="65000"/>
                    <a:lumOff val="35000"/>
                  </a:schemeClr>
                </a:solidFill>
              </a:defRPr>
            </a:lvl2pPr>
            <a:lvl3pPr marL="0" indent="0">
              <a:spcBef>
                <a:spcPts val="0"/>
              </a:spcBef>
              <a:buFontTx/>
              <a:buNone/>
              <a:defRPr sz="2400">
                <a:solidFill>
                  <a:schemeClr val="tx1">
                    <a:lumMod val="65000"/>
                    <a:lumOff val="35000"/>
                  </a:schemeClr>
                </a:solidFill>
              </a:defRPr>
            </a:lvl3pPr>
            <a:lvl4pPr marL="0" indent="0">
              <a:spcBef>
                <a:spcPts val="0"/>
              </a:spcBef>
              <a:buFontTx/>
              <a:buNone/>
              <a:defRPr sz="2400">
                <a:solidFill>
                  <a:schemeClr val="tx1">
                    <a:lumMod val="65000"/>
                    <a:lumOff val="35000"/>
                  </a:schemeClr>
                </a:solidFill>
              </a:defRPr>
            </a:lvl4pPr>
            <a:lvl5pPr marL="0" indent="0">
              <a:spcBef>
                <a:spcPts val="0"/>
              </a:spcBef>
              <a:buFontTx/>
              <a:buNone/>
              <a:defRPr sz="2400">
                <a:solidFill>
                  <a:schemeClr val="tx1">
                    <a:lumMod val="65000"/>
                    <a:lumOff val="35000"/>
                  </a:schemeClr>
                </a:solidFill>
              </a:defRPr>
            </a:lvl5pPr>
            <a:lvl6pPr marL="0" indent="0">
              <a:spcBef>
                <a:spcPts val="0"/>
              </a:spcBef>
              <a:buFontTx/>
              <a:buNone/>
              <a:defRPr sz="2400">
                <a:solidFill>
                  <a:schemeClr val="tx1">
                    <a:lumMod val="65000"/>
                    <a:lumOff val="35000"/>
                  </a:schemeClr>
                </a:solidFill>
              </a:defRPr>
            </a:lvl6pPr>
            <a:lvl7pPr marL="0" indent="0">
              <a:spcBef>
                <a:spcPts val="0"/>
              </a:spcBef>
              <a:buFontTx/>
              <a:buNone/>
              <a:defRPr sz="2400">
                <a:solidFill>
                  <a:schemeClr val="tx1">
                    <a:lumMod val="65000"/>
                    <a:lumOff val="35000"/>
                  </a:schemeClr>
                </a:solidFill>
              </a:defRPr>
            </a:lvl7pPr>
            <a:lvl8pPr marL="0" indent="0">
              <a:spcBef>
                <a:spcPts val="0"/>
              </a:spcBef>
              <a:buFontTx/>
              <a:buNone/>
              <a:defRPr sz="2400">
                <a:solidFill>
                  <a:schemeClr val="tx1">
                    <a:lumMod val="65000"/>
                    <a:lumOff val="35000"/>
                  </a:schemeClr>
                </a:solidFill>
              </a:defRPr>
            </a:lvl8pPr>
            <a:lvl9pPr marL="0" indent="0">
              <a:spcBef>
                <a:spcPts val="0"/>
              </a:spcBef>
              <a:buFontTx/>
              <a:buNone/>
              <a:defRPr sz="2400">
                <a:solidFill>
                  <a:schemeClr val="tx1">
                    <a:lumMod val="65000"/>
                    <a:lumOff val="35000"/>
                  </a:schemeClr>
                </a:solidFill>
              </a:defRPr>
            </a:lvl9pPr>
          </a:lstStyle>
          <a:p>
            <a:pPr lvl="0"/>
            <a:r>
              <a:t>Click to add a subtitle</a:t>
            </a:r>
          </a:p>
        </p:txBody>
      </p:sp>
      <p:sp>
        <p:nvSpPr>
          <p:cNvPr id="5" name="Content Placeholder 5"/>
          <p:cNvSpPr>
            <a:spLocks noGrp="1"/>
          </p:cNvSpPr>
          <p:nvPr>
            <p:ph sz="quarter" idx="10" hasCustomPrompt="1"/>
            <p:custDataLst>
              <p:tags r:id="rId3"/>
            </p:custDataLst>
          </p:nvPr>
        </p:nvSpPr>
        <p:spPr>
          <a:xfrm>
            <a:off x="4064703" y="1704560"/>
            <a:ext cx="7598664" cy="4769741"/>
          </a:xfrm>
        </p:spPr>
        <p:txBody>
          <a:bodyPr vert="horz" lIns="0" tIns="0" rIns="0" bIns="0" rtlCol="0">
            <a:noAutofit/>
          </a:bodyPr>
          <a:lstStyle>
            <a:lvl1pPr>
              <a:defRPr/>
            </a:lvl1pPr>
            <a:lvl2pPr>
              <a:defRPr/>
            </a:lvl2pPr>
            <a:lvl3pPr>
              <a:defRPr/>
            </a:lvl3pPr>
          </a:lstStyle>
          <a:p>
            <a:pPr lvl="0"/>
            <a:r>
              <a:rPr dirty="0"/>
              <a:t>Click to add text or choose an icon below to insert other content</a:t>
            </a:r>
          </a:p>
          <a:p>
            <a:pPr lvl="1"/>
            <a:r>
              <a:rPr dirty="0"/>
              <a:t>Second level</a:t>
            </a:r>
          </a:p>
          <a:p>
            <a:pPr lvl="2"/>
            <a:r>
              <a:rPr dirty="0"/>
              <a:t>Third level</a:t>
            </a:r>
          </a:p>
          <a:p>
            <a:pPr lvl="3"/>
            <a:r>
              <a:rPr dirty="0"/>
              <a:t>Fourth level</a:t>
            </a:r>
          </a:p>
          <a:p>
            <a:pPr lvl="4"/>
            <a:r>
              <a:rPr dirty="0"/>
              <a:t>Fifth level</a:t>
            </a:r>
          </a:p>
        </p:txBody>
      </p:sp>
      <p:sp>
        <p:nvSpPr>
          <p:cNvPr id="6" name="Content Placeholder 7">
            <a:extLst>
              <a:ext uri="{C183D7F6-B498-43B3-948B-1728B52AA6E4}">
                <adec:decorative xmlns:adec="http://schemas.microsoft.com/office/drawing/2017/decorative" val="0"/>
              </a:ext>
            </a:extLst>
          </p:cNvPr>
          <p:cNvSpPr>
            <a:spLocks noGrp="1"/>
          </p:cNvSpPr>
          <p:nvPr>
            <p:ph sz="quarter" idx="11" hasCustomPrompt="1"/>
            <p:custDataLst>
              <p:tags r:id="rId4"/>
            </p:custDataLst>
          </p:nvPr>
        </p:nvSpPr>
        <p:spPr>
          <a:xfrm>
            <a:off x="265176" y="526476"/>
            <a:ext cx="3182112" cy="5952744"/>
          </a:xfrm>
        </p:spPr>
        <p:txBody>
          <a:bodyPr anchor="ctr">
            <a:noAutofit/>
          </a:bodyPr>
          <a:lstStyle>
            <a:lvl1pPr marL="228600" indent="-228600" algn="l">
              <a:spcBef>
                <a:spcPts val="600"/>
              </a:spcBef>
              <a:buFont typeface="Arial" panose="020B0604020202020204" pitchFamily="34" charset="0"/>
              <a:buChar char="•"/>
              <a:defRPr sz="2400"/>
            </a:lvl1pPr>
            <a:lvl2pPr marL="521208" indent="-228600" algn="l">
              <a:spcBef>
                <a:spcPts val="600"/>
              </a:spcBef>
              <a:buFont typeface="Arial" panose="020B0604020202020204" pitchFamily="34" charset="0"/>
              <a:buChar char="–"/>
              <a:defRPr sz="1800"/>
            </a:lvl2pPr>
            <a:lvl3pPr marL="804672" indent="-228600" algn="l">
              <a:spcBef>
                <a:spcPts val="600"/>
              </a:spcBef>
              <a:buFont typeface="Arial" panose="020B0604020202020204" pitchFamily="34" charset="0"/>
              <a:buChar char="–"/>
              <a:defRPr sz="1600"/>
            </a:lvl3pPr>
            <a:lvl4pPr marL="1088136" indent="-228600" algn="l">
              <a:spcBef>
                <a:spcPts val="336"/>
              </a:spcBef>
              <a:buFont typeface="Arial" panose="020B0604020202020204" pitchFamily="34" charset="0"/>
              <a:buChar char="–"/>
              <a:defRPr sz="1400"/>
            </a:lvl4pPr>
            <a:lvl5pPr marL="1088136" indent="-228600" algn="l">
              <a:spcBef>
                <a:spcPts val="336"/>
              </a:spcBef>
              <a:buFont typeface="Arial" panose="020B0604020202020204" pitchFamily="34" charset="0"/>
              <a:buChar char="–"/>
              <a:defRPr sz="1400"/>
            </a:lvl5pPr>
            <a:lvl6pPr marL="1088136" indent="-228600" algn="l">
              <a:spcBef>
                <a:spcPts val="336"/>
              </a:spcBef>
              <a:buFont typeface="Arial" panose="020B0604020202020204" pitchFamily="34" charset="0"/>
              <a:buChar char="–"/>
              <a:defRPr sz="1400"/>
            </a:lvl6pPr>
            <a:lvl7pPr marL="1088136" indent="-228600" algn="l">
              <a:spcBef>
                <a:spcPts val="336"/>
              </a:spcBef>
              <a:buFont typeface="Arial" panose="020B0604020202020204" pitchFamily="34" charset="0"/>
              <a:buChar char="–"/>
              <a:defRPr sz="1400"/>
            </a:lvl7pPr>
            <a:lvl8pPr marL="1088136" indent="-228600" algn="l">
              <a:spcBef>
                <a:spcPts val="336"/>
              </a:spcBef>
              <a:buFont typeface="Arial" panose="020B0604020202020204" pitchFamily="34" charset="0"/>
              <a:buChar char="–"/>
              <a:defRPr sz="1400"/>
            </a:lvl8pPr>
            <a:lvl9pPr marL="1088136" indent="-228600" algn="l">
              <a:spcBef>
                <a:spcPts val="336"/>
              </a:spcBef>
              <a:buFont typeface="Arial" panose="020B0604020202020204" pitchFamily="34" charset="0"/>
              <a:buChar char="–"/>
              <a:defRPr sz="1400"/>
            </a:lvl9pPr>
          </a:lstStyle>
          <a:p>
            <a:pPr lvl="0"/>
            <a:r>
              <a:rPr dirty="0"/>
              <a:t>Click to add text or</a:t>
            </a:r>
            <a:r>
              <a:rPr lang="en-US" dirty="0"/>
              <a:t> </a:t>
            </a:r>
            <a:r>
              <a:rPr dirty="0"/>
              <a:t>choose an icon below</a:t>
            </a:r>
            <a:r>
              <a:rPr lang="en-US" dirty="0"/>
              <a:t> </a:t>
            </a:r>
            <a:r>
              <a:rPr dirty="0"/>
              <a:t>to insert other</a:t>
            </a:r>
            <a:r>
              <a:rPr lang="en-US" dirty="0"/>
              <a:t> </a:t>
            </a:r>
            <a:r>
              <a:rPr dirty="0"/>
              <a:t>content</a:t>
            </a:r>
          </a:p>
          <a:p>
            <a:pPr lvl="1"/>
            <a:r>
              <a:rPr dirty="0"/>
              <a:t>Second level</a:t>
            </a:r>
          </a:p>
          <a:p>
            <a:pPr lvl="2"/>
            <a:r>
              <a:rPr dirty="0"/>
              <a:t>Third level</a:t>
            </a:r>
          </a:p>
          <a:p>
            <a:pPr lvl="3"/>
            <a:r>
              <a:rPr dirty="0"/>
              <a:t>Fourth level</a:t>
            </a:r>
          </a:p>
          <a:p>
            <a:pPr lvl="4"/>
            <a:r>
              <a:rPr dirty="0"/>
              <a:t>Fifth level</a:t>
            </a:r>
          </a:p>
          <a:p>
            <a:pPr lvl="5"/>
            <a:r>
              <a:rPr dirty="0"/>
              <a:t>Sixth level</a:t>
            </a:r>
          </a:p>
          <a:p>
            <a:pPr lvl="6"/>
            <a:r>
              <a:rPr dirty="0"/>
              <a:t>Seventh level</a:t>
            </a:r>
          </a:p>
          <a:p>
            <a:pPr lvl="7"/>
            <a:r>
              <a:rPr dirty="0"/>
              <a:t>Eighth level</a:t>
            </a:r>
          </a:p>
          <a:p>
            <a:pPr lvl="8"/>
            <a:r>
              <a:rPr dirty="0"/>
              <a:t>Ninth level</a:t>
            </a:r>
          </a:p>
        </p:txBody>
      </p:sp>
      <p:sp>
        <p:nvSpPr>
          <p:cNvPr id="11" name="logo">
            <a:extLst>
              <a:ext uri="{FF2B5EF4-FFF2-40B4-BE49-F238E27FC236}">
                <a16:creationId xmlns:a16="http://schemas.microsoft.com/office/drawing/2014/main" id="{F5C94590-9E9D-7526-53A3-42452FDF6C91}"/>
              </a:ext>
            </a:extLst>
          </p:cNvPr>
          <p:cNvSpPr/>
          <p:nvPr/>
        </p:nvSpPr>
        <p:spPr>
          <a:xfrm>
            <a:off x="524212" y="6595928"/>
            <a:ext cx="629605" cy="137013"/>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rgbClr val="646E8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964797750"/>
      </p:ext>
    </p:extLst>
  </p:cSld>
  <p:clrMapOvr>
    <a:masterClrMapping/>
  </p:clrMapOvr>
  <p:extLst>
    <p:ext uri="{DCECCB84-F9BA-43D5-87BE-67443E8EF086}">
      <p15:sldGuideLst xmlns:p15="http://schemas.microsoft.com/office/powerpoint/2012/main">
        <p15:guide id="2" pos="2562">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FFC4-5CC2-1952-46BB-0F8448C6FE7C}"/>
              </a:ext>
            </a:extLst>
          </p:cNvPr>
          <p:cNvSpPr>
            <a:spLocks noGrp="1"/>
          </p:cNvSpPr>
          <p:nvPr>
            <p:ph type="title" hasCustomPrompt="1"/>
          </p:nvPr>
        </p:nvSpPr>
        <p:spPr>
          <a:xfrm>
            <a:off x="533400" y="526477"/>
            <a:ext cx="11125202" cy="612648"/>
          </a:xfrm>
        </p:spPr>
        <p:txBody>
          <a:bodyPr/>
          <a:lstStyle>
            <a:lvl1pPr>
              <a:defRPr/>
            </a:lvl1pPr>
          </a:lstStyle>
          <a:p>
            <a:r>
              <a:t>Click to Add a Slide Title</a:t>
            </a:r>
          </a:p>
        </p:txBody>
      </p:sp>
      <p:sp>
        <p:nvSpPr>
          <p:cNvPr id="3" name="Text Placeholder 6">
            <a:extLst>
              <a:ext uri="{FF2B5EF4-FFF2-40B4-BE49-F238E27FC236}">
                <a16:creationId xmlns:a16="http://schemas.microsoft.com/office/drawing/2014/main" id="{0ED11961-812B-9843-33DB-C89114D84386}"/>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8" name="Content Placeholder 7">
            <a:extLst>
              <a:ext uri="{FF2B5EF4-FFF2-40B4-BE49-F238E27FC236}">
                <a16:creationId xmlns:a16="http://schemas.microsoft.com/office/drawing/2014/main" id="{6A3F3B9C-428F-D2A9-DD17-CA5965E808DE}"/>
              </a:ext>
            </a:extLst>
          </p:cNvPr>
          <p:cNvSpPr>
            <a:spLocks noGrp="1"/>
          </p:cNvSpPr>
          <p:nvPr>
            <p:ph sz="quarter" idx="14" hasCustomPrompt="1"/>
          </p:nvPr>
        </p:nvSpPr>
        <p:spPr>
          <a:xfrm>
            <a:off x="533400" y="1704560"/>
            <a:ext cx="3538728" cy="4769741"/>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9" name="Content Placeholder 7">
            <a:extLst>
              <a:ext uri="{FF2B5EF4-FFF2-40B4-BE49-F238E27FC236}">
                <a16:creationId xmlns:a16="http://schemas.microsoft.com/office/drawing/2014/main" id="{A235CDF8-C580-0340-D25B-485D6E3144D1}"/>
              </a:ext>
            </a:extLst>
          </p:cNvPr>
          <p:cNvSpPr>
            <a:spLocks noGrp="1"/>
          </p:cNvSpPr>
          <p:nvPr>
            <p:ph sz="quarter" idx="15" hasCustomPrompt="1"/>
          </p:nvPr>
        </p:nvSpPr>
        <p:spPr>
          <a:xfrm>
            <a:off x="4324253" y="1704558"/>
            <a:ext cx="3538728"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0" name="Content Placeholder 7">
            <a:extLst>
              <a:ext uri="{FF2B5EF4-FFF2-40B4-BE49-F238E27FC236}">
                <a16:creationId xmlns:a16="http://schemas.microsoft.com/office/drawing/2014/main" id="{1A8BF4F0-AAF9-F4BE-428E-7ED6CB757129}"/>
              </a:ext>
            </a:extLst>
          </p:cNvPr>
          <p:cNvSpPr>
            <a:spLocks noGrp="1"/>
          </p:cNvSpPr>
          <p:nvPr>
            <p:ph sz="quarter" idx="16" hasCustomPrompt="1"/>
          </p:nvPr>
        </p:nvSpPr>
        <p:spPr>
          <a:xfrm>
            <a:off x="8119875" y="1704558"/>
            <a:ext cx="3538728"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051814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FFC4-5CC2-1952-46BB-0F8448C6FE7C}"/>
              </a:ext>
            </a:extLst>
          </p:cNvPr>
          <p:cNvSpPr>
            <a:spLocks noGrp="1"/>
          </p:cNvSpPr>
          <p:nvPr>
            <p:ph type="title" hasCustomPrompt="1"/>
          </p:nvPr>
        </p:nvSpPr>
        <p:spPr>
          <a:xfrm>
            <a:off x="533400" y="526477"/>
            <a:ext cx="11125202" cy="612648"/>
          </a:xfrm>
        </p:spPr>
        <p:txBody>
          <a:bodyPr/>
          <a:lstStyle/>
          <a:p>
            <a:r>
              <a:t>Click to Add a Slide Title</a:t>
            </a:r>
          </a:p>
        </p:txBody>
      </p:sp>
      <p:sp>
        <p:nvSpPr>
          <p:cNvPr id="8" name="Text Placeholder 6">
            <a:extLst>
              <a:ext uri="{FF2B5EF4-FFF2-40B4-BE49-F238E27FC236}">
                <a16:creationId xmlns:a16="http://schemas.microsoft.com/office/drawing/2014/main" id="{05481C3D-0876-785B-42D8-1C2CBCA84783}"/>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10" name="Content Placeholder 7">
            <a:extLst>
              <a:ext uri="{FF2B5EF4-FFF2-40B4-BE49-F238E27FC236}">
                <a16:creationId xmlns:a16="http://schemas.microsoft.com/office/drawing/2014/main" id="{BB1248A5-51A1-C592-3326-B70371AC5878}"/>
              </a:ext>
            </a:extLst>
          </p:cNvPr>
          <p:cNvSpPr>
            <a:spLocks noGrp="1"/>
          </p:cNvSpPr>
          <p:nvPr>
            <p:ph sz="quarter" idx="15" hasCustomPrompt="1"/>
          </p:nvPr>
        </p:nvSpPr>
        <p:spPr>
          <a:xfrm>
            <a:off x="533400"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1" name="Content Placeholder 7">
            <a:extLst>
              <a:ext uri="{FF2B5EF4-FFF2-40B4-BE49-F238E27FC236}">
                <a16:creationId xmlns:a16="http://schemas.microsoft.com/office/drawing/2014/main" id="{63C6957B-B50D-5950-1B21-87A07F55F14E}"/>
              </a:ext>
            </a:extLst>
          </p:cNvPr>
          <p:cNvSpPr>
            <a:spLocks noGrp="1"/>
          </p:cNvSpPr>
          <p:nvPr>
            <p:ph sz="quarter" idx="16" hasCustomPrompt="1"/>
          </p:nvPr>
        </p:nvSpPr>
        <p:spPr>
          <a:xfrm>
            <a:off x="3372991"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2" name="Content Placeholder 7">
            <a:extLst>
              <a:ext uri="{FF2B5EF4-FFF2-40B4-BE49-F238E27FC236}">
                <a16:creationId xmlns:a16="http://schemas.microsoft.com/office/drawing/2014/main" id="{9D3DB339-2246-0D21-174E-F2AAE969C7F3}"/>
              </a:ext>
            </a:extLst>
          </p:cNvPr>
          <p:cNvSpPr>
            <a:spLocks noGrp="1"/>
          </p:cNvSpPr>
          <p:nvPr>
            <p:ph sz="quarter" idx="17" hasCustomPrompt="1"/>
          </p:nvPr>
        </p:nvSpPr>
        <p:spPr>
          <a:xfrm>
            <a:off x="6217350"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3" name="Content Placeholder 7">
            <a:extLst>
              <a:ext uri="{FF2B5EF4-FFF2-40B4-BE49-F238E27FC236}">
                <a16:creationId xmlns:a16="http://schemas.microsoft.com/office/drawing/2014/main" id="{805B7638-8E08-7723-6944-0A584B2C903B}"/>
              </a:ext>
            </a:extLst>
          </p:cNvPr>
          <p:cNvSpPr>
            <a:spLocks noGrp="1"/>
          </p:cNvSpPr>
          <p:nvPr>
            <p:ph sz="quarter" idx="18" hasCustomPrompt="1"/>
          </p:nvPr>
        </p:nvSpPr>
        <p:spPr>
          <a:xfrm>
            <a:off x="9061705"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373199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3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76F-5939-CB17-FF55-4F8A5D555135}"/>
              </a:ext>
            </a:extLst>
          </p:cNvPr>
          <p:cNvSpPr>
            <a:spLocks noGrp="1"/>
          </p:cNvSpPr>
          <p:nvPr>
            <p:ph type="title" hasCustomPrompt="1"/>
          </p:nvPr>
        </p:nvSpPr>
        <p:spPr>
          <a:xfrm>
            <a:off x="533400" y="526477"/>
            <a:ext cx="11125202" cy="612648"/>
          </a:xfrm>
        </p:spPr>
        <p:txBody>
          <a:bodyPr/>
          <a:lstStyle/>
          <a:p>
            <a:r>
              <a:t>Click to Add a Slide Title</a:t>
            </a:r>
          </a:p>
        </p:txBody>
      </p:sp>
      <p:sp>
        <p:nvSpPr>
          <p:cNvPr id="3" name="Text Placeholder 6">
            <a:extLst>
              <a:ext uri="{FF2B5EF4-FFF2-40B4-BE49-F238E27FC236}">
                <a16:creationId xmlns:a16="http://schemas.microsoft.com/office/drawing/2014/main" id="{1595AAC8-B149-5641-C80F-729CBA4C0C99}"/>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Content Placeholder 6">
            <a:extLst>
              <a:ext uri="{FF2B5EF4-FFF2-40B4-BE49-F238E27FC236}">
                <a16:creationId xmlns:a16="http://schemas.microsoft.com/office/drawing/2014/main" id="{19EA4FE0-FB3A-1F86-E448-E97047418798}"/>
              </a:ext>
            </a:extLst>
          </p:cNvPr>
          <p:cNvSpPr>
            <a:spLocks noGrp="1"/>
          </p:cNvSpPr>
          <p:nvPr>
            <p:ph sz="quarter" idx="16" hasCustomPrompt="1"/>
          </p:nvPr>
        </p:nvSpPr>
        <p:spPr>
          <a:xfrm>
            <a:off x="98755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8" name="Text Placeholder 7">
            <a:extLst>
              <a:ext uri="{FF2B5EF4-FFF2-40B4-BE49-F238E27FC236}">
                <a16:creationId xmlns:a16="http://schemas.microsoft.com/office/drawing/2014/main" id="{1A5668F8-20D5-430F-D93A-7CA607F038DD}"/>
              </a:ext>
            </a:extLst>
          </p:cNvPr>
          <p:cNvSpPr>
            <a:spLocks noGrp="1"/>
          </p:cNvSpPr>
          <p:nvPr>
            <p:ph type="body" sz="quarter" idx="13" hasCustomPrompt="1"/>
          </p:nvPr>
        </p:nvSpPr>
        <p:spPr>
          <a:xfrm>
            <a:off x="98755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
        <p:nvSpPr>
          <p:cNvPr id="11" name="Content Placeholder 6">
            <a:extLst>
              <a:ext uri="{FF2B5EF4-FFF2-40B4-BE49-F238E27FC236}">
                <a16:creationId xmlns:a16="http://schemas.microsoft.com/office/drawing/2014/main" id="{00929798-FF94-AF4B-F1EA-4BAA773A82A6}"/>
              </a:ext>
            </a:extLst>
          </p:cNvPr>
          <p:cNvSpPr>
            <a:spLocks noGrp="1"/>
          </p:cNvSpPr>
          <p:nvPr>
            <p:ph sz="quarter" idx="17" hasCustomPrompt="1"/>
          </p:nvPr>
        </p:nvSpPr>
        <p:spPr>
          <a:xfrm>
            <a:off x="447751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9" name="Text Placeholder 7">
            <a:extLst>
              <a:ext uri="{FF2B5EF4-FFF2-40B4-BE49-F238E27FC236}">
                <a16:creationId xmlns:a16="http://schemas.microsoft.com/office/drawing/2014/main" id="{723DB6E7-3180-6DA3-8B4A-4981BD6CCEA4}"/>
              </a:ext>
            </a:extLst>
          </p:cNvPr>
          <p:cNvSpPr>
            <a:spLocks noGrp="1"/>
          </p:cNvSpPr>
          <p:nvPr>
            <p:ph type="body" sz="quarter" idx="14" hasCustomPrompt="1"/>
          </p:nvPr>
        </p:nvSpPr>
        <p:spPr>
          <a:xfrm>
            <a:off x="447751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
        <p:nvSpPr>
          <p:cNvPr id="12" name="Content Placeholder 6">
            <a:extLst>
              <a:ext uri="{FF2B5EF4-FFF2-40B4-BE49-F238E27FC236}">
                <a16:creationId xmlns:a16="http://schemas.microsoft.com/office/drawing/2014/main" id="{9475B7A8-B1A4-96D4-3A00-C4428376EF80}"/>
              </a:ext>
            </a:extLst>
          </p:cNvPr>
          <p:cNvSpPr>
            <a:spLocks noGrp="1"/>
          </p:cNvSpPr>
          <p:nvPr>
            <p:ph sz="quarter" idx="18" hasCustomPrompt="1"/>
          </p:nvPr>
        </p:nvSpPr>
        <p:spPr>
          <a:xfrm>
            <a:off x="796747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B0D10A77-504A-3B36-92B9-95D626CFD28C}"/>
              </a:ext>
            </a:extLst>
          </p:cNvPr>
          <p:cNvSpPr>
            <a:spLocks noGrp="1"/>
          </p:cNvSpPr>
          <p:nvPr>
            <p:ph type="body" sz="quarter" idx="15" hasCustomPrompt="1"/>
          </p:nvPr>
        </p:nvSpPr>
        <p:spPr>
          <a:xfrm>
            <a:off x="796747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Tree>
    <p:extLst>
      <p:ext uri="{BB962C8B-B14F-4D97-AF65-F5344CB8AC3E}">
        <p14:creationId xmlns:p14="http://schemas.microsoft.com/office/powerpoint/2010/main" val="1592926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4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76F-5939-CB17-FF55-4F8A5D555135}"/>
              </a:ext>
            </a:extLst>
          </p:cNvPr>
          <p:cNvSpPr>
            <a:spLocks noGrp="1"/>
          </p:cNvSpPr>
          <p:nvPr>
            <p:ph type="title" hasCustomPrompt="1"/>
          </p:nvPr>
        </p:nvSpPr>
        <p:spPr>
          <a:xfrm>
            <a:off x="533400" y="526477"/>
            <a:ext cx="11125202" cy="612648"/>
          </a:xfrm>
        </p:spPr>
        <p:txBody>
          <a:bodyPr/>
          <a:lstStyle>
            <a:lvl1pPr>
              <a:defRPr/>
            </a:lvl1pPr>
          </a:lstStyle>
          <a:p>
            <a:r>
              <a:t>Click to Add a Slide Title</a:t>
            </a:r>
          </a:p>
        </p:txBody>
      </p:sp>
      <p:sp>
        <p:nvSpPr>
          <p:cNvPr id="5" name="Text Placeholder 6">
            <a:extLst>
              <a:ext uri="{FF2B5EF4-FFF2-40B4-BE49-F238E27FC236}">
                <a16:creationId xmlns:a16="http://schemas.microsoft.com/office/drawing/2014/main" id="{3EDBC1AB-338B-29CD-2E1D-927AC6751C85}"/>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Content Placeholder 6">
            <a:extLst>
              <a:ext uri="{FF2B5EF4-FFF2-40B4-BE49-F238E27FC236}">
                <a16:creationId xmlns:a16="http://schemas.microsoft.com/office/drawing/2014/main" id="{19EA4FE0-FB3A-1F86-E448-E97047418798}"/>
              </a:ext>
            </a:extLst>
          </p:cNvPr>
          <p:cNvSpPr>
            <a:spLocks noGrp="1"/>
          </p:cNvSpPr>
          <p:nvPr>
            <p:ph sz="quarter" idx="16" hasCustomPrompt="1"/>
          </p:nvPr>
        </p:nvSpPr>
        <p:spPr>
          <a:xfrm>
            <a:off x="527049"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8" name="Text Placeholder 7">
            <a:extLst>
              <a:ext uri="{FF2B5EF4-FFF2-40B4-BE49-F238E27FC236}">
                <a16:creationId xmlns:a16="http://schemas.microsoft.com/office/drawing/2014/main" id="{1A5668F8-20D5-430F-D93A-7CA607F038DD}"/>
              </a:ext>
            </a:extLst>
          </p:cNvPr>
          <p:cNvSpPr>
            <a:spLocks noGrp="1"/>
          </p:cNvSpPr>
          <p:nvPr>
            <p:ph type="body" sz="quarter" idx="13" hasCustomPrompt="1"/>
          </p:nvPr>
        </p:nvSpPr>
        <p:spPr>
          <a:xfrm>
            <a:off x="527049"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11" name="Content Placeholder 6">
            <a:extLst>
              <a:ext uri="{FF2B5EF4-FFF2-40B4-BE49-F238E27FC236}">
                <a16:creationId xmlns:a16="http://schemas.microsoft.com/office/drawing/2014/main" id="{00929798-FF94-AF4B-F1EA-4BAA773A82A6}"/>
              </a:ext>
            </a:extLst>
          </p:cNvPr>
          <p:cNvSpPr>
            <a:spLocks noGrp="1"/>
          </p:cNvSpPr>
          <p:nvPr>
            <p:ph sz="quarter" idx="17" hasCustomPrompt="1"/>
          </p:nvPr>
        </p:nvSpPr>
        <p:spPr>
          <a:xfrm>
            <a:off x="3368887"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9" name="Text Placeholder 7">
            <a:extLst>
              <a:ext uri="{FF2B5EF4-FFF2-40B4-BE49-F238E27FC236}">
                <a16:creationId xmlns:a16="http://schemas.microsoft.com/office/drawing/2014/main" id="{723DB6E7-3180-6DA3-8B4A-4981BD6CCEA4}"/>
              </a:ext>
            </a:extLst>
          </p:cNvPr>
          <p:cNvSpPr>
            <a:spLocks noGrp="1"/>
          </p:cNvSpPr>
          <p:nvPr>
            <p:ph type="body" sz="quarter" idx="14" hasCustomPrompt="1"/>
          </p:nvPr>
        </p:nvSpPr>
        <p:spPr>
          <a:xfrm>
            <a:off x="3368887"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12" name="Content Placeholder 6">
            <a:extLst>
              <a:ext uri="{FF2B5EF4-FFF2-40B4-BE49-F238E27FC236}">
                <a16:creationId xmlns:a16="http://schemas.microsoft.com/office/drawing/2014/main" id="{9475B7A8-B1A4-96D4-3A00-C4428376EF80}"/>
              </a:ext>
            </a:extLst>
          </p:cNvPr>
          <p:cNvSpPr>
            <a:spLocks noGrp="1"/>
          </p:cNvSpPr>
          <p:nvPr>
            <p:ph sz="quarter" idx="18" hasCustomPrompt="1"/>
          </p:nvPr>
        </p:nvSpPr>
        <p:spPr>
          <a:xfrm>
            <a:off x="6210726"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B0D10A77-504A-3B36-92B9-95D626CFD28C}"/>
              </a:ext>
            </a:extLst>
          </p:cNvPr>
          <p:cNvSpPr>
            <a:spLocks noGrp="1"/>
          </p:cNvSpPr>
          <p:nvPr>
            <p:ph type="body" sz="quarter" idx="15" hasCustomPrompt="1"/>
          </p:nvPr>
        </p:nvSpPr>
        <p:spPr>
          <a:xfrm>
            <a:off x="6210726"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3" name="Content Placeholder 6">
            <a:extLst>
              <a:ext uri="{FF2B5EF4-FFF2-40B4-BE49-F238E27FC236}">
                <a16:creationId xmlns:a16="http://schemas.microsoft.com/office/drawing/2014/main" id="{1458B017-FED4-8782-75EC-CA8D33D2718F}"/>
              </a:ext>
            </a:extLst>
          </p:cNvPr>
          <p:cNvSpPr>
            <a:spLocks noGrp="1"/>
          </p:cNvSpPr>
          <p:nvPr>
            <p:ph sz="quarter" idx="19" hasCustomPrompt="1"/>
          </p:nvPr>
        </p:nvSpPr>
        <p:spPr>
          <a:xfrm>
            <a:off x="9052562"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4" name="Text Placeholder 7">
            <a:extLst>
              <a:ext uri="{FF2B5EF4-FFF2-40B4-BE49-F238E27FC236}">
                <a16:creationId xmlns:a16="http://schemas.microsoft.com/office/drawing/2014/main" id="{E87BBA34-1426-42BB-0BAD-CB25C8AF6F1B}"/>
              </a:ext>
            </a:extLst>
          </p:cNvPr>
          <p:cNvSpPr>
            <a:spLocks noGrp="1"/>
          </p:cNvSpPr>
          <p:nvPr>
            <p:ph type="body" sz="quarter" idx="20" hasCustomPrompt="1"/>
          </p:nvPr>
        </p:nvSpPr>
        <p:spPr>
          <a:xfrm>
            <a:off x="9052562"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Tree>
    <p:extLst>
      <p:ext uri="{BB962C8B-B14F-4D97-AF65-F5344CB8AC3E}">
        <p14:creationId xmlns:p14="http://schemas.microsoft.com/office/powerpoint/2010/main" val="1060920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45552"/>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Org Chart">
    <p:bg>
      <p:bgPr>
        <a:solidFill>
          <a:srgbClr val="F6F6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60A5-55DB-AA92-C5CD-C34B59928ECE}"/>
              </a:ext>
            </a:extLst>
          </p:cNvPr>
          <p:cNvSpPr>
            <a:spLocks noGrp="1"/>
          </p:cNvSpPr>
          <p:nvPr>
            <p:ph type="title" hasCustomPrompt="1"/>
          </p:nvPr>
        </p:nvSpPr>
        <p:spPr>
          <a:xfrm>
            <a:off x="533400" y="526477"/>
            <a:ext cx="11125202" cy="612648"/>
          </a:xfrm>
        </p:spPr>
        <p:txBody>
          <a:bodyPr/>
          <a:lstStyle/>
          <a:p>
            <a:r>
              <a:t>Click to Add a Slide Title</a:t>
            </a:r>
          </a:p>
        </p:txBody>
      </p:sp>
      <p:sp>
        <p:nvSpPr>
          <p:cNvPr id="20" name="Text Placeholder 6">
            <a:extLst>
              <a:ext uri="{FF2B5EF4-FFF2-40B4-BE49-F238E27FC236}">
                <a16:creationId xmlns:a16="http://schemas.microsoft.com/office/drawing/2014/main" id="{DF5E2B66-E7BC-D1E9-A5BD-1B1201EA1CF7}"/>
              </a:ext>
            </a:extLst>
          </p:cNvPr>
          <p:cNvSpPr>
            <a:spLocks noGrp="1"/>
          </p:cNvSpPr>
          <p:nvPr>
            <p:ph type="body" sz="quarter" idx="4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4" name="Picture Placeholder 3">
            <a:extLst>
              <a:ext uri="{FF2B5EF4-FFF2-40B4-BE49-F238E27FC236}">
                <a16:creationId xmlns:a16="http://schemas.microsoft.com/office/drawing/2014/main" id="{8DB36AE1-9334-E4FD-F894-B2F9E767871B}"/>
              </a:ext>
            </a:extLst>
          </p:cNvPr>
          <p:cNvSpPr>
            <a:spLocks noGrp="1"/>
          </p:cNvSpPr>
          <p:nvPr>
            <p:ph type="pic" sz="quarter" idx="10" hasCustomPrompt="1"/>
          </p:nvPr>
        </p:nvSpPr>
        <p:spPr>
          <a:xfrm>
            <a:off x="4165420" y="1963119"/>
            <a:ext cx="777338" cy="777338"/>
          </a:xfrm>
          <a:prstGeom prst="ellipse">
            <a:avLst/>
          </a:prstGeom>
          <a:solidFill>
            <a:schemeClr val="bg1"/>
          </a:solidFill>
          <a:ln>
            <a:gradFill>
              <a:gsLst>
                <a:gs pos="0">
                  <a:srgbClr val="CCB3E1"/>
                </a:gs>
                <a:gs pos="46000">
                  <a:srgbClr val="7E45AF"/>
                </a:gs>
                <a:gs pos="100000">
                  <a:srgbClr val="3F2357"/>
                </a:gs>
              </a:gsLst>
              <a:lin ang="5400000" scaled="1"/>
            </a:gradFill>
          </a:ln>
          <a:effectLst>
            <a:outerShdw blurRad="228600" dist="127000" dir="5400000" algn="ctr" rotWithShape="0">
              <a:srgbClr val="000000">
                <a:alpha val="20000"/>
              </a:srgbClr>
            </a:outerShdw>
          </a:effectLst>
        </p:spPr>
        <p:txBody>
          <a:bodyPr wrap="none"/>
          <a:lstStyle>
            <a:lvl1pPr marL="0" indent="0" algn="ctr">
              <a:buNone/>
              <a:defRPr sz="1400"/>
            </a:lvl1pPr>
          </a:lstStyle>
          <a:p>
            <a:r>
              <a:t>Photo</a:t>
            </a:r>
          </a:p>
        </p:txBody>
      </p:sp>
      <p:sp>
        <p:nvSpPr>
          <p:cNvPr id="21" name="Text Placeholder 20">
            <a:extLst>
              <a:ext uri="{FF2B5EF4-FFF2-40B4-BE49-F238E27FC236}">
                <a16:creationId xmlns:a16="http://schemas.microsoft.com/office/drawing/2014/main" id="{56571EF5-6301-6F5E-5E09-B9EDA25E4F0E}"/>
              </a:ext>
            </a:extLst>
          </p:cNvPr>
          <p:cNvSpPr>
            <a:spLocks noGrp="1"/>
          </p:cNvSpPr>
          <p:nvPr>
            <p:ph type="body" sz="quarter" idx="26" hasCustomPrompt="1"/>
          </p:nvPr>
        </p:nvSpPr>
        <p:spPr>
          <a:xfrm>
            <a:off x="3792505" y="286727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5" name="Picture Placeholder 3">
            <a:extLst>
              <a:ext uri="{FF2B5EF4-FFF2-40B4-BE49-F238E27FC236}">
                <a16:creationId xmlns:a16="http://schemas.microsoft.com/office/drawing/2014/main" id="{BE448444-0D68-C0DE-746E-C3600BEFD136}"/>
              </a:ext>
            </a:extLst>
          </p:cNvPr>
          <p:cNvSpPr>
            <a:spLocks noGrp="1"/>
          </p:cNvSpPr>
          <p:nvPr>
            <p:ph type="pic" sz="quarter" idx="11" hasCustomPrompt="1"/>
          </p:nvPr>
        </p:nvSpPr>
        <p:spPr>
          <a:xfrm>
            <a:off x="5714301" y="1963119"/>
            <a:ext cx="777338" cy="777338"/>
          </a:xfrm>
          <a:prstGeom prst="ellipse">
            <a:avLst/>
          </a:prstGeom>
          <a:solidFill>
            <a:schemeClr val="bg1"/>
          </a:solidFill>
          <a:ln>
            <a:gradFill>
              <a:gsLst>
                <a:gs pos="0">
                  <a:srgbClr val="CCB3E1"/>
                </a:gs>
                <a:gs pos="46000">
                  <a:srgbClr val="7E45AF"/>
                </a:gs>
                <a:gs pos="100000">
                  <a:srgbClr val="3F2357"/>
                </a:gs>
              </a:gsLst>
              <a:lin ang="5400000" scaled="1"/>
            </a:gradFill>
          </a:ln>
          <a:effectLst>
            <a:outerShdw blurRad="228600" dist="127000" dir="5400000" algn="ctr" rotWithShape="0">
              <a:srgbClr val="000000">
                <a:alpha val="20000"/>
              </a:srgbClr>
            </a:outerShdw>
          </a:effectLst>
        </p:spPr>
        <p:txBody>
          <a:bodyPr wrap="none"/>
          <a:lstStyle>
            <a:lvl1pPr marL="0" indent="0" algn="ctr">
              <a:buNone/>
              <a:defRPr sz="1400"/>
            </a:lvl1pPr>
          </a:lstStyle>
          <a:p>
            <a:r>
              <a:t>Photo</a:t>
            </a:r>
          </a:p>
        </p:txBody>
      </p:sp>
      <p:sp>
        <p:nvSpPr>
          <p:cNvPr id="22" name="Text Placeholder 20">
            <a:extLst>
              <a:ext uri="{FF2B5EF4-FFF2-40B4-BE49-F238E27FC236}">
                <a16:creationId xmlns:a16="http://schemas.microsoft.com/office/drawing/2014/main" id="{6352CDA9-F012-FC26-DF0E-B6202D890DFF}"/>
              </a:ext>
            </a:extLst>
          </p:cNvPr>
          <p:cNvSpPr>
            <a:spLocks noGrp="1"/>
          </p:cNvSpPr>
          <p:nvPr>
            <p:ph type="body" sz="quarter" idx="27" hasCustomPrompt="1"/>
          </p:nvPr>
        </p:nvSpPr>
        <p:spPr>
          <a:xfrm>
            <a:off x="5341386" y="286727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6" name="Picture Placeholder 3">
            <a:extLst>
              <a:ext uri="{FF2B5EF4-FFF2-40B4-BE49-F238E27FC236}">
                <a16:creationId xmlns:a16="http://schemas.microsoft.com/office/drawing/2014/main" id="{4FEC27D9-9133-AABE-155C-ACB1430C3425}"/>
              </a:ext>
            </a:extLst>
          </p:cNvPr>
          <p:cNvSpPr>
            <a:spLocks noGrp="1"/>
          </p:cNvSpPr>
          <p:nvPr>
            <p:ph type="pic" sz="quarter" idx="12" hasCustomPrompt="1"/>
          </p:nvPr>
        </p:nvSpPr>
        <p:spPr>
          <a:xfrm>
            <a:off x="7263181" y="1963119"/>
            <a:ext cx="777338" cy="777338"/>
          </a:xfrm>
          <a:prstGeom prst="ellipse">
            <a:avLst/>
          </a:prstGeom>
          <a:solidFill>
            <a:schemeClr val="bg1"/>
          </a:solidFill>
          <a:ln>
            <a:gradFill>
              <a:gsLst>
                <a:gs pos="0">
                  <a:srgbClr val="CCB3E1"/>
                </a:gs>
                <a:gs pos="46000">
                  <a:srgbClr val="7E45AF"/>
                </a:gs>
                <a:gs pos="100000">
                  <a:srgbClr val="3F2357"/>
                </a:gs>
              </a:gsLst>
              <a:lin ang="5400000" scaled="1"/>
            </a:gradFill>
          </a:ln>
          <a:effectLst>
            <a:outerShdw blurRad="228600" dist="127000" dir="5400000" algn="ctr" rotWithShape="0">
              <a:srgbClr val="000000">
                <a:alpha val="20000"/>
              </a:srgbClr>
            </a:outerShdw>
          </a:effectLst>
        </p:spPr>
        <p:txBody>
          <a:bodyPr wrap="none"/>
          <a:lstStyle>
            <a:lvl1pPr marL="0" indent="0" algn="ctr">
              <a:buNone/>
              <a:defRPr sz="1400"/>
            </a:lvl1pPr>
          </a:lstStyle>
          <a:p>
            <a:r>
              <a:t>Photo</a:t>
            </a:r>
          </a:p>
        </p:txBody>
      </p:sp>
      <p:sp>
        <p:nvSpPr>
          <p:cNvPr id="23" name="Text Placeholder 20">
            <a:extLst>
              <a:ext uri="{FF2B5EF4-FFF2-40B4-BE49-F238E27FC236}">
                <a16:creationId xmlns:a16="http://schemas.microsoft.com/office/drawing/2014/main" id="{098052E4-EC38-4ED6-D139-60F511FA01D7}"/>
              </a:ext>
            </a:extLst>
          </p:cNvPr>
          <p:cNvSpPr>
            <a:spLocks noGrp="1"/>
          </p:cNvSpPr>
          <p:nvPr>
            <p:ph type="body" sz="quarter" idx="28" hasCustomPrompt="1"/>
          </p:nvPr>
        </p:nvSpPr>
        <p:spPr>
          <a:xfrm>
            <a:off x="6890267" y="286727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7" name="Picture Placeholder 3">
            <a:extLst>
              <a:ext uri="{FF2B5EF4-FFF2-40B4-BE49-F238E27FC236}">
                <a16:creationId xmlns:a16="http://schemas.microsoft.com/office/drawing/2014/main" id="{54B50C30-5D8D-B4F8-3CDF-BE935B59625E}"/>
              </a:ext>
            </a:extLst>
          </p:cNvPr>
          <p:cNvSpPr>
            <a:spLocks noGrp="1"/>
          </p:cNvSpPr>
          <p:nvPr>
            <p:ph type="pic" sz="quarter" idx="13" hasCustomPrompt="1"/>
          </p:nvPr>
        </p:nvSpPr>
        <p:spPr>
          <a:xfrm>
            <a:off x="154476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4" name="Text Placeholder 20">
            <a:extLst>
              <a:ext uri="{FF2B5EF4-FFF2-40B4-BE49-F238E27FC236}">
                <a16:creationId xmlns:a16="http://schemas.microsoft.com/office/drawing/2014/main" id="{DE96E6C0-16EB-0ED5-CF9D-204A002BB936}"/>
              </a:ext>
            </a:extLst>
          </p:cNvPr>
          <p:cNvSpPr>
            <a:spLocks noGrp="1"/>
          </p:cNvSpPr>
          <p:nvPr>
            <p:ph type="body" sz="quarter" idx="29" hasCustomPrompt="1"/>
          </p:nvPr>
        </p:nvSpPr>
        <p:spPr>
          <a:xfrm>
            <a:off x="106973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8" name="Picture Placeholder 3">
            <a:extLst>
              <a:ext uri="{FF2B5EF4-FFF2-40B4-BE49-F238E27FC236}">
                <a16:creationId xmlns:a16="http://schemas.microsoft.com/office/drawing/2014/main" id="{1022D088-1A59-05E3-072B-27CF09BADEA3}"/>
              </a:ext>
            </a:extLst>
          </p:cNvPr>
          <p:cNvSpPr>
            <a:spLocks noGrp="1"/>
          </p:cNvSpPr>
          <p:nvPr>
            <p:ph type="pic" sz="quarter" idx="14" hasCustomPrompt="1"/>
          </p:nvPr>
        </p:nvSpPr>
        <p:spPr>
          <a:xfrm>
            <a:off x="324850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5" name="Text Placeholder 20">
            <a:extLst>
              <a:ext uri="{FF2B5EF4-FFF2-40B4-BE49-F238E27FC236}">
                <a16:creationId xmlns:a16="http://schemas.microsoft.com/office/drawing/2014/main" id="{12C313E6-60C0-F68C-3156-A76C3775C475}"/>
              </a:ext>
            </a:extLst>
          </p:cNvPr>
          <p:cNvSpPr>
            <a:spLocks noGrp="1"/>
          </p:cNvSpPr>
          <p:nvPr>
            <p:ph type="body" sz="quarter" idx="30" hasCustomPrompt="1"/>
          </p:nvPr>
        </p:nvSpPr>
        <p:spPr>
          <a:xfrm>
            <a:off x="277347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9" name="Picture Placeholder 3">
            <a:extLst>
              <a:ext uri="{FF2B5EF4-FFF2-40B4-BE49-F238E27FC236}">
                <a16:creationId xmlns:a16="http://schemas.microsoft.com/office/drawing/2014/main" id="{98416451-6BA1-B6B9-B2E6-902676C89317}"/>
              </a:ext>
            </a:extLst>
          </p:cNvPr>
          <p:cNvSpPr>
            <a:spLocks noGrp="1"/>
          </p:cNvSpPr>
          <p:nvPr>
            <p:ph type="pic" sz="quarter" idx="15" hasCustomPrompt="1"/>
          </p:nvPr>
        </p:nvSpPr>
        <p:spPr>
          <a:xfrm>
            <a:off x="495224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6" name="Text Placeholder 20">
            <a:extLst>
              <a:ext uri="{FF2B5EF4-FFF2-40B4-BE49-F238E27FC236}">
                <a16:creationId xmlns:a16="http://schemas.microsoft.com/office/drawing/2014/main" id="{27C66BD0-5EE1-0C19-C518-36F2EC2F7575}"/>
              </a:ext>
            </a:extLst>
          </p:cNvPr>
          <p:cNvSpPr>
            <a:spLocks noGrp="1"/>
          </p:cNvSpPr>
          <p:nvPr>
            <p:ph type="body" sz="quarter" idx="31" hasCustomPrompt="1"/>
          </p:nvPr>
        </p:nvSpPr>
        <p:spPr>
          <a:xfrm>
            <a:off x="447721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0" name="Picture Placeholder 3">
            <a:extLst>
              <a:ext uri="{FF2B5EF4-FFF2-40B4-BE49-F238E27FC236}">
                <a16:creationId xmlns:a16="http://schemas.microsoft.com/office/drawing/2014/main" id="{5C31CDA6-EBA4-4249-FA11-3B0CAB127A38}"/>
              </a:ext>
            </a:extLst>
          </p:cNvPr>
          <p:cNvSpPr>
            <a:spLocks noGrp="1"/>
          </p:cNvSpPr>
          <p:nvPr>
            <p:ph type="pic" sz="quarter" idx="16" hasCustomPrompt="1"/>
          </p:nvPr>
        </p:nvSpPr>
        <p:spPr>
          <a:xfrm>
            <a:off x="665598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7" name="Text Placeholder 20">
            <a:extLst>
              <a:ext uri="{FF2B5EF4-FFF2-40B4-BE49-F238E27FC236}">
                <a16:creationId xmlns:a16="http://schemas.microsoft.com/office/drawing/2014/main" id="{D71DF7F2-58C8-F429-ED8C-F9EBE489F4FA}"/>
              </a:ext>
            </a:extLst>
          </p:cNvPr>
          <p:cNvSpPr>
            <a:spLocks noGrp="1"/>
          </p:cNvSpPr>
          <p:nvPr>
            <p:ph type="body" sz="quarter" idx="32" hasCustomPrompt="1"/>
          </p:nvPr>
        </p:nvSpPr>
        <p:spPr>
          <a:xfrm>
            <a:off x="618095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1" name="Picture Placeholder 3">
            <a:extLst>
              <a:ext uri="{FF2B5EF4-FFF2-40B4-BE49-F238E27FC236}">
                <a16:creationId xmlns:a16="http://schemas.microsoft.com/office/drawing/2014/main" id="{7D3E7561-AAD8-C1AC-CCD7-F166E72BE343}"/>
              </a:ext>
            </a:extLst>
          </p:cNvPr>
          <p:cNvSpPr>
            <a:spLocks noGrp="1"/>
          </p:cNvSpPr>
          <p:nvPr>
            <p:ph type="pic" sz="quarter" idx="17" hasCustomPrompt="1"/>
          </p:nvPr>
        </p:nvSpPr>
        <p:spPr>
          <a:xfrm>
            <a:off x="835972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8" name="Text Placeholder 20">
            <a:extLst>
              <a:ext uri="{FF2B5EF4-FFF2-40B4-BE49-F238E27FC236}">
                <a16:creationId xmlns:a16="http://schemas.microsoft.com/office/drawing/2014/main" id="{D3E93064-1B2A-4D6A-F6C4-75BDFAE0A0CE}"/>
              </a:ext>
            </a:extLst>
          </p:cNvPr>
          <p:cNvSpPr>
            <a:spLocks noGrp="1"/>
          </p:cNvSpPr>
          <p:nvPr>
            <p:ph type="body" sz="quarter" idx="33" hasCustomPrompt="1"/>
          </p:nvPr>
        </p:nvSpPr>
        <p:spPr>
          <a:xfrm>
            <a:off x="788469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2" name="Picture Placeholder 3">
            <a:extLst>
              <a:ext uri="{FF2B5EF4-FFF2-40B4-BE49-F238E27FC236}">
                <a16:creationId xmlns:a16="http://schemas.microsoft.com/office/drawing/2014/main" id="{2E29C74D-F5F7-6BA5-A842-9349898B6153}"/>
              </a:ext>
            </a:extLst>
          </p:cNvPr>
          <p:cNvSpPr>
            <a:spLocks noGrp="1"/>
          </p:cNvSpPr>
          <p:nvPr>
            <p:ph type="pic" sz="quarter" idx="18" hasCustomPrompt="1"/>
          </p:nvPr>
        </p:nvSpPr>
        <p:spPr>
          <a:xfrm>
            <a:off x="1006346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9" name="Text Placeholder 20">
            <a:extLst>
              <a:ext uri="{FF2B5EF4-FFF2-40B4-BE49-F238E27FC236}">
                <a16:creationId xmlns:a16="http://schemas.microsoft.com/office/drawing/2014/main" id="{78CD62A1-33B2-37E9-9701-046171ACFF26}"/>
              </a:ext>
            </a:extLst>
          </p:cNvPr>
          <p:cNvSpPr>
            <a:spLocks noGrp="1"/>
          </p:cNvSpPr>
          <p:nvPr>
            <p:ph type="body" sz="quarter" idx="34" hasCustomPrompt="1"/>
          </p:nvPr>
        </p:nvSpPr>
        <p:spPr>
          <a:xfrm>
            <a:off x="958843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3" name="Picture Placeholder 3">
            <a:extLst>
              <a:ext uri="{FF2B5EF4-FFF2-40B4-BE49-F238E27FC236}">
                <a16:creationId xmlns:a16="http://schemas.microsoft.com/office/drawing/2014/main" id="{509EA469-FCA1-362E-E645-2C9B1B75FFFE}"/>
              </a:ext>
            </a:extLst>
          </p:cNvPr>
          <p:cNvSpPr>
            <a:spLocks noGrp="1"/>
          </p:cNvSpPr>
          <p:nvPr>
            <p:ph type="pic" sz="quarter" idx="19" hasCustomPrompt="1"/>
          </p:nvPr>
        </p:nvSpPr>
        <p:spPr>
          <a:xfrm>
            <a:off x="1065796"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0" name="Text Placeholder 20">
            <a:extLst>
              <a:ext uri="{FF2B5EF4-FFF2-40B4-BE49-F238E27FC236}">
                <a16:creationId xmlns:a16="http://schemas.microsoft.com/office/drawing/2014/main" id="{C7DB207C-BE18-3497-E32C-88F66C8ED1D6}"/>
              </a:ext>
            </a:extLst>
          </p:cNvPr>
          <p:cNvSpPr>
            <a:spLocks noGrp="1"/>
          </p:cNvSpPr>
          <p:nvPr>
            <p:ph type="body" sz="quarter" idx="35" hasCustomPrompt="1"/>
          </p:nvPr>
        </p:nvSpPr>
        <p:spPr>
          <a:xfrm>
            <a:off x="586896"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4" name="Picture Placeholder 3">
            <a:extLst>
              <a:ext uri="{FF2B5EF4-FFF2-40B4-BE49-F238E27FC236}">
                <a16:creationId xmlns:a16="http://schemas.microsoft.com/office/drawing/2014/main" id="{5DD7DDF9-72B2-D250-CE3B-B1D958F56E98}"/>
              </a:ext>
            </a:extLst>
          </p:cNvPr>
          <p:cNvSpPr>
            <a:spLocks noGrp="1"/>
          </p:cNvSpPr>
          <p:nvPr>
            <p:ph type="pic" sz="quarter" idx="20" hasCustomPrompt="1"/>
          </p:nvPr>
        </p:nvSpPr>
        <p:spPr>
          <a:xfrm>
            <a:off x="2647805"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1" name="Text Placeholder 20">
            <a:extLst>
              <a:ext uri="{FF2B5EF4-FFF2-40B4-BE49-F238E27FC236}">
                <a16:creationId xmlns:a16="http://schemas.microsoft.com/office/drawing/2014/main" id="{08A0FCA8-F50D-B0DF-EA1E-F5B148D80C26}"/>
              </a:ext>
            </a:extLst>
          </p:cNvPr>
          <p:cNvSpPr>
            <a:spLocks noGrp="1"/>
          </p:cNvSpPr>
          <p:nvPr>
            <p:ph type="body" sz="quarter" idx="36" hasCustomPrompt="1"/>
          </p:nvPr>
        </p:nvSpPr>
        <p:spPr>
          <a:xfrm>
            <a:off x="2172772"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5" name="Picture Placeholder 3">
            <a:extLst>
              <a:ext uri="{FF2B5EF4-FFF2-40B4-BE49-F238E27FC236}">
                <a16:creationId xmlns:a16="http://schemas.microsoft.com/office/drawing/2014/main" id="{2EE3A93C-7501-5C09-6A4C-CB96EEC6850B}"/>
              </a:ext>
            </a:extLst>
          </p:cNvPr>
          <p:cNvSpPr>
            <a:spLocks noGrp="1"/>
          </p:cNvSpPr>
          <p:nvPr>
            <p:ph type="pic" sz="quarter" idx="21" hasCustomPrompt="1"/>
          </p:nvPr>
        </p:nvSpPr>
        <p:spPr>
          <a:xfrm>
            <a:off x="4229814"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2" name="Text Placeholder 20">
            <a:extLst>
              <a:ext uri="{FF2B5EF4-FFF2-40B4-BE49-F238E27FC236}">
                <a16:creationId xmlns:a16="http://schemas.microsoft.com/office/drawing/2014/main" id="{DF399AE6-7FDD-01F8-3793-C8B32E31A3B1}"/>
              </a:ext>
            </a:extLst>
          </p:cNvPr>
          <p:cNvSpPr>
            <a:spLocks noGrp="1"/>
          </p:cNvSpPr>
          <p:nvPr>
            <p:ph type="body" sz="quarter" idx="37" hasCustomPrompt="1"/>
          </p:nvPr>
        </p:nvSpPr>
        <p:spPr>
          <a:xfrm>
            <a:off x="3748540"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6" name="Picture Placeholder 3">
            <a:extLst>
              <a:ext uri="{FF2B5EF4-FFF2-40B4-BE49-F238E27FC236}">
                <a16:creationId xmlns:a16="http://schemas.microsoft.com/office/drawing/2014/main" id="{756AAEDC-41E8-A967-6D6F-B42EB846C6C7}"/>
              </a:ext>
            </a:extLst>
          </p:cNvPr>
          <p:cNvSpPr>
            <a:spLocks noGrp="1"/>
          </p:cNvSpPr>
          <p:nvPr>
            <p:ph type="pic" sz="quarter" idx="22" hasCustomPrompt="1"/>
          </p:nvPr>
        </p:nvSpPr>
        <p:spPr>
          <a:xfrm>
            <a:off x="5811823"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3" name="Text Placeholder 20">
            <a:extLst>
              <a:ext uri="{FF2B5EF4-FFF2-40B4-BE49-F238E27FC236}">
                <a16:creationId xmlns:a16="http://schemas.microsoft.com/office/drawing/2014/main" id="{A5CA837C-7C49-252E-B82C-A9AB419BA564}"/>
              </a:ext>
            </a:extLst>
          </p:cNvPr>
          <p:cNvSpPr>
            <a:spLocks noGrp="1"/>
          </p:cNvSpPr>
          <p:nvPr>
            <p:ph type="body" sz="quarter" idx="38" hasCustomPrompt="1"/>
          </p:nvPr>
        </p:nvSpPr>
        <p:spPr>
          <a:xfrm>
            <a:off x="5334416"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7" name="Picture Placeholder 3">
            <a:extLst>
              <a:ext uri="{FF2B5EF4-FFF2-40B4-BE49-F238E27FC236}">
                <a16:creationId xmlns:a16="http://schemas.microsoft.com/office/drawing/2014/main" id="{E21C705F-9314-FBF1-AB62-BA881376363B}"/>
              </a:ext>
            </a:extLst>
          </p:cNvPr>
          <p:cNvSpPr>
            <a:spLocks noGrp="1"/>
          </p:cNvSpPr>
          <p:nvPr>
            <p:ph type="pic" sz="quarter" idx="23" hasCustomPrompt="1"/>
          </p:nvPr>
        </p:nvSpPr>
        <p:spPr>
          <a:xfrm>
            <a:off x="7393832"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4" name="Text Placeholder 20">
            <a:extLst>
              <a:ext uri="{FF2B5EF4-FFF2-40B4-BE49-F238E27FC236}">
                <a16:creationId xmlns:a16="http://schemas.microsoft.com/office/drawing/2014/main" id="{868EE99A-B70E-46C2-0203-3A4EB42468D9}"/>
              </a:ext>
            </a:extLst>
          </p:cNvPr>
          <p:cNvSpPr>
            <a:spLocks noGrp="1"/>
          </p:cNvSpPr>
          <p:nvPr>
            <p:ph type="body" sz="quarter" idx="39" hasCustomPrompt="1"/>
          </p:nvPr>
        </p:nvSpPr>
        <p:spPr>
          <a:xfrm>
            <a:off x="6920292"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8" name="Picture Placeholder 3">
            <a:extLst>
              <a:ext uri="{FF2B5EF4-FFF2-40B4-BE49-F238E27FC236}">
                <a16:creationId xmlns:a16="http://schemas.microsoft.com/office/drawing/2014/main" id="{6CEDF310-8BD9-D6FD-8A31-64107BA23EFD}"/>
              </a:ext>
            </a:extLst>
          </p:cNvPr>
          <p:cNvSpPr>
            <a:spLocks noGrp="1"/>
          </p:cNvSpPr>
          <p:nvPr>
            <p:ph type="pic" sz="quarter" idx="24" hasCustomPrompt="1"/>
          </p:nvPr>
        </p:nvSpPr>
        <p:spPr>
          <a:xfrm>
            <a:off x="8975841"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5" name="Text Placeholder 20">
            <a:extLst>
              <a:ext uri="{FF2B5EF4-FFF2-40B4-BE49-F238E27FC236}">
                <a16:creationId xmlns:a16="http://schemas.microsoft.com/office/drawing/2014/main" id="{688418E1-C890-A0B2-E5D2-9EAD2B509E26}"/>
              </a:ext>
            </a:extLst>
          </p:cNvPr>
          <p:cNvSpPr>
            <a:spLocks noGrp="1"/>
          </p:cNvSpPr>
          <p:nvPr>
            <p:ph type="body" sz="quarter" idx="40" hasCustomPrompt="1"/>
          </p:nvPr>
        </p:nvSpPr>
        <p:spPr>
          <a:xfrm>
            <a:off x="8496061"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9" name="Picture Placeholder 3">
            <a:extLst>
              <a:ext uri="{FF2B5EF4-FFF2-40B4-BE49-F238E27FC236}">
                <a16:creationId xmlns:a16="http://schemas.microsoft.com/office/drawing/2014/main" id="{18429929-3ECF-D419-C1D8-9669751C5980}"/>
              </a:ext>
            </a:extLst>
          </p:cNvPr>
          <p:cNvSpPr>
            <a:spLocks noGrp="1"/>
          </p:cNvSpPr>
          <p:nvPr>
            <p:ph type="pic" sz="quarter" idx="25" hasCustomPrompt="1"/>
          </p:nvPr>
        </p:nvSpPr>
        <p:spPr>
          <a:xfrm>
            <a:off x="10557850"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6" name="Text Placeholder 20">
            <a:extLst>
              <a:ext uri="{FF2B5EF4-FFF2-40B4-BE49-F238E27FC236}">
                <a16:creationId xmlns:a16="http://schemas.microsoft.com/office/drawing/2014/main" id="{C41D3CA5-B885-41C4-7608-19EF718F12F5}"/>
              </a:ext>
            </a:extLst>
          </p:cNvPr>
          <p:cNvSpPr>
            <a:spLocks noGrp="1"/>
          </p:cNvSpPr>
          <p:nvPr>
            <p:ph type="body" sz="quarter" idx="41" hasCustomPrompt="1"/>
          </p:nvPr>
        </p:nvSpPr>
        <p:spPr>
          <a:xfrm>
            <a:off x="10082817"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Tree>
    <p:extLst>
      <p:ext uri="{BB962C8B-B14F-4D97-AF65-F5344CB8AC3E}">
        <p14:creationId xmlns:p14="http://schemas.microsoft.com/office/powerpoint/2010/main" val="35658570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E00725-3C1E-62E1-41A0-61F76E5DA5A4}"/>
              </a:ext>
            </a:extLst>
          </p:cNvPr>
          <p:cNvSpPr>
            <a:spLocks noGrp="1"/>
          </p:cNvSpPr>
          <p:nvPr>
            <p:ph type="body" sz="quarter" idx="10" hasCustomPrompt="1"/>
          </p:nvPr>
        </p:nvSpPr>
        <p:spPr>
          <a:xfrm>
            <a:off x="527050" y="527050"/>
            <a:ext cx="11136314" cy="3460488"/>
          </a:xfrm>
        </p:spPr>
        <p:txBody>
          <a:bodyPr anchor="ctr"/>
          <a:lstStyle>
            <a:lvl1pPr marL="0">
              <a:spcBef>
                <a:spcPts val="0"/>
              </a:spcBef>
              <a:buNone/>
              <a:defRPr sz="3800">
                <a:latin typeface="+mj-lt"/>
              </a:defRPr>
            </a:lvl1pPr>
            <a:lvl2pPr marL="0" indent="0">
              <a:spcBef>
                <a:spcPts val="0"/>
              </a:spcBef>
              <a:buNone/>
              <a:defRPr sz="3800"/>
            </a:lvl2pPr>
            <a:lvl3pPr marL="0" indent="0">
              <a:spcBef>
                <a:spcPts val="0"/>
              </a:spcBef>
              <a:buNone/>
              <a:defRPr sz="3800"/>
            </a:lvl3pPr>
            <a:lvl4pPr marL="0" indent="0">
              <a:spcBef>
                <a:spcPts val="0"/>
              </a:spcBef>
              <a:buNone/>
              <a:defRPr sz="3800"/>
            </a:lvl4pPr>
            <a:lvl5pPr marL="0" indent="0">
              <a:spcBef>
                <a:spcPts val="0"/>
              </a:spcBef>
              <a:buNone/>
              <a:defRPr sz="3800"/>
            </a:lvl5pPr>
            <a:lvl6pPr marL="0" indent="0">
              <a:spcBef>
                <a:spcPts val="0"/>
              </a:spcBef>
              <a:buNone/>
              <a:defRPr sz="3800"/>
            </a:lvl6pPr>
            <a:lvl7pPr marL="0" indent="0">
              <a:spcBef>
                <a:spcPts val="0"/>
              </a:spcBef>
              <a:buNone/>
              <a:defRPr sz="3800"/>
            </a:lvl7pPr>
            <a:lvl8pPr marL="0" indent="0">
              <a:spcBef>
                <a:spcPts val="0"/>
              </a:spcBef>
              <a:buNone/>
              <a:defRPr sz="3800"/>
            </a:lvl8pPr>
            <a:lvl9pPr marL="0" indent="0">
              <a:spcBef>
                <a:spcPts val="0"/>
              </a:spcBef>
              <a:buNone/>
              <a:defRPr sz="3800"/>
            </a:lvl9pPr>
          </a:lstStyle>
          <a:p>
            <a:pPr lvl="0"/>
            <a:r>
              <a:rPr dirty="0"/>
              <a:t>Click to add statement text</a:t>
            </a:r>
          </a:p>
        </p:txBody>
      </p:sp>
      <p:sp>
        <p:nvSpPr>
          <p:cNvPr id="8" name="Text Placeholder 7">
            <a:extLst>
              <a:ext uri="{FF2B5EF4-FFF2-40B4-BE49-F238E27FC236}">
                <a16:creationId xmlns:a16="http://schemas.microsoft.com/office/drawing/2014/main" id="{397D9D8F-7C7B-9A1F-FFB2-D5F8D3FD09F6}"/>
              </a:ext>
            </a:extLst>
          </p:cNvPr>
          <p:cNvSpPr>
            <a:spLocks noGrp="1"/>
          </p:cNvSpPr>
          <p:nvPr>
            <p:ph type="body" sz="quarter" idx="11" hasCustomPrompt="1"/>
          </p:nvPr>
        </p:nvSpPr>
        <p:spPr>
          <a:xfrm>
            <a:off x="527050" y="4489990"/>
            <a:ext cx="8908318" cy="1331912"/>
          </a:xfrm>
        </p:spPr>
        <p:txBody>
          <a:bodyPr/>
          <a:lstStyle>
            <a:lvl1pPr marL="0">
              <a:spcBef>
                <a:spcPts val="0"/>
              </a:spcBef>
              <a:buNone/>
              <a:defRPr sz="2800">
                <a:solidFill>
                  <a:srgbClr val="646E81"/>
                </a:solidFill>
                <a:latin typeface="+mj-lt"/>
              </a:defRPr>
            </a:lvl1pPr>
            <a:lvl2pPr marL="0" indent="0">
              <a:spcBef>
                <a:spcPts val="0"/>
              </a:spcBef>
              <a:buNone/>
              <a:defRPr sz="2800">
                <a:solidFill>
                  <a:schemeClr val="tx2"/>
                </a:solidFill>
              </a:defRPr>
            </a:lvl2pPr>
            <a:lvl3pPr marL="0" indent="0">
              <a:spcBef>
                <a:spcPts val="0"/>
              </a:spcBef>
              <a:buNone/>
              <a:defRPr sz="2800">
                <a:solidFill>
                  <a:schemeClr val="tx2"/>
                </a:solidFill>
              </a:defRPr>
            </a:lvl3pPr>
            <a:lvl4pPr marL="0" indent="0">
              <a:spcBef>
                <a:spcPts val="0"/>
              </a:spcBef>
              <a:buNone/>
              <a:defRPr sz="2800">
                <a:solidFill>
                  <a:schemeClr val="tx2"/>
                </a:solidFill>
              </a:defRPr>
            </a:lvl4pPr>
            <a:lvl5pPr marL="0" indent="0">
              <a:spcBef>
                <a:spcPts val="0"/>
              </a:spcBef>
              <a:buNone/>
              <a:defRPr sz="2800">
                <a:solidFill>
                  <a:schemeClr val="tx2"/>
                </a:solidFill>
              </a:defRPr>
            </a:lvl5pPr>
            <a:lvl6pPr marL="0" indent="0">
              <a:spcBef>
                <a:spcPts val="0"/>
              </a:spcBef>
              <a:buNone/>
              <a:defRPr sz="2800">
                <a:solidFill>
                  <a:schemeClr val="tx2"/>
                </a:solidFill>
              </a:defRPr>
            </a:lvl6pPr>
            <a:lvl7pPr marL="0" indent="0">
              <a:spcBef>
                <a:spcPts val="0"/>
              </a:spcBef>
              <a:buNone/>
              <a:defRPr sz="2800">
                <a:solidFill>
                  <a:schemeClr val="tx2"/>
                </a:solidFill>
              </a:defRPr>
            </a:lvl7pPr>
            <a:lvl8pPr marL="0" indent="0">
              <a:spcBef>
                <a:spcPts val="0"/>
              </a:spcBef>
              <a:buNone/>
              <a:defRPr sz="2800">
                <a:solidFill>
                  <a:schemeClr val="tx2"/>
                </a:solidFill>
              </a:defRPr>
            </a:lvl8pPr>
            <a:lvl9pPr marL="0" indent="0">
              <a:spcBef>
                <a:spcPts val="0"/>
              </a:spcBef>
              <a:buNone/>
              <a:defRPr sz="2800">
                <a:solidFill>
                  <a:schemeClr val="tx2"/>
                </a:solidFill>
              </a:defRPr>
            </a:lvl9pPr>
          </a:lstStyle>
          <a:p>
            <a:pPr lvl="0"/>
            <a:r>
              <a:t>Optional information</a:t>
            </a:r>
          </a:p>
        </p:txBody>
      </p:sp>
    </p:spTree>
    <p:extLst>
      <p:ext uri="{BB962C8B-B14F-4D97-AF65-F5344CB8AC3E}">
        <p14:creationId xmlns:p14="http://schemas.microsoft.com/office/powerpoint/2010/main" val="402498751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ynopsys Title Slide Desig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080ED2-1666-0A9C-9DA0-20E7A1095E88}"/>
              </a:ext>
            </a:extLst>
          </p:cNvPr>
          <p:cNvPicPr>
            <a:picLocks noChangeAspect="1"/>
          </p:cNvPicPr>
          <p:nvPr/>
        </p:nvPicPr>
        <p:blipFill>
          <a:blip r:embed="rId6"/>
          <a:srcRect/>
          <a:stretch/>
        </p:blipFill>
        <p:spPr>
          <a:xfrm>
            <a:off x="0" y="0"/>
            <a:ext cx="12192000" cy="6858000"/>
          </a:xfrm>
          <a:prstGeom prst="rect">
            <a:avLst/>
          </a:prstGeom>
        </p:spPr>
      </p:pic>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grpSp>
        <p:nvGrpSpPr>
          <p:cNvPr id="7" name="logo">
            <a:extLst>
              <a:ext uri="{FF2B5EF4-FFF2-40B4-BE49-F238E27FC236}">
                <a16:creationId xmlns:a16="http://schemas.microsoft.com/office/drawing/2014/main" id="{B9BAA001-D41E-1CE1-18CD-40317DA5B2BD}"/>
              </a:ext>
            </a:extLst>
          </p:cNvPr>
          <p:cNvGrpSpPr/>
          <p:nvPr/>
        </p:nvGrpSpPr>
        <p:grpSpPr>
          <a:xfrm>
            <a:off x="525972" y="1754695"/>
            <a:ext cx="1725522" cy="378207"/>
            <a:chOff x="4574790" y="2937691"/>
            <a:chExt cx="3040324" cy="666392"/>
          </a:xfrm>
          <a:solidFill>
            <a:srgbClr val="FFFFFF"/>
          </a:solidFill>
        </p:grpSpPr>
        <p:sp>
          <p:nvSpPr>
            <p:cNvPr id="11" name="Freeform: Shape 2">
              <a:extLst>
                <a:ext uri="{FF2B5EF4-FFF2-40B4-BE49-F238E27FC236}">
                  <a16:creationId xmlns:a16="http://schemas.microsoft.com/office/drawing/2014/main" id="{33493E6A-8F8C-A138-A09B-3515EA0DCCD3}"/>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grpFill/>
            <a:ln w="9525" cap="flat">
              <a:noFill/>
              <a:prstDash val="solid"/>
              <a:miter/>
            </a:ln>
          </p:spPr>
          <p:txBody>
            <a:bodyPr rtlCol="0" anchor="ctr"/>
            <a:lstStyle/>
            <a:p>
              <a:pPr algn="r"/>
              <a:endParaRPr/>
            </a:p>
          </p:txBody>
        </p:sp>
        <p:sp>
          <p:nvSpPr>
            <p:cNvPr id="13" name="Freeform: Shape 4">
              <a:extLst>
                <a:ext uri="{FF2B5EF4-FFF2-40B4-BE49-F238E27FC236}">
                  <a16:creationId xmlns:a16="http://schemas.microsoft.com/office/drawing/2014/main" id="{D426D2CE-CEBC-98AE-938E-24861CDF02DE}"/>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grpFill/>
            <a:ln w="9525" cap="flat">
              <a:noFill/>
              <a:prstDash val="solid"/>
              <a:miter/>
            </a:ln>
          </p:spPr>
          <p:txBody>
            <a:bodyPr rtlCol="0" anchor="ctr"/>
            <a:lstStyle/>
            <a:p>
              <a:pPr algn="r"/>
              <a:endParaRPr/>
            </a:p>
          </p:txBody>
        </p:sp>
        <p:sp>
          <p:nvSpPr>
            <p:cNvPr id="14" name="Freeform: Shape 5">
              <a:extLst>
                <a:ext uri="{FF2B5EF4-FFF2-40B4-BE49-F238E27FC236}">
                  <a16:creationId xmlns:a16="http://schemas.microsoft.com/office/drawing/2014/main" id="{28752A99-8181-8FDE-E4C6-E89440EA4635}"/>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grpFill/>
            <a:ln w="9525" cap="flat">
              <a:noFill/>
              <a:prstDash val="solid"/>
              <a:miter/>
            </a:ln>
          </p:spPr>
          <p:txBody>
            <a:bodyPr rtlCol="0" anchor="ctr"/>
            <a:lstStyle/>
            <a:p>
              <a:pPr algn="r"/>
              <a:endParaRPr/>
            </a:p>
          </p:txBody>
        </p:sp>
        <p:sp>
          <p:nvSpPr>
            <p:cNvPr id="15" name="Freeform: Shape 6">
              <a:extLst>
                <a:ext uri="{FF2B5EF4-FFF2-40B4-BE49-F238E27FC236}">
                  <a16:creationId xmlns:a16="http://schemas.microsoft.com/office/drawing/2014/main" id="{72C13F1A-D0C5-AB6B-5C20-3C6B7DA8244B}"/>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grpFill/>
            <a:ln w="9525" cap="flat">
              <a:noFill/>
              <a:prstDash val="solid"/>
              <a:miter/>
            </a:ln>
          </p:spPr>
          <p:txBody>
            <a:bodyPr rtlCol="0" anchor="ctr"/>
            <a:lstStyle/>
            <a:p>
              <a:pPr algn="r"/>
              <a:endParaRPr/>
            </a:p>
          </p:txBody>
        </p:sp>
        <p:sp>
          <p:nvSpPr>
            <p:cNvPr id="16" name="Freeform: Shape 7">
              <a:extLst>
                <a:ext uri="{FF2B5EF4-FFF2-40B4-BE49-F238E27FC236}">
                  <a16:creationId xmlns:a16="http://schemas.microsoft.com/office/drawing/2014/main" id="{8B4B72FD-E933-0E98-0685-62B8CF2056F3}"/>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grpFill/>
            <a:ln w="9525" cap="flat">
              <a:noFill/>
              <a:prstDash val="solid"/>
              <a:miter/>
            </a:ln>
          </p:spPr>
          <p:txBody>
            <a:bodyPr rtlCol="0" anchor="ctr"/>
            <a:lstStyle/>
            <a:p>
              <a:pPr algn="r"/>
              <a:endParaRPr/>
            </a:p>
          </p:txBody>
        </p:sp>
        <p:sp>
          <p:nvSpPr>
            <p:cNvPr id="17" name="Freeform: Shape 8">
              <a:extLst>
                <a:ext uri="{FF2B5EF4-FFF2-40B4-BE49-F238E27FC236}">
                  <a16:creationId xmlns:a16="http://schemas.microsoft.com/office/drawing/2014/main" id="{625114C1-A61F-4AB2-0ADC-B4640C5A5138}"/>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grpFill/>
            <a:ln w="9525" cap="flat">
              <a:noFill/>
              <a:prstDash val="solid"/>
              <a:miter/>
            </a:ln>
          </p:spPr>
          <p:txBody>
            <a:bodyPr rtlCol="0" anchor="ctr"/>
            <a:lstStyle/>
            <a:p>
              <a:pPr algn="r"/>
              <a:endParaRPr/>
            </a:p>
          </p:txBody>
        </p:sp>
        <p:sp>
          <p:nvSpPr>
            <p:cNvPr id="18" name="Freeform: Shape 9">
              <a:extLst>
                <a:ext uri="{FF2B5EF4-FFF2-40B4-BE49-F238E27FC236}">
                  <a16:creationId xmlns:a16="http://schemas.microsoft.com/office/drawing/2014/main" id="{13914F65-0810-2FF6-C6D9-E336BF420023}"/>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grpFill/>
            <a:ln w="9525" cap="flat">
              <a:noFill/>
              <a:prstDash val="solid"/>
              <a:miter/>
            </a:ln>
          </p:spPr>
          <p:txBody>
            <a:bodyPr rtlCol="0" anchor="ctr"/>
            <a:lstStyle/>
            <a:p>
              <a:pPr algn="r"/>
              <a:endParaRPr/>
            </a:p>
          </p:txBody>
        </p:sp>
        <p:sp>
          <p:nvSpPr>
            <p:cNvPr id="19" name="Freeform: Shape 10">
              <a:extLst>
                <a:ext uri="{FF2B5EF4-FFF2-40B4-BE49-F238E27FC236}">
                  <a16:creationId xmlns:a16="http://schemas.microsoft.com/office/drawing/2014/main" id="{EFE7A3B9-0972-2F3B-1B2E-8757EB7A8BF5}"/>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grpFill/>
            <a:ln w="9525" cap="flat">
              <a:noFill/>
              <a:prstDash val="solid"/>
              <a:miter/>
            </a:ln>
          </p:spPr>
          <p:txBody>
            <a:bodyPr rtlCol="0" anchor="ctr"/>
            <a:lstStyle/>
            <a:p>
              <a:pPr algn="r"/>
              <a:endParaRPr/>
            </a:p>
          </p:txBody>
        </p:sp>
        <p:sp>
          <p:nvSpPr>
            <p:cNvPr id="20" name="Freeform: Shape 11">
              <a:extLst>
                <a:ext uri="{FF2B5EF4-FFF2-40B4-BE49-F238E27FC236}">
                  <a16:creationId xmlns:a16="http://schemas.microsoft.com/office/drawing/2014/main" id="{C459A760-3E92-FDFA-4C2D-C408D706ED43}"/>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grpFill/>
            <a:ln w="9525" cap="flat">
              <a:noFill/>
              <a:prstDash val="solid"/>
              <a:miter/>
            </a:ln>
          </p:spPr>
          <p:txBody>
            <a:bodyPr rtlCol="0" anchor="ctr"/>
            <a:lstStyle/>
            <a:p>
              <a:pPr algn="r"/>
              <a:endParaRPr/>
            </a:p>
          </p:txBody>
        </p:sp>
        <p:sp>
          <p:nvSpPr>
            <p:cNvPr id="23" name="Freeform: Shape 12">
              <a:extLst>
                <a:ext uri="{FF2B5EF4-FFF2-40B4-BE49-F238E27FC236}">
                  <a16:creationId xmlns:a16="http://schemas.microsoft.com/office/drawing/2014/main" id="{761C1049-AD23-B9BD-0698-0720FA9AC88F}"/>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grpFill/>
            <a:ln w="9525" cap="flat">
              <a:noFill/>
              <a:prstDash val="solid"/>
              <a:miter/>
            </a:ln>
          </p:spPr>
          <p:txBody>
            <a:bodyPr rtlCol="0" anchor="ctr"/>
            <a:lstStyle/>
            <a:p>
              <a:pPr algn="r"/>
              <a:endParaRPr/>
            </a:p>
          </p:txBody>
        </p:sp>
        <p:sp>
          <p:nvSpPr>
            <p:cNvPr id="24" name="Freeform: Shape 13">
              <a:extLst>
                <a:ext uri="{FF2B5EF4-FFF2-40B4-BE49-F238E27FC236}">
                  <a16:creationId xmlns:a16="http://schemas.microsoft.com/office/drawing/2014/main" id="{D6F36D3A-A26E-10CC-5620-83FD75428F08}"/>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grpFill/>
            <a:ln w="9525" cap="flat">
              <a:noFill/>
              <a:prstDash val="solid"/>
              <a:miter/>
            </a:ln>
          </p:spPr>
          <p:txBody>
            <a:bodyPr rtlCol="0" anchor="ctr"/>
            <a:lstStyle/>
            <a:p>
              <a:pPr algn="r"/>
              <a:endParaRPr/>
            </a:p>
          </p:txBody>
        </p:sp>
      </p:grpSp>
    </p:spTree>
    <p:extLst>
      <p:ext uri="{BB962C8B-B14F-4D97-AF65-F5344CB8AC3E}">
        <p14:creationId xmlns:p14="http://schemas.microsoft.com/office/powerpoint/2010/main" val="1477048351"/>
      </p:ext>
    </p:extLst>
  </p:cSld>
  <p:clrMapOvr>
    <a:masterClrMapping/>
  </p:clrMapOvr>
  <p:transition>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486CD359-CDA0-740F-8A03-06403DD6ED5A}"/>
              </a:ext>
              <a:ext uri="{C183D7F6-B498-43B3-948B-1728B52AA6E4}">
                <adec:decorative xmlns:adec="http://schemas.microsoft.com/office/drawing/2017/decorative" val="1"/>
              </a:ext>
            </a:extLst>
          </p:cNvPr>
          <p:cNvPicPr>
            <a:picLocks noChangeAspect="1"/>
          </p:cNvPicPr>
          <p:nvPr/>
        </p:nvPicPr>
        <p:blipFill rotWithShape="1">
          <a:blip r:embed="rId3" cstate="email">
            <a:alphaModFix amt="72000"/>
            <a:extLst>
              <a:ext uri="{28A0092B-C50C-407E-A947-70E740481C1C}">
                <a14:useLocalDpi xmlns:a14="http://schemas.microsoft.com/office/drawing/2010/main"/>
              </a:ext>
            </a:extLst>
          </a:blip>
          <a:srcRect t="-63"/>
          <a:stretch/>
        </p:blipFill>
        <p:spPr>
          <a:xfrm>
            <a:off x="0" y="0"/>
            <a:ext cx="12192000" cy="6858000"/>
          </a:xfrm>
          <a:prstGeom prst="rect">
            <a:avLst/>
          </a:prstGeom>
          <a:solidFill>
            <a:schemeClr val="bg1"/>
          </a:solidFill>
        </p:spPr>
      </p:pic>
      <p:sp>
        <p:nvSpPr>
          <p:cNvPr id="66" name="Freeform: Shape 17">
            <a:extLst>
              <a:ext uri="{FF2B5EF4-FFF2-40B4-BE49-F238E27FC236}">
                <a16:creationId xmlns:a16="http://schemas.microsoft.com/office/drawing/2014/main" id="{27FACB71-67A0-8579-1519-A326A5B1B9C9}"/>
              </a:ext>
              <a:ext uri="{C183D7F6-B498-43B3-948B-1728B52AA6E4}">
                <adec:decorative xmlns:adec="http://schemas.microsoft.com/office/drawing/2017/decorative" val="1"/>
              </a:ext>
            </a:extLst>
          </p:cNvPr>
          <p:cNvSpPr/>
          <p:nvPr/>
        </p:nvSpPr>
        <p:spPr>
          <a:xfrm>
            <a:off x="2" y="801887"/>
            <a:ext cx="9161233" cy="5254227"/>
          </a:xfrm>
          <a:custGeom>
            <a:avLst/>
            <a:gdLst>
              <a:gd name="connsiteX0" fmla="*/ 0 w 7773579"/>
              <a:gd name="connsiteY0" fmla="*/ 0 h 4458368"/>
              <a:gd name="connsiteX1" fmla="*/ 7773579 w 7773579"/>
              <a:gd name="connsiteY1" fmla="*/ 0 h 4458368"/>
              <a:gd name="connsiteX2" fmla="*/ 6352104 w 7773579"/>
              <a:gd name="connsiteY2" fmla="*/ 4458368 h 4458368"/>
              <a:gd name="connsiteX3" fmla="*/ 0 w 7773579"/>
              <a:gd name="connsiteY3" fmla="*/ 4458368 h 4458368"/>
            </a:gdLst>
            <a:ahLst/>
            <a:cxnLst>
              <a:cxn ang="0">
                <a:pos x="connsiteX0" y="connsiteY0"/>
              </a:cxn>
              <a:cxn ang="0">
                <a:pos x="connsiteX1" y="connsiteY1"/>
              </a:cxn>
              <a:cxn ang="0">
                <a:pos x="connsiteX2" y="connsiteY2"/>
              </a:cxn>
              <a:cxn ang="0">
                <a:pos x="connsiteX3" y="connsiteY3"/>
              </a:cxn>
            </a:cxnLst>
            <a:rect l="l" t="t" r="r" b="b"/>
            <a:pathLst>
              <a:path w="7773579" h="4458368">
                <a:moveTo>
                  <a:pt x="0" y="0"/>
                </a:moveTo>
                <a:lnTo>
                  <a:pt x="7773579" y="0"/>
                </a:lnTo>
                <a:lnTo>
                  <a:pt x="6352104" y="4458368"/>
                </a:lnTo>
                <a:lnTo>
                  <a:pt x="0" y="4458368"/>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68" name="Freeform: Shape 17">
            <a:extLst>
              <a:ext uri="{FF2B5EF4-FFF2-40B4-BE49-F238E27FC236}">
                <a16:creationId xmlns:a16="http://schemas.microsoft.com/office/drawing/2014/main" id="{01A309E4-89D3-2FB4-5954-CA906432F86D}"/>
              </a:ext>
              <a:ext uri="{C183D7F6-B498-43B3-948B-1728B52AA6E4}">
                <adec:decorative xmlns:adec="http://schemas.microsoft.com/office/drawing/2017/decorative" val="1"/>
              </a:ext>
            </a:extLst>
          </p:cNvPr>
          <p:cNvSpPr/>
          <p:nvPr/>
        </p:nvSpPr>
        <p:spPr bwMode="ltGray">
          <a:xfrm>
            <a:off x="2" y="801887"/>
            <a:ext cx="9161233" cy="5254227"/>
          </a:xfrm>
          <a:custGeom>
            <a:avLst/>
            <a:gdLst>
              <a:gd name="connsiteX0" fmla="*/ 0 w 7773579"/>
              <a:gd name="connsiteY0" fmla="*/ 0 h 4458368"/>
              <a:gd name="connsiteX1" fmla="*/ 7773579 w 7773579"/>
              <a:gd name="connsiteY1" fmla="*/ 0 h 4458368"/>
              <a:gd name="connsiteX2" fmla="*/ 6352104 w 7773579"/>
              <a:gd name="connsiteY2" fmla="*/ 4458368 h 4458368"/>
              <a:gd name="connsiteX3" fmla="*/ 0 w 7773579"/>
              <a:gd name="connsiteY3" fmla="*/ 4458368 h 4458368"/>
            </a:gdLst>
            <a:ahLst/>
            <a:cxnLst>
              <a:cxn ang="0">
                <a:pos x="connsiteX0" y="connsiteY0"/>
              </a:cxn>
              <a:cxn ang="0">
                <a:pos x="connsiteX1" y="connsiteY1"/>
              </a:cxn>
              <a:cxn ang="0">
                <a:pos x="connsiteX2" y="connsiteY2"/>
              </a:cxn>
              <a:cxn ang="0">
                <a:pos x="connsiteX3" y="connsiteY3"/>
              </a:cxn>
            </a:cxnLst>
            <a:rect l="l" t="t" r="r" b="b"/>
            <a:pathLst>
              <a:path w="7773579" h="4458368">
                <a:moveTo>
                  <a:pt x="0" y="0"/>
                </a:moveTo>
                <a:lnTo>
                  <a:pt x="7773579" y="0"/>
                </a:lnTo>
                <a:lnTo>
                  <a:pt x="6352104" y="4458368"/>
                </a:lnTo>
                <a:lnTo>
                  <a:pt x="0" y="4458368"/>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69" name="graphic">
            <a:extLst>
              <a:ext uri="{FF2B5EF4-FFF2-40B4-BE49-F238E27FC236}">
                <a16:creationId xmlns:a16="http://schemas.microsoft.com/office/drawing/2014/main" id="{4D0F0141-4A1F-F793-F994-10C50B83FF7E}"/>
              </a:ext>
              <a:ext uri="{C183D7F6-B498-43B3-948B-1728B52AA6E4}">
                <adec:decorative xmlns:adec="http://schemas.microsoft.com/office/drawing/2017/decorative" val="1"/>
              </a:ext>
            </a:extLst>
          </p:cNvPr>
          <p:cNvSpPr/>
          <p:nvPr/>
        </p:nvSpPr>
        <p:spPr bwMode="ltGray">
          <a:xfrm>
            <a:off x="5369924" y="760187"/>
            <a:ext cx="3791312" cy="84630"/>
          </a:xfrm>
          <a:prstGeom prst="ellipse">
            <a:avLst/>
          </a:prstGeom>
          <a:gradFill flip="none" rotWithShape="1">
            <a:gsLst>
              <a:gs pos="0">
                <a:srgbClr val="FFFFFF">
                  <a:alpha val="40000"/>
                </a:srgbClr>
              </a:gs>
              <a:gs pos="100000">
                <a:srgbClr val="FFFFFF">
                  <a:alpha val="0"/>
                </a:srgbClr>
              </a:gs>
            </a:gsLst>
            <a:path path="shape">
              <a:fillToRect l="50000" t="50000" r="50000" b="50000"/>
            </a:path>
            <a:tileRect/>
          </a:gradFill>
          <a:ln w="12700" cap="flat" cmpd="sng" algn="ctr">
            <a:noFill/>
            <a:prstDash val="solid"/>
            <a:miter lim="800000"/>
          </a:ln>
          <a:effectLst/>
        </p:spPr>
        <p:txBody>
          <a:bodyPr rtlCol="0" anchor="ctr">
            <a:noAutofit/>
          </a:bodyPr>
          <a:lstStyle/>
          <a:p>
            <a:pPr algn="ctr" defTabSz="914400">
              <a:defRPr/>
            </a:pPr>
            <a:endParaRPr sz="1400" kern="0">
              <a:solidFill>
                <a:srgbClr val="FFFFFF"/>
              </a:solidFill>
              <a:latin typeface="+mn-lt"/>
              <a:ea typeface="+mn-ea"/>
              <a:cs typeface="+mn-cs"/>
            </a:endParaRPr>
          </a:p>
        </p:txBody>
      </p:sp>
      <p:sp>
        <p:nvSpPr>
          <p:cNvPr id="70" name="graphic">
            <a:extLst>
              <a:ext uri="{FF2B5EF4-FFF2-40B4-BE49-F238E27FC236}">
                <a16:creationId xmlns:a16="http://schemas.microsoft.com/office/drawing/2014/main" id="{E6DE7A75-2A77-1375-3CCB-7DB0069C329E}"/>
              </a:ext>
              <a:ext uri="{C183D7F6-B498-43B3-948B-1728B52AA6E4}">
                <adec:decorative xmlns:adec="http://schemas.microsoft.com/office/drawing/2017/decorative" val="1"/>
              </a:ext>
            </a:extLst>
          </p:cNvPr>
          <p:cNvSpPr/>
          <p:nvPr/>
        </p:nvSpPr>
        <p:spPr bwMode="ltGray">
          <a:xfrm flipV="1">
            <a:off x="26683" y="756986"/>
            <a:ext cx="9161234" cy="89934"/>
          </a:xfrm>
          <a:prstGeom prst="ellipse">
            <a:avLst/>
          </a:prstGeom>
          <a:gradFill flip="none" rotWithShape="1">
            <a:gsLst>
              <a:gs pos="0">
                <a:srgbClr val="7E45AF">
                  <a:lumMod val="60000"/>
                  <a:lumOff val="40000"/>
                  <a:alpha val="40000"/>
                </a:srgbClr>
              </a:gs>
              <a:gs pos="100000">
                <a:srgbClr val="7E45AF">
                  <a:lumMod val="60000"/>
                  <a:lumOff val="40000"/>
                  <a:alpha val="0"/>
                </a:srgbClr>
              </a:gs>
            </a:gsLst>
            <a:path path="shape">
              <a:fillToRect l="50000" t="50000" r="50000" b="50000"/>
            </a:path>
            <a:tileRect/>
          </a:gradFill>
          <a:ln w="12700" cap="flat" cmpd="sng" algn="ctr">
            <a:noFill/>
            <a:prstDash val="solid"/>
            <a:miter lim="800000"/>
          </a:ln>
          <a:effectLst/>
        </p:spPr>
        <p:txBody>
          <a:bodyPr rtlCol="0" anchor="ctr">
            <a:noAutofit/>
          </a:bodyPr>
          <a:lstStyle/>
          <a:p>
            <a:pPr algn="ctr" defTabSz="914400">
              <a:defRPr/>
            </a:pPr>
            <a:endParaRPr sz="1400" kern="0">
              <a:solidFill>
                <a:srgbClr val="FFFFFF"/>
              </a:solidFill>
              <a:latin typeface="+mn-lt"/>
              <a:ea typeface="+mn-ea"/>
              <a:cs typeface="+mn-cs"/>
            </a:endParaRPr>
          </a:p>
        </p:txBody>
      </p:sp>
      <p:sp>
        <p:nvSpPr>
          <p:cNvPr id="71" name="Graphic 22">
            <a:extLst>
              <a:ext uri="{FF2B5EF4-FFF2-40B4-BE49-F238E27FC236}">
                <a16:creationId xmlns:a16="http://schemas.microsoft.com/office/drawing/2014/main" id="{12CC714A-C7D2-7244-8763-BE72CF3446F8}"/>
              </a:ext>
              <a:ext uri="{C183D7F6-B498-43B3-948B-1728B52AA6E4}">
                <adec:decorative xmlns:adec="http://schemas.microsoft.com/office/drawing/2017/decorative" val="1"/>
              </a:ext>
            </a:extLst>
          </p:cNvPr>
          <p:cNvSpPr/>
          <p:nvPr/>
        </p:nvSpPr>
        <p:spPr bwMode="ltGray">
          <a:xfrm>
            <a:off x="0" y="521086"/>
            <a:ext cx="8910147" cy="5809863"/>
          </a:xfrm>
          <a:custGeom>
            <a:avLst/>
            <a:gdLst>
              <a:gd name="connsiteX0" fmla="*/ 0 w 7560525"/>
              <a:gd name="connsiteY0" fmla="*/ 0 h 4929842"/>
              <a:gd name="connsiteX1" fmla="*/ 7560525 w 7560525"/>
              <a:gd name="connsiteY1" fmla="*/ 0 h 4929842"/>
              <a:gd name="connsiteX2" fmla="*/ 5987683 w 7560525"/>
              <a:gd name="connsiteY2" fmla="*/ 4929842 h 4929842"/>
              <a:gd name="connsiteX3" fmla="*/ 0 w 7560525"/>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7560525" h="4929842">
                <a:moveTo>
                  <a:pt x="0" y="0"/>
                </a:moveTo>
                <a:lnTo>
                  <a:pt x="7560525" y="0"/>
                </a:lnTo>
                <a:lnTo>
                  <a:pt x="5987683" y="4929842"/>
                </a:lnTo>
                <a:lnTo>
                  <a:pt x="0" y="4929842"/>
                </a:lnTo>
              </a:path>
            </a:pathLst>
          </a:custGeom>
          <a:noFill/>
          <a:ln w="14604"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8" name="Thank You"/>
          <p:cNvSpPr txBox="1"/>
          <p:nvPr>
            <p:custDataLst>
              <p:tags r:id="rId1"/>
            </p:custDataLst>
          </p:nvPr>
        </p:nvSpPr>
        <p:spPr>
          <a:xfrm>
            <a:off x="1317388" y="2850879"/>
            <a:ext cx="5524797" cy="923330"/>
          </a:xfrm>
          <a:prstGeom prst="rect">
            <a:avLst/>
          </a:prstGeom>
          <a:noFill/>
        </p:spPr>
        <p:txBody>
          <a:bodyPr wrap="square" rtlCol="0">
            <a:noAutofit/>
          </a:bodyPr>
          <a:lstStyle/>
          <a:p>
            <a:pPr algn="ctr"/>
            <a:r>
              <a:rPr sz="5400" b="0" spc="0" baseline="0">
                <a:solidFill>
                  <a:srgbClr val="FFFFFF"/>
                </a:solidFill>
                <a:latin typeface="+mj-lt"/>
              </a:rPr>
              <a:t>Thank You</a:t>
            </a:r>
          </a:p>
        </p:txBody>
      </p:sp>
      <p:sp>
        <p:nvSpPr>
          <p:cNvPr id="3" name="logo">
            <a:extLst>
              <a:ext uri="{FF2B5EF4-FFF2-40B4-BE49-F238E27FC236}">
                <a16:creationId xmlns:a16="http://schemas.microsoft.com/office/drawing/2014/main" id="{4B909108-B240-42E5-96F0-89926175FE7F}"/>
              </a:ext>
            </a:extLst>
          </p:cNvPr>
          <p:cNvSpPr/>
          <p:nvPr/>
        </p:nvSpPr>
        <p:spPr>
          <a:xfrm>
            <a:off x="10114561" y="525848"/>
            <a:ext cx="1632145" cy="355185"/>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rgbClr val="5A2A8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993155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End logo">
    <p:spTree>
      <p:nvGrpSpPr>
        <p:cNvPr id="1" name=""/>
        <p:cNvGrpSpPr/>
        <p:nvPr/>
      </p:nvGrpSpPr>
      <p:grpSpPr>
        <a:xfrm>
          <a:off x="0" y="0"/>
          <a:ext cx="0" cy="0"/>
          <a:chOff x="0" y="0"/>
          <a:chExt cx="0" cy="0"/>
        </a:xfrm>
      </p:grpSpPr>
      <p:sp>
        <p:nvSpPr>
          <p:cNvPr id="4" name="DO NOT DELETE (BRANDIN)">
            <a:extLst>
              <a:ext uri="{FF2B5EF4-FFF2-40B4-BE49-F238E27FC236}">
                <a16:creationId xmlns:a16="http://schemas.microsoft.com/office/drawing/2014/main" id="{59DF3A18-37F3-1A58-599F-076DE1EF0061}"/>
              </a:ext>
            </a:extLst>
          </p:cNvPr>
          <p:cNvSpPr/>
          <p:nvPr/>
        </p:nvSpPr>
        <p:spPr>
          <a:xfrm>
            <a:off x="0" y="0"/>
            <a:ext cx="0" cy="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9" name="logo">
            <a:extLst>
              <a:ext uri="{FF2B5EF4-FFF2-40B4-BE49-F238E27FC236}">
                <a16:creationId xmlns:a16="http://schemas.microsoft.com/office/drawing/2014/main" id="{4A2E6EE5-1693-25C9-6E1D-FDE697D4E7DC}"/>
              </a:ext>
            </a:extLst>
          </p:cNvPr>
          <p:cNvSpPr/>
          <p:nvPr/>
        </p:nvSpPr>
        <p:spPr>
          <a:xfrm>
            <a:off x="4612481" y="3103897"/>
            <a:ext cx="3024188" cy="658118"/>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rgbClr val="5A2A82"/>
          </a:solidFill>
          <a:ln w="9525" cap="flat">
            <a:noFill/>
            <a:prstDash val="solid"/>
            <a:miter/>
          </a:ln>
        </p:spPr>
        <p:txBody>
          <a:bodyPr rtlCol="0" anchor="ctr"/>
          <a:lstStyle/>
          <a:p>
            <a:endParaRPr lang="en-US"/>
          </a:p>
        </p:txBody>
      </p:sp>
    </p:spTree>
    <p:custDataLst>
      <p:custData r:id="rId1"/>
    </p:custDataLst>
    <p:extLst>
      <p:ext uri="{BB962C8B-B14F-4D97-AF65-F5344CB8AC3E}">
        <p14:creationId xmlns:p14="http://schemas.microsoft.com/office/powerpoint/2010/main" val="19395558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egal Disclosure NDA">
    <p:spTree>
      <p:nvGrpSpPr>
        <p:cNvPr id="1" name=""/>
        <p:cNvGrpSpPr/>
        <p:nvPr/>
      </p:nvGrpSpPr>
      <p:grpSpPr>
        <a:xfrm>
          <a:off x="0" y="0"/>
          <a:ext cx="0" cy="0"/>
          <a:chOff x="0" y="0"/>
          <a:chExt cx="0" cy="0"/>
        </a:xfrm>
      </p:grpSpPr>
      <p:sp>
        <p:nvSpPr>
          <p:cNvPr id="2" name="Textbox"/>
          <p:cNvSpPr>
            <a:spLocks noGrp="1"/>
          </p:cNvSpPr>
          <p:nvPr>
            <p:custDataLst>
              <p:tags r:id="rId1"/>
            </p:custDataLst>
          </p:nvPr>
        </p:nvSpPr>
        <p:spPr>
          <a:xfrm>
            <a:off x="533528" y="526478"/>
            <a:ext cx="10736839" cy="5804472"/>
          </a:xfrm>
          <a:prstGeom prst="rect">
            <a:avLst/>
          </a:prstGeom>
        </p:spPr>
        <p:txBody>
          <a:bodyPr vert="horz" lIns="0" tIns="0" rIns="118872" bIns="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027113"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None/>
            </a:pPr>
            <a:r>
              <a:rPr sz="3600" b="0" spc="0" baseline="0">
                <a:solidFill>
                  <a:schemeClr val="tx1"/>
                </a:solidFill>
                <a:latin typeface="+mj-lt"/>
              </a:rPr>
              <a:t>CONFIDENTIAL INFORMATION</a:t>
            </a:r>
          </a:p>
          <a:p>
            <a:pPr marL="0" indent="0">
              <a:spcBef>
                <a:spcPts val="1224"/>
              </a:spcBef>
              <a:buNone/>
            </a:pPr>
            <a:r>
              <a:rPr sz="2200" spc="0" baseline="0">
                <a:solidFill>
                  <a:schemeClr val="tx1"/>
                </a:solidFill>
                <a:latin typeface="+mj-lt"/>
              </a:rPr>
              <a:t>The information contained in this presentation is the confidential and proprietary information of Synopsys. You are not permitted to disseminate or use any of </a:t>
            </a:r>
            <a:br>
              <a:rPr sz="2200" spc="0" baseline="0">
                <a:solidFill>
                  <a:schemeClr val="tx1"/>
                </a:solidFill>
                <a:latin typeface="+mj-lt"/>
              </a:rPr>
            </a:br>
            <a:r>
              <a:rPr sz="2200" spc="0" baseline="0">
                <a:solidFill>
                  <a:schemeClr val="tx1"/>
                </a:solidFill>
                <a:latin typeface="+mj-lt"/>
              </a:rPr>
              <a:t>the information provided to you in this presentation outside of Synopsys </a:t>
            </a:r>
            <a:br>
              <a:rPr sz="2200" spc="0" baseline="0">
                <a:solidFill>
                  <a:schemeClr val="tx1"/>
                </a:solidFill>
                <a:latin typeface="+mj-lt"/>
              </a:rPr>
            </a:br>
            <a:r>
              <a:rPr sz="2200" spc="0" baseline="0">
                <a:solidFill>
                  <a:schemeClr val="tx1"/>
                </a:solidFill>
                <a:latin typeface="+mj-lt"/>
              </a:rPr>
              <a:t>without prior written authorization. </a:t>
            </a:r>
          </a:p>
          <a:p>
            <a:pPr>
              <a:buNone/>
            </a:pPr>
            <a:r>
              <a:rPr spc="0" baseline="0">
                <a:solidFill>
                  <a:schemeClr val="tx1"/>
                </a:solidFill>
                <a:latin typeface="+mj-lt"/>
              </a:rPr>
              <a:t> </a:t>
            </a:r>
          </a:p>
          <a:p>
            <a:pPr>
              <a:buNone/>
            </a:pPr>
            <a:r>
              <a:rPr sz="3600" b="0" spc="0" baseline="0">
                <a:solidFill>
                  <a:schemeClr val="tx1"/>
                </a:solidFill>
                <a:latin typeface="+mj-lt"/>
              </a:rPr>
              <a:t>IMPORTANT NOTICE</a:t>
            </a:r>
          </a:p>
          <a:p>
            <a:pPr marL="0" indent="0">
              <a:spcBef>
                <a:spcPts val="1224"/>
              </a:spcBef>
              <a:buNone/>
            </a:pPr>
            <a:r>
              <a:rPr sz="2200" spc="0" baseline="0">
                <a:solidFill>
                  <a:schemeClr val="tx1"/>
                </a:solidFill>
                <a:latin typeface="+mj-lt"/>
              </a:rPr>
              <a:t>In the event information in this presentation reflects Synopsys’ future plans, such plans are as of the date of this presentation and are subject to change. Synopsys is not obligated to update this presentation or develop the products with the features and functionality discussed in this presentation. Additionally, Synopsys’ services and products may only be offered and purchased pursuant to an authorized quote and purchase order or a mutually agreed upon written contract with Synopsys.</a:t>
            </a:r>
          </a:p>
        </p:txBody>
      </p:sp>
    </p:spTree>
    <p:extLst>
      <p:ext uri="{BB962C8B-B14F-4D97-AF65-F5344CB8AC3E}">
        <p14:creationId xmlns:p14="http://schemas.microsoft.com/office/powerpoint/2010/main" val="238192987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ynopsys 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D001042-F3ED-0199-068F-96FA7B6EFB66}"/>
              </a:ext>
              <a:ext uri="{C183D7F6-B498-43B3-948B-1728B52AA6E4}">
                <adec:decorative xmlns:adec="http://schemas.microsoft.com/office/drawing/2017/decorative" val="1"/>
              </a:ext>
            </a:extLst>
          </p:cNvPr>
          <p:cNvPicPr>
            <a:picLocks noChangeAspect="1"/>
          </p:cNvPicPr>
          <p:nvPr/>
        </p:nvPicPr>
        <p:blipFill rotWithShape="1">
          <a:blip r:embed="rId6">
            <a:alphaModFix amt="72000"/>
            <a:extLst>
              <a:ext uri="{28A0092B-C50C-407E-A947-70E740481C1C}">
                <a14:useLocalDpi xmlns:a14="http://schemas.microsoft.com/office/drawing/2010/main"/>
              </a:ext>
            </a:extLst>
          </a:blip>
          <a:srcRect t="-63"/>
          <a:stretch/>
        </p:blipFill>
        <p:spPr>
          <a:xfrm flipH="1">
            <a:off x="0" y="0"/>
            <a:ext cx="12192000" cy="6858000"/>
          </a:xfrm>
          <a:prstGeom prst="rect">
            <a:avLst/>
          </a:prstGeom>
        </p:spPr>
      </p:pic>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grpSp>
        <p:nvGrpSpPr>
          <p:cNvPr id="2" name="logo">
            <a:extLst>
              <a:ext uri="{FF2B5EF4-FFF2-40B4-BE49-F238E27FC236}">
                <a16:creationId xmlns:a16="http://schemas.microsoft.com/office/drawing/2014/main" id="{FD5FD8E3-3748-792C-A675-76D344954221}"/>
              </a:ext>
            </a:extLst>
          </p:cNvPr>
          <p:cNvGrpSpPr/>
          <p:nvPr/>
        </p:nvGrpSpPr>
        <p:grpSpPr>
          <a:xfrm>
            <a:off x="525972" y="1754695"/>
            <a:ext cx="1725522" cy="378207"/>
            <a:chOff x="4574790" y="2937691"/>
            <a:chExt cx="3040324" cy="666392"/>
          </a:xfrm>
          <a:solidFill>
            <a:srgbClr val="FFFFFF"/>
          </a:solidFill>
        </p:grpSpPr>
        <p:sp>
          <p:nvSpPr>
            <p:cNvPr id="5" name="Freeform: Shape 2">
              <a:extLst>
                <a:ext uri="{FF2B5EF4-FFF2-40B4-BE49-F238E27FC236}">
                  <a16:creationId xmlns:a16="http://schemas.microsoft.com/office/drawing/2014/main" id="{9FDD6BEA-4559-B51F-5E65-4D8A0BB0BA81}"/>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grpFill/>
            <a:ln w="9525" cap="flat">
              <a:noFill/>
              <a:prstDash val="solid"/>
              <a:miter/>
            </a:ln>
          </p:spPr>
          <p:txBody>
            <a:bodyPr rtlCol="0" anchor="ctr"/>
            <a:lstStyle/>
            <a:p>
              <a:pPr algn="r"/>
              <a:endParaRPr/>
            </a:p>
          </p:txBody>
        </p:sp>
        <p:sp>
          <p:nvSpPr>
            <p:cNvPr id="6" name="Freeform: Shape 4">
              <a:extLst>
                <a:ext uri="{FF2B5EF4-FFF2-40B4-BE49-F238E27FC236}">
                  <a16:creationId xmlns:a16="http://schemas.microsoft.com/office/drawing/2014/main" id="{54C14AD6-E434-B530-CD9A-ECD6B202F57E}"/>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grpFill/>
            <a:ln w="9525" cap="flat">
              <a:noFill/>
              <a:prstDash val="solid"/>
              <a:miter/>
            </a:ln>
          </p:spPr>
          <p:txBody>
            <a:bodyPr rtlCol="0" anchor="ctr"/>
            <a:lstStyle/>
            <a:p>
              <a:pPr algn="r"/>
              <a:endParaRPr/>
            </a:p>
          </p:txBody>
        </p:sp>
        <p:sp>
          <p:nvSpPr>
            <p:cNvPr id="7" name="Freeform: Shape 5">
              <a:extLst>
                <a:ext uri="{FF2B5EF4-FFF2-40B4-BE49-F238E27FC236}">
                  <a16:creationId xmlns:a16="http://schemas.microsoft.com/office/drawing/2014/main" id="{B86FC0C7-70F0-3E03-F6E6-58C2044A3358}"/>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grpFill/>
            <a:ln w="9525" cap="flat">
              <a:noFill/>
              <a:prstDash val="solid"/>
              <a:miter/>
            </a:ln>
          </p:spPr>
          <p:txBody>
            <a:bodyPr rtlCol="0" anchor="ctr"/>
            <a:lstStyle/>
            <a:p>
              <a:pPr algn="r"/>
              <a:endParaRPr/>
            </a:p>
          </p:txBody>
        </p:sp>
        <p:sp>
          <p:nvSpPr>
            <p:cNvPr id="11" name="Freeform: Shape 6">
              <a:extLst>
                <a:ext uri="{FF2B5EF4-FFF2-40B4-BE49-F238E27FC236}">
                  <a16:creationId xmlns:a16="http://schemas.microsoft.com/office/drawing/2014/main" id="{838AE77A-BEC6-A079-D844-D19061C86E1F}"/>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grpFill/>
            <a:ln w="9525" cap="flat">
              <a:noFill/>
              <a:prstDash val="solid"/>
              <a:miter/>
            </a:ln>
          </p:spPr>
          <p:txBody>
            <a:bodyPr rtlCol="0" anchor="ctr"/>
            <a:lstStyle/>
            <a:p>
              <a:pPr algn="r"/>
              <a:endParaRPr/>
            </a:p>
          </p:txBody>
        </p:sp>
        <p:sp>
          <p:nvSpPr>
            <p:cNvPr id="12" name="Freeform: Shape 7">
              <a:extLst>
                <a:ext uri="{FF2B5EF4-FFF2-40B4-BE49-F238E27FC236}">
                  <a16:creationId xmlns:a16="http://schemas.microsoft.com/office/drawing/2014/main" id="{FFE6D9A0-1E09-D323-7CC6-4C7F079ACF81}"/>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grpFill/>
            <a:ln w="9525" cap="flat">
              <a:noFill/>
              <a:prstDash val="solid"/>
              <a:miter/>
            </a:ln>
          </p:spPr>
          <p:txBody>
            <a:bodyPr rtlCol="0" anchor="ctr"/>
            <a:lstStyle/>
            <a:p>
              <a:pPr algn="r"/>
              <a:endParaRPr/>
            </a:p>
          </p:txBody>
        </p:sp>
        <p:sp>
          <p:nvSpPr>
            <p:cNvPr id="13" name="Freeform: Shape 8">
              <a:extLst>
                <a:ext uri="{FF2B5EF4-FFF2-40B4-BE49-F238E27FC236}">
                  <a16:creationId xmlns:a16="http://schemas.microsoft.com/office/drawing/2014/main" id="{808CB3A5-7B8D-AAB3-FBD1-2A8E02373171}"/>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grpFill/>
            <a:ln w="9525" cap="flat">
              <a:noFill/>
              <a:prstDash val="solid"/>
              <a:miter/>
            </a:ln>
          </p:spPr>
          <p:txBody>
            <a:bodyPr rtlCol="0" anchor="ctr"/>
            <a:lstStyle/>
            <a:p>
              <a:pPr algn="r"/>
              <a:endParaRPr/>
            </a:p>
          </p:txBody>
        </p:sp>
        <p:sp>
          <p:nvSpPr>
            <p:cNvPr id="14" name="Freeform: Shape 9">
              <a:extLst>
                <a:ext uri="{FF2B5EF4-FFF2-40B4-BE49-F238E27FC236}">
                  <a16:creationId xmlns:a16="http://schemas.microsoft.com/office/drawing/2014/main" id="{BEE1056A-63ED-A455-361D-88FB59CE7D2E}"/>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grpFill/>
            <a:ln w="9525" cap="flat">
              <a:noFill/>
              <a:prstDash val="solid"/>
              <a:miter/>
            </a:ln>
          </p:spPr>
          <p:txBody>
            <a:bodyPr rtlCol="0" anchor="ctr"/>
            <a:lstStyle/>
            <a:p>
              <a:pPr algn="r"/>
              <a:endParaRPr/>
            </a:p>
          </p:txBody>
        </p:sp>
        <p:sp>
          <p:nvSpPr>
            <p:cNvPr id="15" name="Freeform: Shape 10">
              <a:extLst>
                <a:ext uri="{FF2B5EF4-FFF2-40B4-BE49-F238E27FC236}">
                  <a16:creationId xmlns:a16="http://schemas.microsoft.com/office/drawing/2014/main" id="{D76F67F9-8AEA-8535-8B55-EF7E9483BD63}"/>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grpFill/>
            <a:ln w="9525" cap="flat">
              <a:noFill/>
              <a:prstDash val="solid"/>
              <a:miter/>
            </a:ln>
          </p:spPr>
          <p:txBody>
            <a:bodyPr rtlCol="0" anchor="ctr"/>
            <a:lstStyle/>
            <a:p>
              <a:pPr algn="r"/>
              <a:endParaRPr/>
            </a:p>
          </p:txBody>
        </p:sp>
        <p:sp>
          <p:nvSpPr>
            <p:cNvPr id="16" name="Freeform: Shape 11">
              <a:extLst>
                <a:ext uri="{FF2B5EF4-FFF2-40B4-BE49-F238E27FC236}">
                  <a16:creationId xmlns:a16="http://schemas.microsoft.com/office/drawing/2014/main" id="{EADD0E65-D1C3-C6A0-235A-CAFA6B440DF5}"/>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grpFill/>
            <a:ln w="9525" cap="flat">
              <a:noFill/>
              <a:prstDash val="solid"/>
              <a:miter/>
            </a:ln>
          </p:spPr>
          <p:txBody>
            <a:bodyPr rtlCol="0" anchor="ctr"/>
            <a:lstStyle/>
            <a:p>
              <a:pPr algn="r"/>
              <a:endParaRPr/>
            </a:p>
          </p:txBody>
        </p:sp>
        <p:sp>
          <p:nvSpPr>
            <p:cNvPr id="17" name="Freeform: Shape 12">
              <a:extLst>
                <a:ext uri="{FF2B5EF4-FFF2-40B4-BE49-F238E27FC236}">
                  <a16:creationId xmlns:a16="http://schemas.microsoft.com/office/drawing/2014/main" id="{9FE40287-48EE-8066-7D9C-D6C4CAB7A500}"/>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grpFill/>
            <a:ln w="9525" cap="flat">
              <a:noFill/>
              <a:prstDash val="solid"/>
              <a:miter/>
            </a:ln>
          </p:spPr>
          <p:txBody>
            <a:bodyPr rtlCol="0" anchor="ctr"/>
            <a:lstStyle/>
            <a:p>
              <a:pPr algn="r"/>
              <a:endParaRPr/>
            </a:p>
          </p:txBody>
        </p:sp>
        <p:sp>
          <p:nvSpPr>
            <p:cNvPr id="18" name="Freeform: Shape 13">
              <a:extLst>
                <a:ext uri="{FF2B5EF4-FFF2-40B4-BE49-F238E27FC236}">
                  <a16:creationId xmlns:a16="http://schemas.microsoft.com/office/drawing/2014/main" id="{3B4EE44B-39E3-4556-B0CA-B1EE86D77B87}"/>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grpFill/>
            <a:ln w="9525" cap="flat">
              <a:noFill/>
              <a:prstDash val="solid"/>
              <a:miter/>
            </a:ln>
          </p:spPr>
          <p:txBody>
            <a:bodyPr rtlCol="0" anchor="ctr"/>
            <a:lstStyle/>
            <a:p>
              <a:pPr algn="r"/>
              <a:endParaRPr/>
            </a:p>
          </p:txBody>
        </p:sp>
      </p:gr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baseline="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baseline="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baseline="0">
                <a:solidFill>
                  <a:srgbClr val="FFFFFF"/>
                </a:solidFill>
                <a:effectLst/>
                <a:latin typeface="+mj-lt"/>
              </a:defRPr>
            </a:lvl1pPr>
          </a:lstStyle>
          <a:p>
            <a:pPr lvl="0"/>
            <a:r>
              <a:t>Click to Add a Date</a:t>
            </a:r>
          </a:p>
        </p:txBody>
      </p:sp>
    </p:spTree>
    <p:extLst>
      <p:ext uri="{BB962C8B-B14F-4D97-AF65-F5344CB8AC3E}">
        <p14:creationId xmlns:p14="http://schemas.microsoft.com/office/powerpoint/2010/main" val="299782502"/>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ynopsys Title Slid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F3A1C-46C8-F7E7-A553-2FF2EA56A5BD}"/>
              </a:ext>
              <a:ext uri="{C183D7F6-B498-43B3-948B-1728B52AA6E4}">
                <adec:decorative xmlns:adec="http://schemas.microsoft.com/office/drawing/2017/decorative" val="1"/>
              </a:ext>
            </a:extLst>
          </p:cNvPr>
          <p:cNvPicPr>
            <a:picLocks noChangeAspect="1"/>
          </p:cNvPicPr>
          <p:nvPr/>
        </p:nvPicPr>
        <p:blipFill rotWithShape="1">
          <a:blip r:embed="rId6"/>
          <a:srcRect r="27" b="-3"/>
          <a:stretch/>
        </p:blipFill>
        <p:spPr>
          <a:xfrm>
            <a:off x="0" y="0"/>
            <a:ext cx="12192000" cy="6857999"/>
          </a:xfrm>
          <a:prstGeom prst="rect">
            <a:avLst/>
          </a:prstGeom>
        </p:spPr>
      </p:pic>
      <p:sp>
        <p:nvSpPr>
          <p:cNvPr id="6" name="Rectangle 5">
            <a:extLst>
              <a:ext uri="{FF2B5EF4-FFF2-40B4-BE49-F238E27FC236}">
                <a16:creationId xmlns:a16="http://schemas.microsoft.com/office/drawing/2014/main" id="{1C15669E-40DC-2B5E-7DEC-BC201E14CA12}"/>
              </a:ext>
              <a:ext uri="{C183D7F6-B498-43B3-948B-1728B52AA6E4}">
                <adec:decorative xmlns:adec="http://schemas.microsoft.com/office/drawing/2017/decorative" val="1"/>
              </a:ext>
            </a:extLst>
          </p:cNvPr>
          <p:cNvSpPr/>
          <p:nvPr/>
        </p:nvSpPr>
        <p:spPr>
          <a:xfrm>
            <a:off x="0" y="4234"/>
            <a:ext cx="11039061" cy="6853766"/>
          </a:xfrm>
          <a:prstGeom prst="rect">
            <a:avLst/>
          </a:prstGeom>
          <a:gradFill>
            <a:gsLst>
              <a:gs pos="18000">
                <a:srgbClr val="000000">
                  <a:alpha val="0"/>
                </a:srgbClr>
              </a:gs>
              <a:gs pos="78000">
                <a:srgbClr val="000000">
                  <a:alpha val="25905"/>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grpSp>
        <p:nvGrpSpPr>
          <p:cNvPr id="2" name="logo">
            <a:extLst>
              <a:ext uri="{FF2B5EF4-FFF2-40B4-BE49-F238E27FC236}">
                <a16:creationId xmlns:a16="http://schemas.microsoft.com/office/drawing/2014/main" id="{D07B658B-FF23-7A0E-953F-C4D0DD7B5C5E}"/>
              </a:ext>
            </a:extLst>
          </p:cNvPr>
          <p:cNvGrpSpPr/>
          <p:nvPr/>
        </p:nvGrpSpPr>
        <p:grpSpPr>
          <a:xfrm>
            <a:off x="525972" y="1754695"/>
            <a:ext cx="1725522" cy="378207"/>
            <a:chOff x="4574790" y="2937691"/>
            <a:chExt cx="3040324" cy="666392"/>
          </a:xfrm>
          <a:solidFill>
            <a:srgbClr val="FFFFFF"/>
          </a:solidFill>
        </p:grpSpPr>
        <p:sp>
          <p:nvSpPr>
            <p:cNvPr id="7" name="Freeform: Shape 2">
              <a:extLst>
                <a:ext uri="{FF2B5EF4-FFF2-40B4-BE49-F238E27FC236}">
                  <a16:creationId xmlns:a16="http://schemas.microsoft.com/office/drawing/2014/main" id="{59BAA454-3C85-88BD-66FE-7FE9F3E38457}"/>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grpFill/>
            <a:ln w="9525" cap="flat">
              <a:noFill/>
              <a:prstDash val="solid"/>
              <a:miter/>
            </a:ln>
          </p:spPr>
          <p:txBody>
            <a:bodyPr rtlCol="0" anchor="ctr"/>
            <a:lstStyle/>
            <a:p>
              <a:pPr algn="r"/>
              <a:endParaRPr/>
            </a:p>
          </p:txBody>
        </p:sp>
        <p:sp>
          <p:nvSpPr>
            <p:cNvPr id="11" name="Freeform: Shape 4">
              <a:extLst>
                <a:ext uri="{FF2B5EF4-FFF2-40B4-BE49-F238E27FC236}">
                  <a16:creationId xmlns:a16="http://schemas.microsoft.com/office/drawing/2014/main" id="{E1082F79-E8A7-3575-CCAB-8D8A5F6E5C41}"/>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grpFill/>
            <a:ln w="9525" cap="flat">
              <a:noFill/>
              <a:prstDash val="solid"/>
              <a:miter/>
            </a:ln>
          </p:spPr>
          <p:txBody>
            <a:bodyPr rtlCol="0" anchor="ctr"/>
            <a:lstStyle/>
            <a:p>
              <a:pPr algn="r"/>
              <a:endParaRPr/>
            </a:p>
          </p:txBody>
        </p:sp>
        <p:sp>
          <p:nvSpPr>
            <p:cNvPr id="12" name="Freeform: Shape 5">
              <a:extLst>
                <a:ext uri="{FF2B5EF4-FFF2-40B4-BE49-F238E27FC236}">
                  <a16:creationId xmlns:a16="http://schemas.microsoft.com/office/drawing/2014/main" id="{96BC724D-A52D-916E-9BC0-E72952E5A69E}"/>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grpFill/>
            <a:ln w="9525" cap="flat">
              <a:noFill/>
              <a:prstDash val="solid"/>
              <a:miter/>
            </a:ln>
          </p:spPr>
          <p:txBody>
            <a:bodyPr rtlCol="0" anchor="ctr"/>
            <a:lstStyle/>
            <a:p>
              <a:pPr algn="r"/>
              <a:endParaRPr/>
            </a:p>
          </p:txBody>
        </p:sp>
        <p:sp>
          <p:nvSpPr>
            <p:cNvPr id="13" name="Freeform: Shape 6">
              <a:extLst>
                <a:ext uri="{FF2B5EF4-FFF2-40B4-BE49-F238E27FC236}">
                  <a16:creationId xmlns:a16="http://schemas.microsoft.com/office/drawing/2014/main" id="{0A157AC4-29CF-D150-310A-B89A8184D4E4}"/>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grpFill/>
            <a:ln w="9525" cap="flat">
              <a:noFill/>
              <a:prstDash val="solid"/>
              <a:miter/>
            </a:ln>
          </p:spPr>
          <p:txBody>
            <a:bodyPr rtlCol="0" anchor="ctr"/>
            <a:lstStyle/>
            <a:p>
              <a:pPr algn="r"/>
              <a:endParaRPr/>
            </a:p>
          </p:txBody>
        </p:sp>
        <p:sp>
          <p:nvSpPr>
            <p:cNvPr id="14" name="Freeform: Shape 7">
              <a:extLst>
                <a:ext uri="{FF2B5EF4-FFF2-40B4-BE49-F238E27FC236}">
                  <a16:creationId xmlns:a16="http://schemas.microsoft.com/office/drawing/2014/main" id="{4B4304F4-603D-4C38-0235-FB7A27F83F9B}"/>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grpFill/>
            <a:ln w="9525" cap="flat">
              <a:noFill/>
              <a:prstDash val="solid"/>
              <a:miter/>
            </a:ln>
          </p:spPr>
          <p:txBody>
            <a:bodyPr rtlCol="0" anchor="ctr"/>
            <a:lstStyle/>
            <a:p>
              <a:pPr algn="r"/>
              <a:endParaRPr/>
            </a:p>
          </p:txBody>
        </p:sp>
        <p:sp>
          <p:nvSpPr>
            <p:cNvPr id="15" name="Freeform: Shape 8">
              <a:extLst>
                <a:ext uri="{FF2B5EF4-FFF2-40B4-BE49-F238E27FC236}">
                  <a16:creationId xmlns:a16="http://schemas.microsoft.com/office/drawing/2014/main" id="{0781CD14-ECB0-E693-FF31-832FD8E9A0AF}"/>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grpFill/>
            <a:ln w="9525" cap="flat">
              <a:noFill/>
              <a:prstDash val="solid"/>
              <a:miter/>
            </a:ln>
          </p:spPr>
          <p:txBody>
            <a:bodyPr rtlCol="0" anchor="ctr"/>
            <a:lstStyle/>
            <a:p>
              <a:pPr algn="r"/>
              <a:endParaRPr/>
            </a:p>
          </p:txBody>
        </p:sp>
        <p:sp>
          <p:nvSpPr>
            <p:cNvPr id="16" name="Freeform: Shape 9">
              <a:extLst>
                <a:ext uri="{FF2B5EF4-FFF2-40B4-BE49-F238E27FC236}">
                  <a16:creationId xmlns:a16="http://schemas.microsoft.com/office/drawing/2014/main" id="{A3852F44-03F9-19DE-E988-A8F60614C0B7}"/>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grpFill/>
            <a:ln w="9525" cap="flat">
              <a:noFill/>
              <a:prstDash val="solid"/>
              <a:miter/>
            </a:ln>
          </p:spPr>
          <p:txBody>
            <a:bodyPr rtlCol="0" anchor="ctr"/>
            <a:lstStyle/>
            <a:p>
              <a:pPr algn="r"/>
              <a:endParaRPr/>
            </a:p>
          </p:txBody>
        </p:sp>
        <p:sp>
          <p:nvSpPr>
            <p:cNvPr id="17" name="Freeform: Shape 10">
              <a:extLst>
                <a:ext uri="{FF2B5EF4-FFF2-40B4-BE49-F238E27FC236}">
                  <a16:creationId xmlns:a16="http://schemas.microsoft.com/office/drawing/2014/main" id="{C96C975F-8439-8A11-9727-45D800EADB90}"/>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grpFill/>
            <a:ln w="9525" cap="flat">
              <a:noFill/>
              <a:prstDash val="solid"/>
              <a:miter/>
            </a:ln>
          </p:spPr>
          <p:txBody>
            <a:bodyPr rtlCol="0" anchor="ctr"/>
            <a:lstStyle/>
            <a:p>
              <a:pPr algn="r"/>
              <a:endParaRPr/>
            </a:p>
          </p:txBody>
        </p:sp>
        <p:sp>
          <p:nvSpPr>
            <p:cNvPr id="18" name="Freeform: Shape 11">
              <a:extLst>
                <a:ext uri="{FF2B5EF4-FFF2-40B4-BE49-F238E27FC236}">
                  <a16:creationId xmlns:a16="http://schemas.microsoft.com/office/drawing/2014/main" id="{69F46389-1E85-4B6F-78C2-7FC91D1335C1}"/>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grpFill/>
            <a:ln w="9525" cap="flat">
              <a:noFill/>
              <a:prstDash val="solid"/>
              <a:miter/>
            </a:ln>
          </p:spPr>
          <p:txBody>
            <a:bodyPr rtlCol="0" anchor="ctr"/>
            <a:lstStyle/>
            <a:p>
              <a:pPr algn="r"/>
              <a:endParaRPr/>
            </a:p>
          </p:txBody>
        </p:sp>
        <p:sp>
          <p:nvSpPr>
            <p:cNvPr id="19" name="Freeform: Shape 12">
              <a:extLst>
                <a:ext uri="{FF2B5EF4-FFF2-40B4-BE49-F238E27FC236}">
                  <a16:creationId xmlns:a16="http://schemas.microsoft.com/office/drawing/2014/main" id="{A0ECB0FD-2F2B-16A7-95C2-60968889BB50}"/>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grpFill/>
            <a:ln w="9525" cap="flat">
              <a:noFill/>
              <a:prstDash val="solid"/>
              <a:miter/>
            </a:ln>
          </p:spPr>
          <p:txBody>
            <a:bodyPr rtlCol="0" anchor="ctr"/>
            <a:lstStyle/>
            <a:p>
              <a:pPr algn="r"/>
              <a:endParaRPr/>
            </a:p>
          </p:txBody>
        </p:sp>
        <p:sp>
          <p:nvSpPr>
            <p:cNvPr id="20" name="Freeform: Shape 13">
              <a:extLst>
                <a:ext uri="{FF2B5EF4-FFF2-40B4-BE49-F238E27FC236}">
                  <a16:creationId xmlns:a16="http://schemas.microsoft.com/office/drawing/2014/main" id="{79E6C3C5-7501-55D7-5C9E-D9DAB98FD242}"/>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grpFill/>
            <a:ln w="9525" cap="flat">
              <a:noFill/>
              <a:prstDash val="solid"/>
              <a:miter/>
            </a:ln>
          </p:spPr>
          <p:txBody>
            <a:bodyPr rtlCol="0" anchor="ctr"/>
            <a:lstStyle/>
            <a:p>
              <a:pPr algn="r"/>
              <a:endParaRPr/>
            </a:p>
          </p:txBody>
        </p:sp>
      </p:grpSp>
    </p:spTree>
    <p:extLst>
      <p:ext uri="{BB962C8B-B14F-4D97-AF65-F5344CB8AC3E}">
        <p14:creationId xmlns:p14="http://schemas.microsoft.com/office/powerpoint/2010/main" val="56159520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Synopsys Title Slide Desig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8798FF-037F-866A-13F0-8521CB5360C3}"/>
              </a:ext>
            </a:extLst>
          </p:cNvPr>
          <p:cNvSpPr>
            <a:spLocks/>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spc="100"/>
          </a:p>
        </p:txBody>
      </p:sp>
      <p:pic>
        <p:nvPicPr>
          <p:cNvPr id="6" name="Picture 5">
            <a:extLst>
              <a:ext uri="{FF2B5EF4-FFF2-40B4-BE49-F238E27FC236}">
                <a16:creationId xmlns:a16="http://schemas.microsoft.com/office/drawing/2014/main" id="{A5536A56-577A-4BFE-8B7A-994DD4E6542C}"/>
              </a:ext>
            </a:extLst>
          </p:cNvPr>
          <p:cNvPicPr>
            <a:picLocks noChangeAspect="1"/>
          </p:cNvPicPr>
          <p:nvPr/>
        </p:nvPicPr>
        <p:blipFill rotWithShape="1">
          <a:blip r:embed="rId6">
            <a:alphaModFix amt="51000"/>
            <a:extLst>
              <a:ext uri="{28A0092B-C50C-407E-A947-70E740481C1C}">
                <a14:useLocalDpi xmlns:a14="http://schemas.microsoft.com/office/drawing/2010/main"/>
              </a:ext>
            </a:extLst>
          </a:blip>
          <a:srcRect t="-1"/>
          <a:stretch/>
        </p:blipFill>
        <p:spPr>
          <a:xfrm>
            <a:off x="0" y="0"/>
            <a:ext cx="12192000" cy="6858000"/>
          </a:xfrm>
          <a:prstGeom prst="rect">
            <a:avLst/>
          </a:prstGeom>
        </p:spPr>
      </p:pic>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grpSp>
        <p:nvGrpSpPr>
          <p:cNvPr id="7" name="logo">
            <a:extLst>
              <a:ext uri="{FF2B5EF4-FFF2-40B4-BE49-F238E27FC236}">
                <a16:creationId xmlns:a16="http://schemas.microsoft.com/office/drawing/2014/main" id="{B9BAA001-D41E-1CE1-18CD-40317DA5B2BD}"/>
              </a:ext>
            </a:extLst>
          </p:cNvPr>
          <p:cNvGrpSpPr/>
          <p:nvPr/>
        </p:nvGrpSpPr>
        <p:grpSpPr>
          <a:xfrm>
            <a:off x="525972" y="1754695"/>
            <a:ext cx="1725522" cy="378207"/>
            <a:chOff x="4574790" y="2937691"/>
            <a:chExt cx="3040324" cy="666392"/>
          </a:xfrm>
          <a:solidFill>
            <a:srgbClr val="FFFFFF"/>
          </a:solidFill>
        </p:grpSpPr>
        <p:sp>
          <p:nvSpPr>
            <p:cNvPr id="11" name="Freeform: Shape 2">
              <a:extLst>
                <a:ext uri="{FF2B5EF4-FFF2-40B4-BE49-F238E27FC236}">
                  <a16:creationId xmlns:a16="http://schemas.microsoft.com/office/drawing/2014/main" id="{33493E6A-8F8C-A138-A09B-3515EA0DCCD3}"/>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grpFill/>
            <a:ln w="9525" cap="flat">
              <a:noFill/>
              <a:prstDash val="solid"/>
              <a:miter/>
            </a:ln>
          </p:spPr>
          <p:txBody>
            <a:bodyPr rtlCol="0" anchor="ctr"/>
            <a:lstStyle/>
            <a:p>
              <a:pPr algn="r"/>
              <a:endParaRPr/>
            </a:p>
          </p:txBody>
        </p:sp>
        <p:sp>
          <p:nvSpPr>
            <p:cNvPr id="13" name="Freeform: Shape 4">
              <a:extLst>
                <a:ext uri="{FF2B5EF4-FFF2-40B4-BE49-F238E27FC236}">
                  <a16:creationId xmlns:a16="http://schemas.microsoft.com/office/drawing/2014/main" id="{D426D2CE-CEBC-98AE-938E-24861CDF02DE}"/>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grpFill/>
            <a:ln w="9525" cap="flat">
              <a:noFill/>
              <a:prstDash val="solid"/>
              <a:miter/>
            </a:ln>
          </p:spPr>
          <p:txBody>
            <a:bodyPr rtlCol="0" anchor="ctr"/>
            <a:lstStyle/>
            <a:p>
              <a:pPr algn="r"/>
              <a:endParaRPr/>
            </a:p>
          </p:txBody>
        </p:sp>
        <p:sp>
          <p:nvSpPr>
            <p:cNvPr id="14" name="Freeform: Shape 5">
              <a:extLst>
                <a:ext uri="{FF2B5EF4-FFF2-40B4-BE49-F238E27FC236}">
                  <a16:creationId xmlns:a16="http://schemas.microsoft.com/office/drawing/2014/main" id="{28752A99-8181-8FDE-E4C6-E89440EA4635}"/>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grpFill/>
            <a:ln w="9525" cap="flat">
              <a:noFill/>
              <a:prstDash val="solid"/>
              <a:miter/>
            </a:ln>
          </p:spPr>
          <p:txBody>
            <a:bodyPr rtlCol="0" anchor="ctr"/>
            <a:lstStyle/>
            <a:p>
              <a:pPr algn="r"/>
              <a:endParaRPr/>
            </a:p>
          </p:txBody>
        </p:sp>
        <p:sp>
          <p:nvSpPr>
            <p:cNvPr id="15" name="Freeform: Shape 6">
              <a:extLst>
                <a:ext uri="{FF2B5EF4-FFF2-40B4-BE49-F238E27FC236}">
                  <a16:creationId xmlns:a16="http://schemas.microsoft.com/office/drawing/2014/main" id="{72C13F1A-D0C5-AB6B-5C20-3C6B7DA8244B}"/>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grpFill/>
            <a:ln w="9525" cap="flat">
              <a:noFill/>
              <a:prstDash val="solid"/>
              <a:miter/>
            </a:ln>
          </p:spPr>
          <p:txBody>
            <a:bodyPr rtlCol="0" anchor="ctr"/>
            <a:lstStyle/>
            <a:p>
              <a:pPr algn="r"/>
              <a:endParaRPr/>
            </a:p>
          </p:txBody>
        </p:sp>
        <p:sp>
          <p:nvSpPr>
            <p:cNvPr id="16" name="Freeform: Shape 7">
              <a:extLst>
                <a:ext uri="{FF2B5EF4-FFF2-40B4-BE49-F238E27FC236}">
                  <a16:creationId xmlns:a16="http://schemas.microsoft.com/office/drawing/2014/main" id="{8B4B72FD-E933-0E98-0685-62B8CF2056F3}"/>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grpFill/>
            <a:ln w="9525" cap="flat">
              <a:noFill/>
              <a:prstDash val="solid"/>
              <a:miter/>
            </a:ln>
          </p:spPr>
          <p:txBody>
            <a:bodyPr rtlCol="0" anchor="ctr"/>
            <a:lstStyle/>
            <a:p>
              <a:pPr algn="r"/>
              <a:endParaRPr/>
            </a:p>
          </p:txBody>
        </p:sp>
        <p:sp>
          <p:nvSpPr>
            <p:cNvPr id="17" name="Freeform: Shape 8">
              <a:extLst>
                <a:ext uri="{FF2B5EF4-FFF2-40B4-BE49-F238E27FC236}">
                  <a16:creationId xmlns:a16="http://schemas.microsoft.com/office/drawing/2014/main" id="{625114C1-A61F-4AB2-0ADC-B4640C5A5138}"/>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grpFill/>
            <a:ln w="9525" cap="flat">
              <a:noFill/>
              <a:prstDash val="solid"/>
              <a:miter/>
            </a:ln>
          </p:spPr>
          <p:txBody>
            <a:bodyPr rtlCol="0" anchor="ctr"/>
            <a:lstStyle/>
            <a:p>
              <a:pPr algn="r"/>
              <a:endParaRPr/>
            </a:p>
          </p:txBody>
        </p:sp>
        <p:sp>
          <p:nvSpPr>
            <p:cNvPr id="18" name="Freeform: Shape 9">
              <a:extLst>
                <a:ext uri="{FF2B5EF4-FFF2-40B4-BE49-F238E27FC236}">
                  <a16:creationId xmlns:a16="http://schemas.microsoft.com/office/drawing/2014/main" id="{13914F65-0810-2FF6-C6D9-E336BF420023}"/>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grpFill/>
            <a:ln w="9525" cap="flat">
              <a:noFill/>
              <a:prstDash val="solid"/>
              <a:miter/>
            </a:ln>
          </p:spPr>
          <p:txBody>
            <a:bodyPr rtlCol="0" anchor="ctr"/>
            <a:lstStyle/>
            <a:p>
              <a:pPr algn="r"/>
              <a:endParaRPr/>
            </a:p>
          </p:txBody>
        </p:sp>
        <p:sp>
          <p:nvSpPr>
            <p:cNvPr id="19" name="Freeform: Shape 10">
              <a:extLst>
                <a:ext uri="{FF2B5EF4-FFF2-40B4-BE49-F238E27FC236}">
                  <a16:creationId xmlns:a16="http://schemas.microsoft.com/office/drawing/2014/main" id="{EFE7A3B9-0972-2F3B-1B2E-8757EB7A8BF5}"/>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grpFill/>
            <a:ln w="9525" cap="flat">
              <a:noFill/>
              <a:prstDash val="solid"/>
              <a:miter/>
            </a:ln>
          </p:spPr>
          <p:txBody>
            <a:bodyPr rtlCol="0" anchor="ctr"/>
            <a:lstStyle/>
            <a:p>
              <a:pPr algn="r"/>
              <a:endParaRPr/>
            </a:p>
          </p:txBody>
        </p:sp>
        <p:sp>
          <p:nvSpPr>
            <p:cNvPr id="20" name="Freeform: Shape 11">
              <a:extLst>
                <a:ext uri="{FF2B5EF4-FFF2-40B4-BE49-F238E27FC236}">
                  <a16:creationId xmlns:a16="http://schemas.microsoft.com/office/drawing/2014/main" id="{C459A760-3E92-FDFA-4C2D-C408D706ED43}"/>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grpFill/>
            <a:ln w="9525" cap="flat">
              <a:noFill/>
              <a:prstDash val="solid"/>
              <a:miter/>
            </a:ln>
          </p:spPr>
          <p:txBody>
            <a:bodyPr rtlCol="0" anchor="ctr"/>
            <a:lstStyle/>
            <a:p>
              <a:pPr algn="r"/>
              <a:endParaRPr/>
            </a:p>
          </p:txBody>
        </p:sp>
        <p:sp>
          <p:nvSpPr>
            <p:cNvPr id="23" name="Freeform: Shape 12">
              <a:extLst>
                <a:ext uri="{FF2B5EF4-FFF2-40B4-BE49-F238E27FC236}">
                  <a16:creationId xmlns:a16="http://schemas.microsoft.com/office/drawing/2014/main" id="{761C1049-AD23-B9BD-0698-0720FA9AC88F}"/>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grpFill/>
            <a:ln w="9525" cap="flat">
              <a:noFill/>
              <a:prstDash val="solid"/>
              <a:miter/>
            </a:ln>
          </p:spPr>
          <p:txBody>
            <a:bodyPr rtlCol="0" anchor="ctr"/>
            <a:lstStyle/>
            <a:p>
              <a:pPr algn="r"/>
              <a:endParaRPr/>
            </a:p>
          </p:txBody>
        </p:sp>
        <p:sp>
          <p:nvSpPr>
            <p:cNvPr id="24" name="Freeform: Shape 13">
              <a:extLst>
                <a:ext uri="{FF2B5EF4-FFF2-40B4-BE49-F238E27FC236}">
                  <a16:creationId xmlns:a16="http://schemas.microsoft.com/office/drawing/2014/main" id="{D6F36D3A-A26E-10CC-5620-83FD75428F08}"/>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grpFill/>
            <a:ln w="9525" cap="flat">
              <a:noFill/>
              <a:prstDash val="solid"/>
              <a:miter/>
            </a:ln>
          </p:spPr>
          <p:txBody>
            <a:bodyPr rtlCol="0" anchor="ctr"/>
            <a:lstStyle/>
            <a:p>
              <a:pPr algn="r"/>
              <a:endParaRPr/>
            </a:p>
          </p:txBody>
        </p:sp>
      </p:grpSp>
    </p:spTree>
    <p:extLst>
      <p:ext uri="{BB962C8B-B14F-4D97-AF65-F5344CB8AC3E}">
        <p14:creationId xmlns:p14="http://schemas.microsoft.com/office/powerpoint/2010/main" val="3169676466"/>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ynopsys Title Slide Desig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A9CFE-8725-5133-0403-A225CE7C9ABC}"/>
              </a:ext>
            </a:extLst>
          </p:cNvPr>
          <p:cNvPicPr>
            <a:picLocks noChangeAspect="1"/>
          </p:cNvPicPr>
          <p:nvPr/>
        </p:nvPicPr>
        <p:blipFill>
          <a:blip r:embed="rId6"/>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022E6DD-5A97-48D0-E1D2-D9D6D829A471}"/>
              </a:ext>
              <a:ext uri="{C183D7F6-B498-43B3-948B-1728B52AA6E4}">
                <adec:decorative xmlns:adec="http://schemas.microsoft.com/office/drawing/2017/decorative" val="1"/>
              </a:ext>
            </a:extLst>
          </p:cNvPr>
          <p:cNvSpPr/>
          <p:nvPr/>
        </p:nvSpPr>
        <p:spPr>
          <a:xfrm>
            <a:off x="0" y="4234"/>
            <a:ext cx="11664954" cy="6853766"/>
          </a:xfrm>
          <a:prstGeom prst="rect">
            <a:avLst/>
          </a:prstGeom>
          <a:gradFill>
            <a:gsLst>
              <a:gs pos="18000">
                <a:srgbClr val="B3B4B3">
                  <a:alpha val="0"/>
                </a:srgbClr>
              </a:gs>
              <a:gs pos="76000">
                <a:srgbClr val="B3B4B3">
                  <a:alpha val="49000"/>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grpSp>
        <p:nvGrpSpPr>
          <p:cNvPr id="7" name="logo">
            <a:extLst>
              <a:ext uri="{FF2B5EF4-FFF2-40B4-BE49-F238E27FC236}">
                <a16:creationId xmlns:a16="http://schemas.microsoft.com/office/drawing/2014/main" id="{B9BAA001-D41E-1CE1-18CD-40317DA5B2BD}"/>
              </a:ext>
            </a:extLst>
          </p:cNvPr>
          <p:cNvGrpSpPr/>
          <p:nvPr/>
        </p:nvGrpSpPr>
        <p:grpSpPr>
          <a:xfrm>
            <a:off x="525972" y="1754695"/>
            <a:ext cx="1725522" cy="378207"/>
            <a:chOff x="4574790" y="2937691"/>
            <a:chExt cx="3040324" cy="666392"/>
          </a:xfrm>
          <a:solidFill>
            <a:srgbClr val="FFFFFF"/>
          </a:solidFill>
        </p:grpSpPr>
        <p:sp>
          <p:nvSpPr>
            <p:cNvPr id="11" name="Freeform: Shape 2">
              <a:extLst>
                <a:ext uri="{FF2B5EF4-FFF2-40B4-BE49-F238E27FC236}">
                  <a16:creationId xmlns:a16="http://schemas.microsoft.com/office/drawing/2014/main" id="{33493E6A-8F8C-A138-A09B-3515EA0DCCD3}"/>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grpFill/>
            <a:ln w="9525" cap="flat">
              <a:noFill/>
              <a:prstDash val="solid"/>
              <a:miter/>
            </a:ln>
          </p:spPr>
          <p:txBody>
            <a:bodyPr rtlCol="0" anchor="ctr"/>
            <a:lstStyle/>
            <a:p>
              <a:pPr algn="r"/>
              <a:endParaRPr/>
            </a:p>
          </p:txBody>
        </p:sp>
        <p:sp>
          <p:nvSpPr>
            <p:cNvPr id="13" name="Freeform: Shape 4">
              <a:extLst>
                <a:ext uri="{FF2B5EF4-FFF2-40B4-BE49-F238E27FC236}">
                  <a16:creationId xmlns:a16="http://schemas.microsoft.com/office/drawing/2014/main" id="{D426D2CE-CEBC-98AE-938E-24861CDF02DE}"/>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grpFill/>
            <a:ln w="9525" cap="flat">
              <a:noFill/>
              <a:prstDash val="solid"/>
              <a:miter/>
            </a:ln>
          </p:spPr>
          <p:txBody>
            <a:bodyPr rtlCol="0" anchor="ctr"/>
            <a:lstStyle/>
            <a:p>
              <a:pPr algn="r"/>
              <a:endParaRPr/>
            </a:p>
          </p:txBody>
        </p:sp>
        <p:sp>
          <p:nvSpPr>
            <p:cNvPr id="14" name="Freeform: Shape 5">
              <a:extLst>
                <a:ext uri="{FF2B5EF4-FFF2-40B4-BE49-F238E27FC236}">
                  <a16:creationId xmlns:a16="http://schemas.microsoft.com/office/drawing/2014/main" id="{28752A99-8181-8FDE-E4C6-E89440EA4635}"/>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grpFill/>
            <a:ln w="9525" cap="flat">
              <a:noFill/>
              <a:prstDash val="solid"/>
              <a:miter/>
            </a:ln>
          </p:spPr>
          <p:txBody>
            <a:bodyPr rtlCol="0" anchor="ctr"/>
            <a:lstStyle/>
            <a:p>
              <a:pPr algn="r"/>
              <a:endParaRPr/>
            </a:p>
          </p:txBody>
        </p:sp>
        <p:sp>
          <p:nvSpPr>
            <p:cNvPr id="15" name="Freeform: Shape 6">
              <a:extLst>
                <a:ext uri="{FF2B5EF4-FFF2-40B4-BE49-F238E27FC236}">
                  <a16:creationId xmlns:a16="http://schemas.microsoft.com/office/drawing/2014/main" id="{72C13F1A-D0C5-AB6B-5C20-3C6B7DA8244B}"/>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grpFill/>
            <a:ln w="9525" cap="flat">
              <a:noFill/>
              <a:prstDash val="solid"/>
              <a:miter/>
            </a:ln>
          </p:spPr>
          <p:txBody>
            <a:bodyPr rtlCol="0" anchor="ctr"/>
            <a:lstStyle/>
            <a:p>
              <a:pPr algn="r"/>
              <a:endParaRPr/>
            </a:p>
          </p:txBody>
        </p:sp>
        <p:sp>
          <p:nvSpPr>
            <p:cNvPr id="16" name="Freeform: Shape 7">
              <a:extLst>
                <a:ext uri="{FF2B5EF4-FFF2-40B4-BE49-F238E27FC236}">
                  <a16:creationId xmlns:a16="http://schemas.microsoft.com/office/drawing/2014/main" id="{8B4B72FD-E933-0E98-0685-62B8CF2056F3}"/>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grpFill/>
            <a:ln w="9525" cap="flat">
              <a:noFill/>
              <a:prstDash val="solid"/>
              <a:miter/>
            </a:ln>
          </p:spPr>
          <p:txBody>
            <a:bodyPr rtlCol="0" anchor="ctr"/>
            <a:lstStyle/>
            <a:p>
              <a:pPr algn="r"/>
              <a:endParaRPr/>
            </a:p>
          </p:txBody>
        </p:sp>
        <p:sp>
          <p:nvSpPr>
            <p:cNvPr id="17" name="Freeform: Shape 8">
              <a:extLst>
                <a:ext uri="{FF2B5EF4-FFF2-40B4-BE49-F238E27FC236}">
                  <a16:creationId xmlns:a16="http://schemas.microsoft.com/office/drawing/2014/main" id="{625114C1-A61F-4AB2-0ADC-B4640C5A5138}"/>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grpFill/>
            <a:ln w="9525" cap="flat">
              <a:noFill/>
              <a:prstDash val="solid"/>
              <a:miter/>
            </a:ln>
          </p:spPr>
          <p:txBody>
            <a:bodyPr rtlCol="0" anchor="ctr"/>
            <a:lstStyle/>
            <a:p>
              <a:pPr algn="r"/>
              <a:endParaRPr/>
            </a:p>
          </p:txBody>
        </p:sp>
        <p:sp>
          <p:nvSpPr>
            <p:cNvPr id="18" name="Freeform: Shape 9">
              <a:extLst>
                <a:ext uri="{FF2B5EF4-FFF2-40B4-BE49-F238E27FC236}">
                  <a16:creationId xmlns:a16="http://schemas.microsoft.com/office/drawing/2014/main" id="{13914F65-0810-2FF6-C6D9-E336BF420023}"/>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grpFill/>
            <a:ln w="9525" cap="flat">
              <a:noFill/>
              <a:prstDash val="solid"/>
              <a:miter/>
            </a:ln>
          </p:spPr>
          <p:txBody>
            <a:bodyPr rtlCol="0" anchor="ctr"/>
            <a:lstStyle/>
            <a:p>
              <a:pPr algn="r"/>
              <a:endParaRPr/>
            </a:p>
          </p:txBody>
        </p:sp>
        <p:sp>
          <p:nvSpPr>
            <p:cNvPr id="19" name="Freeform: Shape 10">
              <a:extLst>
                <a:ext uri="{FF2B5EF4-FFF2-40B4-BE49-F238E27FC236}">
                  <a16:creationId xmlns:a16="http://schemas.microsoft.com/office/drawing/2014/main" id="{EFE7A3B9-0972-2F3B-1B2E-8757EB7A8BF5}"/>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grpFill/>
            <a:ln w="9525" cap="flat">
              <a:noFill/>
              <a:prstDash val="solid"/>
              <a:miter/>
            </a:ln>
          </p:spPr>
          <p:txBody>
            <a:bodyPr rtlCol="0" anchor="ctr"/>
            <a:lstStyle/>
            <a:p>
              <a:pPr algn="r"/>
              <a:endParaRPr/>
            </a:p>
          </p:txBody>
        </p:sp>
        <p:sp>
          <p:nvSpPr>
            <p:cNvPr id="20" name="Freeform: Shape 11">
              <a:extLst>
                <a:ext uri="{FF2B5EF4-FFF2-40B4-BE49-F238E27FC236}">
                  <a16:creationId xmlns:a16="http://schemas.microsoft.com/office/drawing/2014/main" id="{C459A760-3E92-FDFA-4C2D-C408D706ED43}"/>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grpFill/>
            <a:ln w="9525" cap="flat">
              <a:noFill/>
              <a:prstDash val="solid"/>
              <a:miter/>
            </a:ln>
          </p:spPr>
          <p:txBody>
            <a:bodyPr rtlCol="0" anchor="ctr"/>
            <a:lstStyle/>
            <a:p>
              <a:pPr algn="r"/>
              <a:endParaRPr/>
            </a:p>
          </p:txBody>
        </p:sp>
        <p:sp>
          <p:nvSpPr>
            <p:cNvPr id="23" name="Freeform: Shape 12">
              <a:extLst>
                <a:ext uri="{FF2B5EF4-FFF2-40B4-BE49-F238E27FC236}">
                  <a16:creationId xmlns:a16="http://schemas.microsoft.com/office/drawing/2014/main" id="{761C1049-AD23-B9BD-0698-0720FA9AC88F}"/>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grpFill/>
            <a:ln w="9525" cap="flat">
              <a:noFill/>
              <a:prstDash val="solid"/>
              <a:miter/>
            </a:ln>
          </p:spPr>
          <p:txBody>
            <a:bodyPr rtlCol="0" anchor="ctr"/>
            <a:lstStyle/>
            <a:p>
              <a:pPr algn="r"/>
              <a:endParaRPr/>
            </a:p>
          </p:txBody>
        </p:sp>
        <p:sp>
          <p:nvSpPr>
            <p:cNvPr id="24" name="Freeform: Shape 13">
              <a:extLst>
                <a:ext uri="{FF2B5EF4-FFF2-40B4-BE49-F238E27FC236}">
                  <a16:creationId xmlns:a16="http://schemas.microsoft.com/office/drawing/2014/main" id="{D6F36D3A-A26E-10CC-5620-83FD75428F08}"/>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grpFill/>
            <a:ln w="9525" cap="flat">
              <a:noFill/>
              <a:prstDash val="solid"/>
              <a:miter/>
            </a:ln>
          </p:spPr>
          <p:txBody>
            <a:bodyPr rtlCol="0" anchor="ctr"/>
            <a:lstStyle/>
            <a:p>
              <a:pPr algn="r"/>
              <a:endParaRPr/>
            </a:p>
          </p:txBody>
        </p:sp>
      </p:grpSp>
    </p:spTree>
    <p:extLst>
      <p:ext uri="{BB962C8B-B14F-4D97-AF65-F5344CB8AC3E}">
        <p14:creationId xmlns:p14="http://schemas.microsoft.com/office/powerpoint/2010/main" val="360643157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ynopsys Title Slide Desig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080ED2-1666-0A9C-9DA0-20E7A1095E88}"/>
              </a:ext>
            </a:extLst>
          </p:cNvPr>
          <p:cNvPicPr>
            <a:picLocks noChangeAspect="1"/>
          </p:cNvPicPr>
          <p:nvPr/>
        </p:nvPicPr>
        <p:blipFill>
          <a:blip r:embed="rId6"/>
          <a:srcRect/>
          <a:stretch/>
        </p:blipFill>
        <p:spPr>
          <a:xfrm>
            <a:off x="0" y="0"/>
            <a:ext cx="12192000" cy="6858000"/>
          </a:xfrm>
          <a:prstGeom prst="rect">
            <a:avLst/>
          </a:prstGeom>
        </p:spPr>
      </p:pic>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grpSp>
        <p:nvGrpSpPr>
          <p:cNvPr id="7" name="logo">
            <a:extLst>
              <a:ext uri="{FF2B5EF4-FFF2-40B4-BE49-F238E27FC236}">
                <a16:creationId xmlns:a16="http://schemas.microsoft.com/office/drawing/2014/main" id="{B9BAA001-D41E-1CE1-18CD-40317DA5B2BD}"/>
              </a:ext>
            </a:extLst>
          </p:cNvPr>
          <p:cNvGrpSpPr/>
          <p:nvPr/>
        </p:nvGrpSpPr>
        <p:grpSpPr>
          <a:xfrm>
            <a:off x="525972" y="1754695"/>
            <a:ext cx="1725522" cy="378207"/>
            <a:chOff x="4574790" y="2937691"/>
            <a:chExt cx="3040324" cy="666392"/>
          </a:xfrm>
          <a:solidFill>
            <a:srgbClr val="FFFFFF"/>
          </a:solidFill>
        </p:grpSpPr>
        <p:sp>
          <p:nvSpPr>
            <p:cNvPr id="11" name="Freeform: Shape 2">
              <a:extLst>
                <a:ext uri="{FF2B5EF4-FFF2-40B4-BE49-F238E27FC236}">
                  <a16:creationId xmlns:a16="http://schemas.microsoft.com/office/drawing/2014/main" id="{33493E6A-8F8C-A138-A09B-3515EA0DCCD3}"/>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grpFill/>
            <a:ln w="9525" cap="flat">
              <a:noFill/>
              <a:prstDash val="solid"/>
              <a:miter/>
            </a:ln>
          </p:spPr>
          <p:txBody>
            <a:bodyPr rtlCol="0" anchor="ctr"/>
            <a:lstStyle/>
            <a:p>
              <a:pPr algn="r"/>
              <a:endParaRPr/>
            </a:p>
          </p:txBody>
        </p:sp>
        <p:sp>
          <p:nvSpPr>
            <p:cNvPr id="13" name="Freeform: Shape 4">
              <a:extLst>
                <a:ext uri="{FF2B5EF4-FFF2-40B4-BE49-F238E27FC236}">
                  <a16:creationId xmlns:a16="http://schemas.microsoft.com/office/drawing/2014/main" id="{D426D2CE-CEBC-98AE-938E-24861CDF02DE}"/>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grpFill/>
            <a:ln w="9525" cap="flat">
              <a:noFill/>
              <a:prstDash val="solid"/>
              <a:miter/>
            </a:ln>
          </p:spPr>
          <p:txBody>
            <a:bodyPr rtlCol="0" anchor="ctr"/>
            <a:lstStyle/>
            <a:p>
              <a:pPr algn="r"/>
              <a:endParaRPr/>
            </a:p>
          </p:txBody>
        </p:sp>
        <p:sp>
          <p:nvSpPr>
            <p:cNvPr id="14" name="Freeform: Shape 5">
              <a:extLst>
                <a:ext uri="{FF2B5EF4-FFF2-40B4-BE49-F238E27FC236}">
                  <a16:creationId xmlns:a16="http://schemas.microsoft.com/office/drawing/2014/main" id="{28752A99-8181-8FDE-E4C6-E89440EA4635}"/>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grpFill/>
            <a:ln w="9525" cap="flat">
              <a:noFill/>
              <a:prstDash val="solid"/>
              <a:miter/>
            </a:ln>
          </p:spPr>
          <p:txBody>
            <a:bodyPr rtlCol="0" anchor="ctr"/>
            <a:lstStyle/>
            <a:p>
              <a:pPr algn="r"/>
              <a:endParaRPr/>
            </a:p>
          </p:txBody>
        </p:sp>
        <p:sp>
          <p:nvSpPr>
            <p:cNvPr id="15" name="Freeform: Shape 6">
              <a:extLst>
                <a:ext uri="{FF2B5EF4-FFF2-40B4-BE49-F238E27FC236}">
                  <a16:creationId xmlns:a16="http://schemas.microsoft.com/office/drawing/2014/main" id="{72C13F1A-D0C5-AB6B-5C20-3C6B7DA8244B}"/>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grpFill/>
            <a:ln w="9525" cap="flat">
              <a:noFill/>
              <a:prstDash val="solid"/>
              <a:miter/>
            </a:ln>
          </p:spPr>
          <p:txBody>
            <a:bodyPr rtlCol="0" anchor="ctr"/>
            <a:lstStyle/>
            <a:p>
              <a:pPr algn="r"/>
              <a:endParaRPr/>
            </a:p>
          </p:txBody>
        </p:sp>
        <p:sp>
          <p:nvSpPr>
            <p:cNvPr id="16" name="Freeform: Shape 7">
              <a:extLst>
                <a:ext uri="{FF2B5EF4-FFF2-40B4-BE49-F238E27FC236}">
                  <a16:creationId xmlns:a16="http://schemas.microsoft.com/office/drawing/2014/main" id="{8B4B72FD-E933-0E98-0685-62B8CF2056F3}"/>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grpFill/>
            <a:ln w="9525" cap="flat">
              <a:noFill/>
              <a:prstDash val="solid"/>
              <a:miter/>
            </a:ln>
          </p:spPr>
          <p:txBody>
            <a:bodyPr rtlCol="0" anchor="ctr"/>
            <a:lstStyle/>
            <a:p>
              <a:pPr algn="r"/>
              <a:endParaRPr/>
            </a:p>
          </p:txBody>
        </p:sp>
        <p:sp>
          <p:nvSpPr>
            <p:cNvPr id="17" name="Freeform: Shape 8">
              <a:extLst>
                <a:ext uri="{FF2B5EF4-FFF2-40B4-BE49-F238E27FC236}">
                  <a16:creationId xmlns:a16="http://schemas.microsoft.com/office/drawing/2014/main" id="{625114C1-A61F-4AB2-0ADC-B4640C5A5138}"/>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grpFill/>
            <a:ln w="9525" cap="flat">
              <a:noFill/>
              <a:prstDash val="solid"/>
              <a:miter/>
            </a:ln>
          </p:spPr>
          <p:txBody>
            <a:bodyPr rtlCol="0" anchor="ctr"/>
            <a:lstStyle/>
            <a:p>
              <a:pPr algn="r"/>
              <a:endParaRPr/>
            </a:p>
          </p:txBody>
        </p:sp>
        <p:sp>
          <p:nvSpPr>
            <p:cNvPr id="18" name="Freeform: Shape 9">
              <a:extLst>
                <a:ext uri="{FF2B5EF4-FFF2-40B4-BE49-F238E27FC236}">
                  <a16:creationId xmlns:a16="http://schemas.microsoft.com/office/drawing/2014/main" id="{13914F65-0810-2FF6-C6D9-E336BF420023}"/>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grpFill/>
            <a:ln w="9525" cap="flat">
              <a:noFill/>
              <a:prstDash val="solid"/>
              <a:miter/>
            </a:ln>
          </p:spPr>
          <p:txBody>
            <a:bodyPr rtlCol="0" anchor="ctr"/>
            <a:lstStyle/>
            <a:p>
              <a:pPr algn="r"/>
              <a:endParaRPr/>
            </a:p>
          </p:txBody>
        </p:sp>
        <p:sp>
          <p:nvSpPr>
            <p:cNvPr id="19" name="Freeform: Shape 10">
              <a:extLst>
                <a:ext uri="{FF2B5EF4-FFF2-40B4-BE49-F238E27FC236}">
                  <a16:creationId xmlns:a16="http://schemas.microsoft.com/office/drawing/2014/main" id="{EFE7A3B9-0972-2F3B-1B2E-8757EB7A8BF5}"/>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grpFill/>
            <a:ln w="9525" cap="flat">
              <a:noFill/>
              <a:prstDash val="solid"/>
              <a:miter/>
            </a:ln>
          </p:spPr>
          <p:txBody>
            <a:bodyPr rtlCol="0" anchor="ctr"/>
            <a:lstStyle/>
            <a:p>
              <a:pPr algn="r"/>
              <a:endParaRPr/>
            </a:p>
          </p:txBody>
        </p:sp>
        <p:sp>
          <p:nvSpPr>
            <p:cNvPr id="20" name="Freeform: Shape 11">
              <a:extLst>
                <a:ext uri="{FF2B5EF4-FFF2-40B4-BE49-F238E27FC236}">
                  <a16:creationId xmlns:a16="http://schemas.microsoft.com/office/drawing/2014/main" id="{C459A760-3E92-FDFA-4C2D-C408D706ED43}"/>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grpFill/>
            <a:ln w="9525" cap="flat">
              <a:noFill/>
              <a:prstDash val="solid"/>
              <a:miter/>
            </a:ln>
          </p:spPr>
          <p:txBody>
            <a:bodyPr rtlCol="0" anchor="ctr"/>
            <a:lstStyle/>
            <a:p>
              <a:pPr algn="r"/>
              <a:endParaRPr/>
            </a:p>
          </p:txBody>
        </p:sp>
        <p:sp>
          <p:nvSpPr>
            <p:cNvPr id="23" name="Freeform: Shape 12">
              <a:extLst>
                <a:ext uri="{FF2B5EF4-FFF2-40B4-BE49-F238E27FC236}">
                  <a16:creationId xmlns:a16="http://schemas.microsoft.com/office/drawing/2014/main" id="{761C1049-AD23-B9BD-0698-0720FA9AC88F}"/>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grpFill/>
            <a:ln w="9525" cap="flat">
              <a:noFill/>
              <a:prstDash val="solid"/>
              <a:miter/>
            </a:ln>
          </p:spPr>
          <p:txBody>
            <a:bodyPr rtlCol="0" anchor="ctr"/>
            <a:lstStyle/>
            <a:p>
              <a:pPr algn="r"/>
              <a:endParaRPr/>
            </a:p>
          </p:txBody>
        </p:sp>
        <p:sp>
          <p:nvSpPr>
            <p:cNvPr id="24" name="Freeform: Shape 13">
              <a:extLst>
                <a:ext uri="{FF2B5EF4-FFF2-40B4-BE49-F238E27FC236}">
                  <a16:creationId xmlns:a16="http://schemas.microsoft.com/office/drawing/2014/main" id="{D6F36D3A-A26E-10CC-5620-83FD75428F08}"/>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grpFill/>
            <a:ln w="9525" cap="flat">
              <a:noFill/>
              <a:prstDash val="solid"/>
              <a:miter/>
            </a:ln>
          </p:spPr>
          <p:txBody>
            <a:bodyPr rtlCol="0" anchor="ctr"/>
            <a:lstStyle/>
            <a:p>
              <a:pPr algn="r"/>
              <a:endParaRPr/>
            </a:p>
          </p:txBody>
        </p:sp>
      </p:grpSp>
    </p:spTree>
    <p:extLst>
      <p:ext uri="{BB962C8B-B14F-4D97-AF65-F5344CB8AC3E}">
        <p14:creationId xmlns:p14="http://schemas.microsoft.com/office/powerpoint/2010/main" val="120778779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254F146-CCD8-CE18-47E2-7C55F7CD167B}"/>
              </a:ext>
              <a:ext uri="{C183D7F6-B498-43B3-948B-1728B52AA6E4}">
                <adec:decorative xmlns:adec="http://schemas.microsoft.com/office/drawing/2017/decorative" val="1"/>
              </a:ext>
            </a:extLst>
          </p:cNvPr>
          <p:cNvGrpSpPr/>
          <p:nvPr>
            <p:custDataLst>
              <p:tags r:id="rId1"/>
            </p:custDataLst>
          </p:nvPr>
        </p:nvGrpSpPr>
        <p:grpSpPr bwMode="gray">
          <a:xfrm>
            <a:off x="-18954" y="279870"/>
            <a:ext cx="12224018" cy="1421982"/>
            <a:chOff x="-18954" y="279870"/>
            <a:chExt cx="12224018" cy="1421982"/>
          </a:xfrm>
        </p:grpSpPr>
        <p:sp>
          <p:nvSpPr>
            <p:cNvPr id="15" name="Rectangle 14">
              <a:extLst>
                <a:ext uri="{FF2B5EF4-FFF2-40B4-BE49-F238E27FC236}">
                  <a16:creationId xmlns:a16="http://schemas.microsoft.com/office/drawing/2014/main" id="{441009FC-1FD1-D84F-C4DA-C3587CC81898}"/>
                </a:ext>
              </a:extLst>
            </p:cNvPr>
            <p:cNvSpPr/>
            <p:nvPr/>
          </p:nvSpPr>
          <p:spPr bwMode="gray">
            <a:xfrm>
              <a:off x="0" y="355353"/>
              <a:ext cx="12192000" cy="1271016"/>
            </a:xfrm>
            <a:prstGeom prst="rect">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grpSp>
          <p:nvGrpSpPr>
            <p:cNvPr id="16" name="Group 15">
              <a:extLst>
                <a:ext uri="{FF2B5EF4-FFF2-40B4-BE49-F238E27FC236}">
                  <a16:creationId xmlns:a16="http://schemas.microsoft.com/office/drawing/2014/main" id="{99777291-65C0-CC0F-C325-E7E91954EE7C}"/>
                </a:ext>
              </a:extLst>
            </p:cNvPr>
            <p:cNvGrpSpPr/>
            <p:nvPr/>
          </p:nvGrpSpPr>
          <p:grpSpPr bwMode="gray">
            <a:xfrm>
              <a:off x="-18954" y="279870"/>
              <a:ext cx="12224018" cy="1421982"/>
              <a:chOff x="-18954" y="279870"/>
              <a:chExt cx="12224018" cy="1421982"/>
            </a:xfrm>
          </p:grpSpPr>
          <p:cxnSp>
            <p:nvCxnSpPr>
              <p:cNvPr id="17" name="Straight Connector 16">
                <a:extLst>
                  <a:ext uri="{FF2B5EF4-FFF2-40B4-BE49-F238E27FC236}">
                    <a16:creationId xmlns:a16="http://schemas.microsoft.com/office/drawing/2014/main" id="{5CF58095-41B1-0BEA-6A9D-9420A2542910}"/>
                  </a:ext>
                </a:extLst>
              </p:cNvPr>
              <p:cNvCxnSpPr>
                <a:cxnSpLocks/>
              </p:cNvCxnSpPr>
              <p:nvPr/>
            </p:nvCxnSpPr>
            <p:spPr bwMode="gray">
              <a:xfrm flipV="1">
                <a:off x="-2176" y="1696356"/>
                <a:ext cx="12207240" cy="5496"/>
              </a:xfrm>
              <a:prstGeom prst="line">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gradFill flip="none" rotWithShape="1">
                  <a:gsLst>
                    <a:gs pos="32000">
                      <a:schemeClr val="accent1">
                        <a:lumMod val="45000"/>
                        <a:lumOff val="55000"/>
                      </a:schemeClr>
                    </a:gs>
                    <a:gs pos="100000">
                      <a:schemeClr val="accent1"/>
                    </a:gs>
                  </a:gsLst>
                  <a:lin ang="0" scaled="1"/>
                  <a:tileRect/>
                </a:gradFill>
                <a:prstDash val="solid"/>
                <a:miter lim="800000"/>
              </a:ln>
              <a:effectLst/>
            </p:spPr>
          </p:cxnSp>
          <p:cxnSp>
            <p:nvCxnSpPr>
              <p:cNvPr id="18" name="Straight Connector 17">
                <a:extLst>
                  <a:ext uri="{FF2B5EF4-FFF2-40B4-BE49-F238E27FC236}">
                    <a16:creationId xmlns:a16="http://schemas.microsoft.com/office/drawing/2014/main" id="{E168D1FF-77D7-20E4-8D9E-9F3D7143A315}"/>
                  </a:ext>
                </a:extLst>
              </p:cNvPr>
              <p:cNvCxnSpPr>
                <a:cxnSpLocks/>
              </p:cNvCxnSpPr>
              <p:nvPr/>
            </p:nvCxnSpPr>
            <p:spPr bwMode="gray">
              <a:xfrm flipV="1">
                <a:off x="-18954" y="279870"/>
                <a:ext cx="12207240" cy="5496"/>
              </a:xfrm>
              <a:prstGeom prst="line">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gradFill flip="none" rotWithShape="1">
                  <a:gsLst>
                    <a:gs pos="32000">
                      <a:schemeClr val="accent1">
                        <a:lumMod val="45000"/>
                        <a:lumOff val="55000"/>
                      </a:schemeClr>
                    </a:gs>
                    <a:gs pos="100000">
                      <a:schemeClr val="accent1"/>
                    </a:gs>
                  </a:gsLst>
                  <a:lin ang="0" scaled="1"/>
                  <a:tileRect/>
                </a:gradFill>
                <a:prstDash val="solid"/>
                <a:miter lim="800000"/>
              </a:ln>
              <a:effectLst/>
            </p:spPr>
          </p:cxnSp>
        </p:grpSp>
      </p:grpSp>
      <p:sp>
        <p:nvSpPr>
          <p:cNvPr id="12" name="Title 11">
            <a:extLst>
              <a:ext uri="{FF2B5EF4-FFF2-40B4-BE49-F238E27FC236}">
                <a16:creationId xmlns:a16="http://schemas.microsoft.com/office/drawing/2014/main" id="{588923EF-2AAA-BBE4-CEC8-993321A4BBAF}"/>
              </a:ext>
            </a:extLst>
          </p:cNvPr>
          <p:cNvSpPr>
            <a:spLocks noGrp="1"/>
          </p:cNvSpPr>
          <p:nvPr>
            <p:ph type="title" hasCustomPrompt="1"/>
          </p:nvPr>
        </p:nvSpPr>
        <p:spPr/>
        <p:txBody>
          <a:bodyPr anchor="ctr"/>
          <a:lstStyle>
            <a:lvl1pPr>
              <a:defRPr sz="4400" spc="0" baseline="0">
                <a:solidFill>
                  <a:schemeClr val="accent1"/>
                </a:solidFill>
              </a:defRPr>
            </a:lvl1pPr>
          </a:lstStyle>
          <a:p>
            <a:r>
              <a:t>Click to Add Agenda Title</a:t>
            </a:r>
          </a:p>
        </p:txBody>
      </p:sp>
      <p:sp>
        <p:nvSpPr>
          <p:cNvPr id="7" name="Text Placeholder 6"/>
          <p:cNvSpPr>
            <a:spLocks noGrp="1"/>
          </p:cNvSpPr>
          <p:nvPr>
            <p:ph type="body" sz="quarter" idx="10" hasCustomPrompt="1"/>
            <p:custDataLst>
              <p:tags r:id="rId2"/>
            </p:custDataLst>
          </p:nvPr>
        </p:nvSpPr>
        <p:spPr>
          <a:xfrm>
            <a:off x="533400" y="1943101"/>
            <a:ext cx="11125200" cy="4532312"/>
          </a:xfrm>
        </p:spPr>
        <p:txBody>
          <a:bodyPr>
            <a:noAutofit/>
          </a:bodyPr>
          <a:lstStyle>
            <a:lvl1pPr marL="228600" indent="-228600">
              <a:spcBef>
                <a:spcPts val="600"/>
              </a:spcBef>
              <a:spcAft>
                <a:spcPts val="0"/>
              </a:spcAft>
              <a:buClr>
                <a:schemeClr val="tx1"/>
              </a:buClr>
              <a:buFont typeface="Arial" panose="020B0604020202020204" pitchFamily="34" charset="0"/>
              <a:buChar char="•"/>
              <a:defRPr sz="2400" baseline="0">
                <a:solidFill>
                  <a:schemeClr val="tx1"/>
                </a:solidFill>
              </a:defRPr>
            </a:lvl1pPr>
            <a:lvl2pPr marL="521208" indent="-228600">
              <a:buClr>
                <a:schemeClr val="tx1"/>
              </a:buClr>
              <a:buFont typeface="Arial" panose="020B0604020202020204" pitchFamily="34" charset="0"/>
              <a:buChar char="–"/>
              <a:defRPr sz="1800">
                <a:solidFill>
                  <a:schemeClr val="tx1"/>
                </a:solidFill>
              </a:defRPr>
            </a:lvl2pPr>
            <a:lvl3pPr marL="804672" indent="-228600">
              <a:buClr>
                <a:schemeClr val="tx1"/>
              </a:buClr>
              <a:buFont typeface="Arial" panose="020B0604020202020204" pitchFamily="34" charset="0"/>
              <a:buChar char="–"/>
              <a:defRPr sz="1600">
                <a:solidFill>
                  <a:schemeClr val="tx1"/>
                </a:solidFill>
              </a:defRPr>
            </a:lvl3pPr>
            <a:lvl4pPr marL="1088136" indent="-219456">
              <a:buClr>
                <a:schemeClr val="tx1"/>
              </a:buClr>
              <a:buFont typeface="Arial" panose="020B0604020202020204" pitchFamily="34" charset="0"/>
              <a:buChar char="–"/>
              <a:defRPr sz="1400">
                <a:solidFill>
                  <a:schemeClr val="tx1"/>
                </a:solidFill>
              </a:defRPr>
            </a:lvl4pPr>
            <a:lvl5pPr marL="1088136" indent="-219456">
              <a:buClr>
                <a:schemeClr val="tx1"/>
              </a:buClr>
              <a:buFont typeface="Arial" panose="020B0604020202020204" pitchFamily="34" charset="0"/>
              <a:buChar char="–"/>
              <a:defRPr sz="1400">
                <a:solidFill>
                  <a:schemeClr val="tx1"/>
                </a:solidFill>
              </a:defRPr>
            </a:lvl5pPr>
            <a:lvl6pPr marL="1088136" indent="-219456">
              <a:buClr>
                <a:schemeClr val="tx1"/>
              </a:buClr>
              <a:buFont typeface="Arial" panose="020B0604020202020204" pitchFamily="34" charset="0"/>
              <a:buChar char="–"/>
              <a:defRPr sz="1400"/>
            </a:lvl6pPr>
            <a:lvl7pPr marL="1088136" indent="-219456">
              <a:buClr>
                <a:schemeClr val="tx1"/>
              </a:buClr>
              <a:buFont typeface="Arial" panose="020B0604020202020204" pitchFamily="34" charset="0"/>
              <a:buChar char="–"/>
              <a:defRPr sz="1400"/>
            </a:lvl7pPr>
            <a:lvl8pPr marL="1088136" indent="-219456">
              <a:buClr>
                <a:schemeClr val="tx1"/>
              </a:buClr>
              <a:buFont typeface="Arial" panose="020B0604020202020204" pitchFamily="34" charset="0"/>
              <a:buChar char="–"/>
              <a:defRPr sz="1400"/>
            </a:lvl8pPr>
            <a:lvl9pPr marL="1088136" indent="-219456">
              <a:buClr>
                <a:schemeClr val="tx1"/>
              </a:buClr>
              <a:buFont typeface="Arial" panose="020B0604020202020204" pitchFamily="34" charset="0"/>
              <a:buChar char="–"/>
              <a:defRPr sz="1400"/>
            </a:lvl9pPr>
          </a:lstStyle>
          <a:p>
            <a:pPr lvl="0"/>
            <a:r>
              <a:t>Agenda item</a:t>
            </a:r>
          </a:p>
          <a:p>
            <a:pPr lvl="1"/>
            <a:r>
              <a:t>Second level</a:t>
            </a:r>
          </a:p>
          <a:p>
            <a:pPr lvl="2"/>
            <a:r>
              <a:t>Third level</a:t>
            </a:r>
          </a:p>
          <a:p>
            <a:pPr lvl="3"/>
            <a:r>
              <a:t>Fourth level</a:t>
            </a:r>
          </a:p>
          <a:p>
            <a:pPr lvl="4"/>
            <a:r>
              <a:t>Fifth level</a:t>
            </a:r>
          </a:p>
          <a:p>
            <a:pPr lvl="5"/>
            <a:r>
              <a:t>Six</a:t>
            </a:r>
          </a:p>
          <a:p>
            <a:pPr lvl="6"/>
            <a:r>
              <a:t>Seven</a:t>
            </a:r>
          </a:p>
          <a:p>
            <a:pPr lvl="7"/>
            <a:r>
              <a:t>Eight</a:t>
            </a:r>
          </a:p>
          <a:p>
            <a:pPr lvl="8"/>
            <a:r>
              <a:t>Nine</a:t>
            </a:r>
          </a:p>
        </p:txBody>
      </p:sp>
    </p:spTree>
    <p:extLst>
      <p:ext uri="{BB962C8B-B14F-4D97-AF65-F5344CB8AC3E}">
        <p14:creationId xmlns:p14="http://schemas.microsoft.com/office/powerpoint/2010/main" val="3182576435"/>
      </p:ext>
    </p:extLst>
  </p:cSld>
  <p:clrMapOvr>
    <a:masterClrMapping/>
  </p:clrMapOvr>
  <p:extLst>
    <p:ext uri="{DCECCB84-F9BA-43D5-87BE-67443E8EF086}">
      <p15:sldGuideLst xmlns:p15="http://schemas.microsoft.com/office/powerpoint/2012/main">
        <p15:guide id="1" orient="horz" pos="122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List 4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3F58-E209-5FEF-E8E9-D3D3D9A9EE31}"/>
              </a:ext>
            </a:extLst>
          </p:cNvPr>
          <p:cNvSpPr>
            <a:spLocks noGrp="1"/>
          </p:cNvSpPr>
          <p:nvPr>
            <p:ph type="title" hasCustomPrompt="1"/>
          </p:nvPr>
        </p:nvSpPr>
        <p:spPr>
          <a:xfrm>
            <a:off x="527050" y="2147504"/>
            <a:ext cx="3235203" cy="2562992"/>
          </a:xfrm>
        </p:spPr>
        <p:txBody>
          <a:bodyPr anchor="ctr"/>
          <a:lstStyle>
            <a:lvl1pPr>
              <a:defRPr>
                <a:solidFill>
                  <a:schemeClr val="accent1"/>
                </a:solidFill>
              </a:defRPr>
            </a:lvl1pPr>
          </a:lstStyle>
          <a:p>
            <a:r>
              <a:t>Click to Add a Slide Title</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4471020" y="1369165"/>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5606333" y="1369165"/>
            <a:ext cx="6057031" cy="923928"/>
          </a:xfrm>
        </p:spPr>
        <p:txBody>
          <a:bodyPr tIns="45720" anchor="ctr"/>
          <a:lstStyle>
            <a:lvl1pPr marL="0" indent="0">
              <a:spcBef>
                <a:spcPts val="0"/>
              </a:spcBef>
              <a:buFont typeface="Arial" panose="020B0604020202020204" pitchFamily="34" charset="0"/>
              <a:buChar char="​"/>
              <a:defRPr sz="2200">
                <a:latin typeface="+mn-lt"/>
              </a:defRPr>
            </a:lvl1pPr>
            <a:lvl2pPr>
              <a:defRPr>
                <a:latin typeface="+mn-lt"/>
              </a:defRPr>
            </a:lvl2pPr>
            <a:lvl5pPr>
              <a:defRPr/>
            </a:lvl5pPr>
            <a:lvl6pPr>
              <a:defRPr/>
            </a:lvl6pPr>
            <a:lvl7pPr>
              <a:defRPr/>
            </a:lvl7pPr>
            <a:lvl8pPr>
              <a:defRPr/>
            </a:lvl8pPr>
          </a:lstStyle>
          <a:p>
            <a:pPr lvl="0"/>
            <a:r>
              <a:t>Add agenda item; delete unused placeholders and reposition</a:t>
            </a:r>
          </a:p>
          <a:p>
            <a:pPr lvl="1"/>
            <a:r>
              <a:t>Second level</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4471020" y="2437103"/>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5601569" y="2437103"/>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3" name="Text Placeholder 3">
            <a:extLst>
              <a:ext uri="{FF2B5EF4-FFF2-40B4-BE49-F238E27FC236}">
                <a16:creationId xmlns:a16="http://schemas.microsoft.com/office/drawing/2014/main" id="{F8350450-D3AE-57FC-C3A3-F87827AB11EE}"/>
              </a:ext>
            </a:extLst>
          </p:cNvPr>
          <p:cNvSpPr>
            <a:spLocks noGrp="1"/>
          </p:cNvSpPr>
          <p:nvPr>
            <p:ph type="body" sz="quarter" idx="18" hasCustomPrompt="1"/>
          </p:nvPr>
        </p:nvSpPr>
        <p:spPr>
          <a:xfrm>
            <a:off x="4477370" y="3505041"/>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8A385860-0299-211D-B906-D5027B99E30F}"/>
              </a:ext>
            </a:extLst>
          </p:cNvPr>
          <p:cNvSpPr>
            <a:spLocks noGrp="1"/>
          </p:cNvSpPr>
          <p:nvPr>
            <p:ph type="body" sz="quarter" idx="19" hasCustomPrompt="1"/>
          </p:nvPr>
        </p:nvSpPr>
        <p:spPr>
          <a:xfrm>
            <a:off x="5607919" y="3505041"/>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13" name="Text Placeholder 3">
            <a:extLst>
              <a:ext uri="{FF2B5EF4-FFF2-40B4-BE49-F238E27FC236}">
                <a16:creationId xmlns:a16="http://schemas.microsoft.com/office/drawing/2014/main" id="{C54CE193-DE98-4F2F-6B77-D27FEE536D83}"/>
              </a:ext>
            </a:extLst>
          </p:cNvPr>
          <p:cNvSpPr>
            <a:spLocks noGrp="1"/>
          </p:cNvSpPr>
          <p:nvPr>
            <p:ph type="body" sz="quarter" idx="20" hasCustomPrompt="1"/>
          </p:nvPr>
        </p:nvSpPr>
        <p:spPr>
          <a:xfrm>
            <a:off x="4483720" y="457297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4" name="Text Placeholder 3">
            <a:extLst>
              <a:ext uri="{FF2B5EF4-FFF2-40B4-BE49-F238E27FC236}">
                <a16:creationId xmlns:a16="http://schemas.microsoft.com/office/drawing/2014/main" id="{3B915440-D842-4BC0-4270-32CA0D5643AD}"/>
              </a:ext>
            </a:extLst>
          </p:cNvPr>
          <p:cNvSpPr>
            <a:spLocks noGrp="1"/>
          </p:cNvSpPr>
          <p:nvPr>
            <p:ph type="body" sz="quarter" idx="21" hasCustomPrompt="1"/>
          </p:nvPr>
        </p:nvSpPr>
        <p:spPr>
          <a:xfrm>
            <a:off x="5614269" y="457297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Tree>
    <p:extLst>
      <p:ext uri="{BB962C8B-B14F-4D97-AF65-F5344CB8AC3E}">
        <p14:creationId xmlns:p14="http://schemas.microsoft.com/office/powerpoint/2010/main" val="1894050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254F146-CCD8-CE18-47E2-7C55F7CD167B}"/>
              </a:ext>
              <a:ext uri="{C183D7F6-B498-43B3-948B-1728B52AA6E4}">
                <adec:decorative xmlns:adec="http://schemas.microsoft.com/office/drawing/2017/decorative" val="1"/>
              </a:ext>
            </a:extLst>
          </p:cNvPr>
          <p:cNvGrpSpPr/>
          <p:nvPr>
            <p:custDataLst>
              <p:tags r:id="rId1"/>
            </p:custDataLst>
          </p:nvPr>
        </p:nvGrpSpPr>
        <p:grpSpPr bwMode="gray">
          <a:xfrm>
            <a:off x="-18954" y="279870"/>
            <a:ext cx="12224018" cy="1421982"/>
            <a:chOff x="-18954" y="279870"/>
            <a:chExt cx="12224018" cy="1421982"/>
          </a:xfrm>
        </p:grpSpPr>
        <p:sp>
          <p:nvSpPr>
            <p:cNvPr id="15" name="Rectangle 14">
              <a:extLst>
                <a:ext uri="{FF2B5EF4-FFF2-40B4-BE49-F238E27FC236}">
                  <a16:creationId xmlns:a16="http://schemas.microsoft.com/office/drawing/2014/main" id="{441009FC-1FD1-D84F-C4DA-C3587CC81898}"/>
                </a:ext>
              </a:extLst>
            </p:cNvPr>
            <p:cNvSpPr/>
            <p:nvPr/>
          </p:nvSpPr>
          <p:spPr bwMode="gray">
            <a:xfrm>
              <a:off x="0" y="355353"/>
              <a:ext cx="12192000" cy="1271016"/>
            </a:xfrm>
            <a:prstGeom prst="rect">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grpSp>
          <p:nvGrpSpPr>
            <p:cNvPr id="16" name="Group 15">
              <a:extLst>
                <a:ext uri="{FF2B5EF4-FFF2-40B4-BE49-F238E27FC236}">
                  <a16:creationId xmlns:a16="http://schemas.microsoft.com/office/drawing/2014/main" id="{99777291-65C0-CC0F-C325-E7E91954EE7C}"/>
                </a:ext>
              </a:extLst>
            </p:cNvPr>
            <p:cNvGrpSpPr/>
            <p:nvPr/>
          </p:nvGrpSpPr>
          <p:grpSpPr bwMode="gray">
            <a:xfrm>
              <a:off x="-18954" y="279870"/>
              <a:ext cx="12224018" cy="1421982"/>
              <a:chOff x="-18954" y="279870"/>
              <a:chExt cx="12224018" cy="1421982"/>
            </a:xfrm>
          </p:grpSpPr>
          <p:cxnSp>
            <p:nvCxnSpPr>
              <p:cNvPr id="17" name="Straight Connector 16">
                <a:extLst>
                  <a:ext uri="{FF2B5EF4-FFF2-40B4-BE49-F238E27FC236}">
                    <a16:creationId xmlns:a16="http://schemas.microsoft.com/office/drawing/2014/main" id="{5CF58095-41B1-0BEA-6A9D-9420A2542910}"/>
                  </a:ext>
                </a:extLst>
              </p:cNvPr>
              <p:cNvCxnSpPr>
                <a:cxnSpLocks/>
              </p:cNvCxnSpPr>
              <p:nvPr/>
            </p:nvCxnSpPr>
            <p:spPr bwMode="gray">
              <a:xfrm flipV="1">
                <a:off x="-2176" y="1696356"/>
                <a:ext cx="12207240" cy="5496"/>
              </a:xfrm>
              <a:prstGeom prst="line">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gradFill flip="none" rotWithShape="1">
                  <a:gsLst>
                    <a:gs pos="32000">
                      <a:schemeClr val="accent1">
                        <a:lumMod val="45000"/>
                        <a:lumOff val="55000"/>
                      </a:schemeClr>
                    </a:gs>
                    <a:gs pos="100000">
                      <a:schemeClr val="accent1"/>
                    </a:gs>
                  </a:gsLst>
                  <a:lin ang="0" scaled="1"/>
                  <a:tileRect/>
                </a:gradFill>
                <a:prstDash val="solid"/>
                <a:miter lim="800000"/>
              </a:ln>
              <a:effectLst/>
            </p:spPr>
          </p:cxnSp>
          <p:cxnSp>
            <p:nvCxnSpPr>
              <p:cNvPr id="18" name="Straight Connector 17">
                <a:extLst>
                  <a:ext uri="{FF2B5EF4-FFF2-40B4-BE49-F238E27FC236}">
                    <a16:creationId xmlns:a16="http://schemas.microsoft.com/office/drawing/2014/main" id="{E168D1FF-77D7-20E4-8D9E-9F3D7143A315}"/>
                  </a:ext>
                </a:extLst>
              </p:cNvPr>
              <p:cNvCxnSpPr>
                <a:cxnSpLocks/>
              </p:cNvCxnSpPr>
              <p:nvPr/>
            </p:nvCxnSpPr>
            <p:spPr bwMode="gray">
              <a:xfrm flipV="1">
                <a:off x="-18954" y="279870"/>
                <a:ext cx="12207240" cy="5496"/>
              </a:xfrm>
              <a:prstGeom prst="line">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gradFill flip="none" rotWithShape="1">
                  <a:gsLst>
                    <a:gs pos="32000">
                      <a:schemeClr val="accent1">
                        <a:lumMod val="45000"/>
                        <a:lumOff val="55000"/>
                      </a:schemeClr>
                    </a:gs>
                    <a:gs pos="100000">
                      <a:schemeClr val="accent1"/>
                    </a:gs>
                  </a:gsLst>
                  <a:lin ang="0" scaled="1"/>
                  <a:tileRect/>
                </a:gradFill>
                <a:prstDash val="solid"/>
                <a:miter lim="800000"/>
              </a:ln>
              <a:effectLst/>
            </p:spPr>
          </p:cxnSp>
        </p:grpSp>
      </p:grpSp>
      <p:sp>
        <p:nvSpPr>
          <p:cNvPr id="12" name="Title 11">
            <a:extLst>
              <a:ext uri="{FF2B5EF4-FFF2-40B4-BE49-F238E27FC236}">
                <a16:creationId xmlns:a16="http://schemas.microsoft.com/office/drawing/2014/main" id="{588923EF-2AAA-BBE4-CEC8-993321A4BBAF}"/>
              </a:ext>
            </a:extLst>
          </p:cNvPr>
          <p:cNvSpPr>
            <a:spLocks noGrp="1"/>
          </p:cNvSpPr>
          <p:nvPr>
            <p:ph type="title" hasCustomPrompt="1"/>
          </p:nvPr>
        </p:nvSpPr>
        <p:spPr/>
        <p:txBody>
          <a:bodyPr anchor="ctr"/>
          <a:lstStyle>
            <a:lvl1pPr>
              <a:defRPr sz="4400" spc="0" baseline="0">
                <a:solidFill>
                  <a:schemeClr val="accent1"/>
                </a:solidFill>
              </a:defRPr>
            </a:lvl1pPr>
          </a:lstStyle>
          <a:p>
            <a:r>
              <a:t>Click to Add Agenda Title</a:t>
            </a:r>
          </a:p>
        </p:txBody>
      </p:sp>
      <p:sp>
        <p:nvSpPr>
          <p:cNvPr id="7" name="Text Placeholder 6"/>
          <p:cNvSpPr>
            <a:spLocks noGrp="1"/>
          </p:cNvSpPr>
          <p:nvPr>
            <p:ph type="body" sz="quarter" idx="10" hasCustomPrompt="1"/>
            <p:custDataLst>
              <p:tags r:id="rId2"/>
            </p:custDataLst>
          </p:nvPr>
        </p:nvSpPr>
        <p:spPr>
          <a:xfrm>
            <a:off x="533400" y="1943101"/>
            <a:ext cx="11125200" cy="4532312"/>
          </a:xfrm>
        </p:spPr>
        <p:txBody>
          <a:bodyPr>
            <a:noAutofit/>
          </a:bodyPr>
          <a:lstStyle>
            <a:lvl1pPr marL="228600" indent="-228600">
              <a:spcBef>
                <a:spcPts val="600"/>
              </a:spcBef>
              <a:spcAft>
                <a:spcPts val="0"/>
              </a:spcAft>
              <a:buClr>
                <a:schemeClr val="tx1"/>
              </a:buClr>
              <a:buFont typeface="Arial" panose="020B0604020202020204" pitchFamily="34" charset="0"/>
              <a:buChar char="•"/>
              <a:defRPr sz="2400" baseline="0">
                <a:solidFill>
                  <a:schemeClr val="tx1"/>
                </a:solidFill>
              </a:defRPr>
            </a:lvl1pPr>
            <a:lvl2pPr marL="521208" indent="-228600">
              <a:buClr>
                <a:schemeClr val="tx1"/>
              </a:buClr>
              <a:buFont typeface="Arial" panose="020B0604020202020204" pitchFamily="34" charset="0"/>
              <a:buChar char="–"/>
              <a:defRPr sz="1800">
                <a:solidFill>
                  <a:schemeClr val="tx1"/>
                </a:solidFill>
              </a:defRPr>
            </a:lvl2pPr>
            <a:lvl3pPr marL="804672" indent="-228600">
              <a:buClr>
                <a:schemeClr val="tx1"/>
              </a:buClr>
              <a:buFont typeface="Arial" panose="020B0604020202020204" pitchFamily="34" charset="0"/>
              <a:buChar char="–"/>
              <a:defRPr sz="1600">
                <a:solidFill>
                  <a:schemeClr val="tx1"/>
                </a:solidFill>
              </a:defRPr>
            </a:lvl3pPr>
            <a:lvl4pPr marL="1088136" indent="-219456">
              <a:buClr>
                <a:schemeClr val="tx1"/>
              </a:buClr>
              <a:buFont typeface="Arial" panose="020B0604020202020204" pitchFamily="34" charset="0"/>
              <a:buChar char="–"/>
              <a:defRPr sz="1400">
                <a:solidFill>
                  <a:schemeClr val="tx1"/>
                </a:solidFill>
              </a:defRPr>
            </a:lvl4pPr>
            <a:lvl5pPr marL="1088136" indent="-219456">
              <a:buClr>
                <a:schemeClr val="tx1"/>
              </a:buClr>
              <a:buFont typeface="Arial" panose="020B0604020202020204" pitchFamily="34" charset="0"/>
              <a:buChar char="–"/>
              <a:defRPr sz="1400">
                <a:solidFill>
                  <a:schemeClr val="tx1"/>
                </a:solidFill>
              </a:defRPr>
            </a:lvl5pPr>
            <a:lvl6pPr marL="1088136" indent="-219456">
              <a:buClr>
                <a:schemeClr val="tx1"/>
              </a:buClr>
              <a:buFont typeface="Arial" panose="020B0604020202020204" pitchFamily="34" charset="0"/>
              <a:buChar char="–"/>
              <a:defRPr sz="1400"/>
            </a:lvl6pPr>
            <a:lvl7pPr marL="1088136" indent="-219456">
              <a:buClr>
                <a:schemeClr val="tx1"/>
              </a:buClr>
              <a:buFont typeface="Arial" panose="020B0604020202020204" pitchFamily="34" charset="0"/>
              <a:buChar char="–"/>
              <a:defRPr sz="1400"/>
            </a:lvl7pPr>
            <a:lvl8pPr marL="1088136" indent="-219456">
              <a:buClr>
                <a:schemeClr val="tx1"/>
              </a:buClr>
              <a:buFont typeface="Arial" panose="020B0604020202020204" pitchFamily="34" charset="0"/>
              <a:buChar char="–"/>
              <a:defRPr sz="1400"/>
            </a:lvl8pPr>
            <a:lvl9pPr marL="1088136" indent="-219456">
              <a:buClr>
                <a:schemeClr val="tx1"/>
              </a:buClr>
              <a:buFont typeface="Arial" panose="020B0604020202020204" pitchFamily="34" charset="0"/>
              <a:buChar char="–"/>
              <a:defRPr sz="1400"/>
            </a:lvl9pPr>
          </a:lstStyle>
          <a:p>
            <a:pPr lvl="0"/>
            <a:r>
              <a:t>Agenda item</a:t>
            </a:r>
          </a:p>
          <a:p>
            <a:pPr lvl="1"/>
            <a:r>
              <a:t>Second level</a:t>
            </a:r>
          </a:p>
          <a:p>
            <a:pPr lvl="2"/>
            <a:r>
              <a:t>Third level</a:t>
            </a:r>
          </a:p>
          <a:p>
            <a:pPr lvl="3"/>
            <a:r>
              <a:t>Fourth level</a:t>
            </a:r>
          </a:p>
          <a:p>
            <a:pPr lvl="4"/>
            <a:r>
              <a:t>Fifth level</a:t>
            </a:r>
          </a:p>
          <a:p>
            <a:pPr lvl="5"/>
            <a:r>
              <a:t>Six</a:t>
            </a:r>
          </a:p>
          <a:p>
            <a:pPr lvl="6"/>
            <a:r>
              <a:t>Seven</a:t>
            </a:r>
          </a:p>
          <a:p>
            <a:pPr lvl="7"/>
            <a:r>
              <a:t>Eight</a:t>
            </a:r>
          </a:p>
          <a:p>
            <a:pPr lvl="8"/>
            <a:r>
              <a:t>Nine</a:t>
            </a:r>
          </a:p>
        </p:txBody>
      </p:sp>
    </p:spTree>
  </p:cSld>
  <p:clrMapOvr>
    <a:masterClrMapping/>
  </p:clrMapOvr>
  <p:transition>
    <p:fade/>
  </p:transition>
  <p:extLst>
    <p:ext uri="{DCECCB84-F9BA-43D5-87BE-67443E8EF086}">
      <p15:sldGuideLst xmlns:p15="http://schemas.microsoft.com/office/powerpoint/2012/main">
        <p15:guide id="1" orient="horz" pos="12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List 5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3F58-E209-5FEF-E8E9-D3D3D9A9EE31}"/>
              </a:ext>
            </a:extLst>
          </p:cNvPr>
          <p:cNvSpPr>
            <a:spLocks noGrp="1"/>
          </p:cNvSpPr>
          <p:nvPr>
            <p:ph type="title" hasCustomPrompt="1"/>
          </p:nvPr>
        </p:nvSpPr>
        <p:spPr>
          <a:xfrm>
            <a:off x="527050" y="2147504"/>
            <a:ext cx="3235203" cy="2562992"/>
          </a:xfrm>
        </p:spPr>
        <p:txBody>
          <a:bodyPr anchor="ctr"/>
          <a:lstStyle>
            <a:lvl1pPr>
              <a:defRPr>
                <a:solidFill>
                  <a:schemeClr val="accent1"/>
                </a:solidFill>
              </a:defRPr>
            </a:lvl1pPr>
          </a:lstStyle>
          <a:p>
            <a:r>
              <a:t>Click to Add a Slide Title</a:t>
            </a:r>
          </a:p>
        </p:txBody>
      </p:sp>
      <p:sp>
        <p:nvSpPr>
          <p:cNvPr id="5" name="Text Placeholder 3">
            <a:extLst>
              <a:ext uri="{FF2B5EF4-FFF2-40B4-BE49-F238E27FC236}">
                <a16:creationId xmlns:a16="http://schemas.microsoft.com/office/drawing/2014/main" id="{C7654B9B-D46A-BDFE-B4DA-B7A0A4502AE5}"/>
              </a:ext>
            </a:extLst>
          </p:cNvPr>
          <p:cNvSpPr>
            <a:spLocks noGrp="1"/>
          </p:cNvSpPr>
          <p:nvPr>
            <p:ph type="body" sz="quarter" idx="11" hasCustomPrompt="1"/>
          </p:nvPr>
        </p:nvSpPr>
        <p:spPr>
          <a:xfrm>
            <a:off x="4471020" y="831001"/>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4" name="Text Placeholder 3">
            <a:extLst>
              <a:ext uri="{FF2B5EF4-FFF2-40B4-BE49-F238E27FC236}">
                <a16:creationId xmlns:a16="http://schemas.microsoft.com/office/drawing/2014/main" id="{764B8B52-527E-6959-71FB-E5E0E8D019F8}"/>
              </a:ext>
            </a:extLst>
          </p:cNvPr>
          <p:cNvSpPr>
            <a:spLocks noGrp="1"/>
          </p:cNvSpPr>
          <p:nvPr>
            <p:ph type="body" sz="quarter" idx="10" hasCustomPrompt="1"/>
          </p:nvPr>
        </p:nvSpPr>
        <p:spPr>
          <a:xfrm>
            <a:off x="5606333" y="831001"/>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6" name="Text Placeholder 3">
            <a:extLst>
              <a:ext uri="{FF2B5EF4-FFF2-40B4-BE49-F238E27FC236}">
                <a16:creationId xmlns:a16="http://schemas.microsoft.com/office/drawing/2014/main" id="{19D1BFA1-79E9-DDFF-C674-9E7C277CA2BF}"/>
              </a:ext>
            </a:extLst>
          </p:cNvPr>
          <p:cNvSpPr>
            <a:spLocks noGrp="1"/>
          </p:cNvSpPr>
          <p:nvPr>
            <p:ph type="body" sz="quarter" idx="12" hasCustomPrompt="1"/>
          </p:nvPr>
        </p:nvSpPr>
        <p:spPr>
          <a:xfrm>
            <a:off x="4471020" y="1896920"/>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9" name="Text Placeholder 3">
            <a:extLst>
              <a:ext uri="{FF2B5EF4-FFF2-40B4-BE49-F238E27FC236}">
                <a16:creationId xmlns:a16="http://schemas.microsoft.com/office/drawing/2014/main" id="{6C674B29-F6C7-55AD-7BEB-C0BB00965FEB}"/>
              </a:ext>
            </a:extLst>
          </p:cNvPr>
          <p:cNvSpPr>
            <a:spLocks noGrp="1"/>
          </p:cNvSpPr>
          <p:nvPr>
            <p:ph type="body" sz="quarter" idx="15" hasCustomPrompt="1"/>
          </p:nvPr>
        </p:nvSpPr>
        <p:spPr>
          <a:xfrm>
            <a:off x="5601569" y="1896920"/>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4471020" y="296283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5596805" y="296283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4471020" y="4028758"/>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5592041" y="4028758"/>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3" name="Text Placeholder 3">
            <a:extLst>
              <a:ext uri="{FF2B5EF4-FFF2-40B4-BE49-F238E27FC236}">
                <a16:creationId xmlns:a16="http://schemas.microsoft.com/office/drawing/2014/main" id="{D0526F5B-BB09-D2A4-8271-0AE3A67B3BF5}"/>
              </a:ext>
            </a:extLst>
          </p:cNvPr>
          <p:cNvSpPr>
            <a:spLocks noGrp="1"/>
          </p:cNvSpPr>
          <p:nvPr>
            <p:ph type="body" sz="quarter" idx="18" hasCustomPrompt="1"/>
          </p:nvPr>
        </p:nvSpPr>
        <p:spPr>
          <a:xfrm>
            <a:off x="4471020" y="509467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43B51BE7-121E-D6B8-C8F5-929EC9D8FABE}"/>
              </a:ext>
            </a:extLst>
          </p:cNvPr>
          <p:cNvSpPr>
            <a:spLocks noGrp="1"/>
          </p:cNvSpPr>
          <p:nvPr>
            <p:ph type="body" sz="quarter" idx="19" hasCustomPrompt="1"/>
          </p:nvPr>
        </p:nvSpPr>
        <p:spPr>
          <a:xfrm>
            <a:off x="5592041" y="509467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Tree>
    <p:extLst>
      <p:ext uri="{BB962C8B-B14F-4D97-AF65-F5344CB8AC3E}">
        <p14:creationId xmlns:p14="http://schemas.microsoft.com/office/powerpoint/2010/main" val="3250322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ist 6+ Item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4549A1D-FE5F-6493-0D2C-5A67CCAFA759}"/>
              </a:ext>
            </a:extLst>
          </p:cNvPr>
          <p:cNvSpPr>
            <a:spLocks noGrp="1"/>
          </p:cNvSpPr>
          <p:nvPr>
            <p:ph type="title" hasCustomPrompt="1"/>
          </p:nvPr>
        </p:nvSpPr>
        <p:spPr/>
        <p:txBody>
          <a:bodyPr/>
          <a:lstStyle>
            <a:lvl1pPr>
              <a:defRPr>
                <a:solidFill>
                  <a:schemeClr val="accent1"/>
                </a:solidFill>
              </a:defRPr>
            </a:lvl1pPr>
          </a:lstStyle>
          <a:p>
            <a:r>
              <a:t>Click to Add a Slide Title</a:t>
            </a:r>
          </a:p>
        </p:txBody>
      </p:sp>
      <p:sp>
        <p:nvSpPr>
          <p:cNvPr id="5" name="Text Placeholder 3">
            <a:extLst>
              <a:ext uri="{FF2B5EF4-FFF2-40B4-BE49-F238E27FC236}">
                <a16:creationId xmlns:a16="http://schemas.microsoft.com/office/drawing/2014/main" id="{C7654B9B-D46A-BDFE-B4DA-B7A0A4502AE5}"/>
              </a:ext>
            </a:extLst>
          </p:cNvPr>
          <p:cNvSpPr>
            <a:spLocks noGrp="1"/>
          </p:cNvSpPr>
          <p:nvPr>
            <p:ph type="body" sz="quarter" idx="11" hasCustomPrompt="1"/>
          </p:nvPr>
        </p:nvSpPr>
        <p:spPr>
          <a:xfrm>
            <a:off x="527050" y="195262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4" name="Text Placeholder 3">
            <a:extLst>
              <a:ext uri="{FF2B5EF4-FFF2-40B4-BE49-F238E27FC236}">
                <a16:creationId xmlns:a16="http://schemas.microsoft.com/office/drawing/2014/main" id="{764B8B52-527E-6959-71FB-E5E0E8D019F8}"/>
              </a:ext>
            </a:extLst>
          </p:cNvPr>
          <p:cNvSpPr>
            <a:spLocks noGrp="1"/>
          </p:cNvSpPr>
          <p:nvPr>
            <p:ph type="body" sz="quarter" idx="10" hasCustomPrompt="1"/>
          </p:nvPr>
        </p:nvSpPr>
        <p:spPr>
          <a:xfrm>
            <a:off x="1479927" y="1952625"/>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6" name="Text Placeholder 3">
            <a:extLst>
              <a:ext uri="{FF2B5EF4-FFF2-40B4-BE49-F238E27FC236}">
                <a16:creationId xmlns:a16="http://schemas.microsoft.com/office/drawing/2014/main" id="{19D1BFA1-79E9-DDFF-C674-9E7C277CA2BF}"/>
              </a:ext>
            </a:extLst>
          </p:cNvPr>
          <p:cNvSpPr>
            <a:spLocks noGrp="1"/>
          </p:cNvSpPr>
          <p:nvPr>
            <p:ph type="body" sz="quarter" idx="12" hasCustomPrompt="1"/>
          </p:nvPr>
        </p:nvSpPr>
        <p:spPr>
          <a:xfrm>
            <a:off x="527050" y="2861211"/>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9" name="Text Placeholder 3">
            <a:extLst>
              <a:ext uri="{FF2B5EF4-FFF2-40B4-BE49-F238E27FC236}">
                <a16:creationId xmlns:a16="http://schemas.microsoft.com/office/drawing/2014/main" id="{6C674B29-F6C7-55AD-7BEB-C0BB00965FEB}"/>
              </a:ext>
            </a:extLst>
          </p:cNvPr>
          <p:cNvSpPr>
            <a:spLocks noGrp="1"/>
          </p:cNvSpPr>
          <p:nvPr>
            <p:ph type="body" sz="quarter" idx="15" hasCustomPrompt="1"/>
          </p:nvPr>
        </p:nvSpPr>
        <p:spPr>
          <a:xfrm>
            <a:off x="1479927" y="2861211"/>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527050" y="375510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1479927" y="3769797"/>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527050" y="4678383"/>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1479927" y="4678383"/>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3" name="Text Placeholder 3">
            <a:extLst>
              <a:ext uri="{FF2B5EF4-FFF2-40B4-BE49-F238E27FC236}">
                <a16:creationId xmlns:a16="http://schemas.microsoft.com/office/drawing/2014/main" id="{D0526F5B-BB09-D2A4-8271-0AE3A67B3BF5}"/>
              </a:ext>
            </a:extLst>
          </p:cNvPr>
          <p:cNvSpPr>
            <a:spLocks noGrp="1"/>
          </p:cNvSpPr>
          <p:nvPr>
            <p:ph type="body" sz="quarter" idx="18" hasCustomPrompt="1"/>
          </p:nvPr>
        </p:nvSpPr>
        <p:spPr>
          <a:xfrm>
            <a:off x="527050" y="5586970"/>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43B51BE7-121E-D6B8-C8F5-929EC9D8FABE}"/>
              </a:ext>
            </a:extLst>
          </p:cNvPr>
          <p:cNvSpPr>
            <a:spLocks noGrp="1"/>
          </p:cNvSpPr>
          <p:nvPr>
            <p:ph type="body" sz="quarter" idx="19" hasCustomPrompt="1"/>
          </p:nvPr>
        </p:nvSpPr>
        <p:spPr>
          <a:xfrm>
            <a:off x="1479927" y="5586970"/>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5" name="Text Placeholder 3">
            <a:extLst>
              <a:ext uri="{FF2B5EF4-FFF2-40B4-BE49-F238E27FC236}">
                <a16:creationId xmlns:a16="http://schemas.microsoft.com/office/drawing/2014/main" id="{4509322E-98EF-4BEF-6925-3A3C0BAD578F}"/>
              </a:ext>
            </a:extLst>
          </p:cNvPr>
          <p:cNvSpPr>
            <a:spLocks noGrp="1"/>
          </p:cNvSpPr>
          <p:nvPr>
            <p:ph type="body" sz="quarter" idx="21" hasCustomPrompt="1"/>
          </p:nvPr>
        </p:nvSpPr>
        <p:spPr>
          <a:xfrm>
            <a:off x="6213525" y="195262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4" name="Text Placeholder 3">
            <a:extLst>
              <a:ext uri="{FF2B5EF4-FFF2-40B4-BE49-F238E27FC236}">
                <a16:creationId xmlns:a16="http://schemas.microsoft.com/office/drawing/2014/main" id="{98D289B3-4BA2-C617-ED73-F39641E6A0AE}"/>
              </a:ext>
            </a:extLst>
          </p:cNvPr>
          <p:cNvSpPr>
            <a:spLocks noGrp="1"/>
          </p:cNvSpPr>
          <p:nvPr>
            <p:ph type="body" sz="quarter" idx="20" hasCustomPrompt="1"/>
          </p:nvPr>
        </p:nvSpPr>
        <p:spPr>
          <a:xfrm>
            <a:off x="7166402" y="1952625"/>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6" name="Text Placeholder 3">
            <a:extLst>
              <a:ext uri="{FF2B5EF4-FFF2-40B4-BE49-F238E27FC236}">
                <a16:creationId xmlns:a16="http://schemas.microsoft.com/office/drawing/2014/main" id="{33E0F58C-12CB-A4B7-2EE8-77D408185047}"/>
              </a:ext>
            </a:extLst>
          </p:cNvPr>
          <p:cNvSpPr>
            <a:spLocks noGrp="1"/>
          </p:cNvSpPr>
          <p:nvPr>
            <p:ph type="body" sz="quarter" idx="22" hasCustomPrompt="1"/>
          </p:nvPr>
        </p:nvSpPr>
        <p:spPr>
          <a:xfrm>
            <a:off x="6213525" y="2861211"/>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9" name="Text Placeholder 3">
            <a:extLst>
              <a:ext uri="{FF2B5EF4-FFF2-40B4-BE49-F238E27FC236}">
                <a16:creationId xmlns:a16="http://schemas.microsoft.com/office/drawing/2014/main" id="{D3EB67F8-216A-5032-DBD4-C4A0B76D41F6}"/>
              </a:ext>
            </a:extLst>
          </p:cNvPr>
          <p:cNvSpPr>
            <a:spLocks noGrp="1"/>
          </p:cNvSpPr>
          <p:nvPr>
            <p:ph type="body" sz="quarter" idx="25" hasCustomPrompt="1"/>
          </p:nvPr>
        </p:nvSpPr>
        <p:spPr>
          <a:xfrm>
            <a:off x="7166402" y="2861211"/>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7" name="Text Placeholder 3">
            <a:extLst>
              <a:ext uri="{FF2B5EF4-FFF2-40B4-BE49-F238E27FC236}">
                <a16:creationId xmlns:a16="http://schemas.microsoft.com/office/drawing/2014/main" id="{A38A73A5-69B6-B914-12E9-4F56BBEE673E}"/>
              </a:ext>
            </a:extLst>
          </p:cNvPr>
          <p:cNvSpPr>
            <a:spLocks noGrp="1"/>
          </p:cNvSpPr>
          <p:nvPr>
            <p:ph type="body" sz="quarter" idx="23" hasCustomPrompt="1"/>
          </p:nvPr>
        </p:nvSpPr>
        <p:spPr>
          <a:xfrm>
            <a:off x="6213525" y="375510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0" name="Text Placeholder 3">
            <a:extLst>
              <a:ext uri="{FF2B5EF4-FFF2-40B4-BE49-F238E27FC236}">
                <a16:creationId xmlns:a16="http://schemas.microsoft.com/office/drawing/2014/main" id="{F2631F80-E56A-4102-3E40-187FE9F4C315}"/>
              </a:ext>
            </a:extLst>
          </p:cNvPr>
          <p:cNvSpPr>
            <a:spLocks noGrp="1"/>
          </p:cNvSpPr>
          <p:nvPr>
            <p:ph type="body" sz="quarter" idx="26" hasCustomPrompt="1"/>
          </p:nvPr>
        </p:nvSpPr>
        <p:spPr>
          <a:xfrm>
            <a:off x="7166402" y="3769797"/>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8" name="Text Placeholder 3">
            <a:extLst>
              <a:ext uri="{FF2B5EF4-FFF2-40B4-BE49-F238E27FC236}">
                <a16:creationId xmlns:a16="http://schemas.microsoft.com/office/drawing/2014/main" id="{345A71CE-598C-454B-96BB-C01137AC221E}"/>
              </a:ext>
            </a:extLst>
          </p:cNvPr>
          <p:cNvSpPr>
            <a:spLocks noGrp="1"/>
          </p:cNvSpPr>
          <p:nvPr>
            <p:ph type="body" sz="quarter" idx="24" hasCustomPrompt="1"/>
          </p:nvPr>
        </p:nvSpPr>
        <p:spPr>
          <a:xfrm>
            <a:off x="6213525" y="4678383"/>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1" name="Text Placeholder 3">
            <a:extLst>
              <a:ext uri="{FF2B5EF4-FFF2-40B4-BE49-F238E27FC236}">
                <a16:creationId xmlns:a16="http://schemas.microsoft.com/office/drawing/2014/main" id="{3529EA03-13E7-5EFC-EFA4-E6045B38D8B9}"/>
              </a:ext>
            </a:extLst>
          </p:cNvPr>
          <p:cNvSpPr>
            <a:spLocks noGrp="1"/>
          </p:cNvSpPr>
          <p:nvPr>
            <p:ph type="body" sz="quarter" idx="27" hasCustomPrompt="1"/>
          </p:nvPr>
        </p:nvSpPr>
        <p:spPr>
          <a:xfrm>
            <a:off x="7166402" y="4678383"/>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22" name="Text Placeholder 3">
            <a:extLst>
              <a:ext uri="{FF2B5EF4-FFF2-40B4-BE49-F238E27FC236}">
                <a16:creationId xmlns:a16="http://schemas.microsoft.com/office/drawing/2014/main" id="{55862BA0-D7A5-FF34-6159-7A6D05CABF54}"/>
              </a:ext>
            </a:extLst>
          </p:cNvPr>
          <p:cNvSpPr>
            <a:spLocks noGrp="1"/>
          </p:cNvSpPr>
          <p:nvPr>
            <p:ph type="body" sz="quarter" idx="28" hasCustomPrompt="1"/>
          </p:nvPr>
        </p:nvSpPr>
        <p:spPr>
          <a:xfrm>
            <a:off x="6213525" y="5586970"/>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3" name="Text Placeholder 3">
            <a:extLst>
              <a:ext uri="{FF2B5EF4-FFF2-40B4-BE49-F238E27FC236}">
                <a16:creationId xmlns:a16="http://schemas.microsoft.com/office/drawing/2014/main" id="{60A3252F-943C-ABA4-B929-AA5599C802E7}"/>
              </a:ext>
            </a:extLst>
          </p:cNvPr>
          <p:cNvSpPr>
            <a:spLocks noGrp="1"/>
          </p:cNvSpPr>
          <p:nvPr>
            <p:ph type="body" sz="quarter" idx="29" hasCustomPrompt="1"/>
          </p:nvPr>
        </p:nvSpPr>
        <p:spPr>
          <a:xfrm>
            <a:off x="7166402" y="5586970"/>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Tree>
    <p:extLst>
      <p:ext uri="{BB962C8B-B14F-4D97-AF65-F5344CB8AC3E}">
        <p14:creationId xmlns:p14="http://schemas.microsoft.com/office/powerpoint/2010/main" val="1720690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Freeform: Shape 5">
            <a:extLst>
              <a:ext uri="{FF2B5EF4-FFF2-40B4-BE49-F238E27FC236}">
                <a16:creationId xmlns:a16="http://schemas.microsoft.com/office/drawing/2014/main" id="{27BD32CE-3B92-CCD5-B427-C8A9E6B0664F}"/>
              </a:ext>
              <a:ext uri="{C183D7F6-B498-43B3-948B-1728B52AA6E4}">
                <adec:decorative xmlns:adec="http://schemas.microsoft.com/office/drawing/2017/decorative" val="1"/>
              </a:ext>
            </a:extLst>
          </p:cNvPr>
          <p:cNvSpPr/>
          <p:nvPr/>
        </p:nvSpPr>
        <p:spPr>
          <a:xfrm>
            <a:off x="-3672" y="984762"/>
            <a:ext cx="11810121" cy="3086098"/>
          </a:xfrm>
          <a:custGeom>
            <a:avLst/>
            <a:gdLst>
              <a:gd name="connsiteX0" fmla="*/ 0 w 11810121"/>
              <a:gd name="connsiteY0" fmla="*/ 0 h 3086098"/>
              <a:gd name="connsiteX1" fmla="*/ 6429222 w 11810121"/>
              <a:gd name="connsiteY1" fmla="*/ 0 h 3086098"/>
              <a:gd name="connsiteX2" fmla="*/ 10337435 w 11810121"/>
              <a:gd name="connsiteY2" fmla="*/ 0 h 3086098"/>
              <a:gd name="connsiteX3" fmla="*/ 11810121 w 11810121"/>
              <a:gd name="connsiteY3" fmla="*/ 0 h 3086098"/>
              <a:gd name="connsiteX4" fmla="*/ 10826171 w 11810121"/>
              <a:gd name="connsiteY4" fmla="*/ 3086098 h 3086098"/>
              <a:gd name="connsiteX5" fmla="*/ 8447134 w 11810121"/>
              <a:gd name="connsiteY5" fmla="*/ 3086098 h 3086098"/>
              <a:gd name="connsiteX6" fmla="*/ 6429222 w 11810121"/>
              <a:gd name="connsiteY6" fmla="*/ 3086098 h 3086098"/>
              <a:gd name="connsiteX7" fmla="*/ 0 w 11810121"/>
              <a:gd name="connsiteY7" fmla="*/ 3086098 h 30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0121" h="3086098">
                <a:moveTo>
                  <a:pt x="0" y="0"/>
                </a:moveTo>
                <a:lnTo>
                  <a:pt x="6429222" y="0"/>
                </a:lnTo>
                <a:lnTo>
                  <a:pt x="10337435" y="0"/>
                </a:lnTo>
                <a:lnTo>
                  <a:pt x="11810121" y="0"/>
                </a:lnTo>
                <a:lnTo>
                  <a:pt x="10826171" y="3086098"/>
                </a:lnTo>
                <a:lnTo>
                  <a:pt x="8447134" y="3086098"/>
                </a:lnTo>
                <a:lnTo>
                  <a:pt x="6429222" y="3086098"/>
                </a:lnTo>
                <a:lnTo>
                  <a:pt x="0" y="3086098"/>
                </a:lnTo>
                <a:close/>
              </a:path>
            </a:pathLst>
          </a:custGeom>
          <a:gradFill>
            <a:gsLst>
              <a:gs pos="0">
                <a:srgbClr val="FFFFFF">
                  <a:lumMod val="95000"/>
                  <a:alpha val="54000"/>
                </a:srgbClr>
              </a:gs>
              <a:gs pos="80000">
                <a:srgbClr val="646E81">
                  <a:lumMod val="20000"/>
                  <a:lumOff val="80000"/>
                  <a:alpha val="80000"/>
                </a:srgbClr>
              </a:gs>
            </a:gsLst>
            <a:lin ang="81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a:ln>
                <a:noFill/>
              </a:ln>
              <a:solidFill>
                <a:srgbClr val="FFFFFF"/>
              </a:solidFill>
              <a:effectLst/>
              <a:uLnTx/>
              <a:uFillTx/>
              <a:latin typeface="+mn-lt"/>
              <a:ea typeface="+mn-ea"/>
              <a:cs typeface="+mn-cs"/>
            </a:endParaRPr>
          </a:p>
        </p:txBody>
      </p:sp>
      <p:sp>
        <p:nvSpPr>
          <p:cNvPr id="8" name="Freeform: Shape 9">
            <a:extLst>
              <a:ext uri="{FF2B5EF4-FFF2-40B4-BE49-F238E27FC236}">
                <a16:creationId xmlns:a16="http://schemas.microsoft.com/office/drawing/2014/main" id="{725197D8-2094-163D-ACC6-76C4D9E89E38}"/>
              </a:ext>
              <a:ext uri="{C183D7F6-B498-43B3-948B-1728B52AA6E4}">
                <adec:decorative xmlns:adec="http://schemas.microsoft.com/office/drawing/2017/decorative" val="1"/>
              </a:ext>
            </a:extLst>
          </p:cNvPr>
          <p:cNvSpPr/>
          <p:nvPr/>
        </p:nvSpPr>
        <p:spPr bwMode="ltGray">
          <a:xfrm>
            <a:off x="0" y="816742"/>
            <a:ext cx="11658923" cy="3422138"/>
          </a:xfrm>
          <a:custGeom>
            <a:avLst/>
            <a:gdLst>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 name="connsiteX8" fmla="*/ 0 w 11463549"/>
              <a:gd name="connsiteY8" fmla="*/ 1659758 h 3422138"/>
              <a:gd name="connsiteX9" fmla="*/ 0 w 11463549"/>
              <a:gd name="connsiteY9" fmla="*/ 0 h 3422138"/>
              <a:gd name="connsiteX0" fmla="*/ 0 w 11463549"/>
              <a:gd name="connsiteY0" fmla="*/ 1659758 h 3422138"/>
              <a:gd name="connsiteX1" fmla="*/ 0 w 11463549"/>
              <a:gd name="connsiteY1" fmla="*/ 0 h 3422138"/>
              <a:gd name="connsiteX2" fmla="*/ 5496733 w 11463549"/>
              <a:gd name="connsiteY2" fmla="*/ 0 h 3422138"/>
              <a:gd name="connsiteX3" fmla="*/ 9830505 w 11463549"/>
              <a:gd name="connsiteY3" fmla="*/ 0 h 3422138"/>
              <a:gd name="connsiteX4" fmla="*/ 11463549 w 11463549"/>
              <a:gd name="connsiteY4" fmla="*/ 0 h 3422138"/>
              <a:gd name="connsiteX5" fmla="*/ 10372458 w 11463549"/>
              <a:gd name="connsiteY5" fmla="*/ 3422138 h 3422138"/>
              <a:gd name="connsiteX6" fmla="*/ 7734372 w 11463549"/>
              <a:gd name="connsiteY6" fmla="*/ 3422138 h 3422138"/>
              <a:gd name="connsiteX7" fmla="*/ 5496733 w 11463549"/>
              <a:gd name="connsiteY7" fmla="*/ 3422138 h 3422138"/>
              <a:gd name="connsiteX8" fmla="*/ 0 w 11463549"/>
              <a:gd name="connsiteY8" fmla="*/ 3422138 h 3422138"/>
              <a:gd name="connsiteX9" fmla="*/ 91440 w 11463549"/>
              <a:gd name="connsiteY9" fmla="*/ 1751198 h 3422138"/>
              <a:gd name="connsiteX0" fmla="*/ 0 w 11463549"/>
              <a:gd name="connsiteY0" fmla="*/ 1659758 h 3422138"/>
              <a:gd name="connsiteX1" fmla="*/ 0 w 11463549"/>
              <a:gd name="connsiteY1" fmla="*/ 0 h 3422138"/>
              <a:gd name="connsiteX2" fmla="*/ 5496733 w 11463549"/>
              <a:gd name="connsiteY2" fmla="*/ 0 h 3422138"/>
              <a:gd name="connsiteX3" fmla="*/ 9830505 w 11463549"/>
              <a:gd name="connsiteY3" fmla="*/ 0 h 3422138"/>
              <a:gd name="connsiteX4" fmla="*/ 11463549 w 11463549"/>
              <a:gd name="connsiteY4" fmla="*/ 0 h 3422138"/>
              <a:gd name="connsiteX5" fmla="*/ 10372458 w 11463549"/>
              <a:gd name="connsiteY5" fmla="*/ 3422138 h 3422138"/>
              <a:gd name="connsiteX6" fmla="*/ 7734372 w 11463549"/>
              <a:gd name="connsiteY6" fmla="*/ 3422138 h 3422138"/>
              <a:gd name="connsiteX7" fmla="*/ 5496733 w 11463549"/>
              <a:gd name="connsiteY7" fmla="*/ 3422138 h 3422138"/>
              <a:gd name="connsiteX8" fmla="*/ 0 w 11463549"/>
              <a:gd name="connsiteY8" fmla="*/ 3422138 h 3422138"/>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3549" h="3422138">
                <a:moveTo>
                  <a:pt x="0" y="0"/>
                </a:moveTo>
                <a:lnTo>
                  <a:pt x="5496733" y="0"/>
                </a:lnTo>
                <a:lnTo>
                  <a:pt x="9830505" y="0"/>
                </a:lnTo>
                <a:lnTo>
                  <a:pt x="11463549" y="0"/>
                </a:lnTo>
                <a:lnTo>
                  <a:pt x="10372458" y="3422138"/>
                </a:lnTo>
                <a:lnTo>
                  <a:pt x="7734372" y="3422138"/>
                </a:lnTo>
                <a:lnTo>
                  <a:pt x="5496733" y="3422138"/>
                </a:lnTo>
                <a:lnTo>
                  <a:pt x="0" y="3422138"/>
                </a:lnTo>
              </a:path>
            </a:pathLst>
          </a:custGeom>
          <a:noFill/>
          <a:ln w="12700" cap="flat">
            <a:gradFill flip="none" rotWithShape="1">
              <a:gsLst>
                <a:gs pos="0">
                  <a:srgbClr val="7E45AF">
                    <a:lumMod val="40000"/>
                    <a:lumOff val="60000"/>
                  </a:srgbClr>
                </a:gs>
                <a:gs pos="99000">
                  <a:srgbClr val="7E45AF"/>
                </a:gs>
              </a:gsLst>
              <a:lin ang="18000000" scaled="0"/>
              <a:tileRect/>
            </a:gradFill>
            <a:prstDash val="solid"/>
            <a:miter/>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mn-lt"/>
            </a:endParaRPr>
          </a:p>
        </p:txBody>
      </p:sp>
      <p:sp>
        <p:nvSpPr>
          <p:cNvPr id="4" name="Title 3">
            <a:extLst>
              <a:ext uri="{FF2B5EF4-FFF2-40B4-BE49-F238E27FC236}">
                <a16:creationId xmlns:a16="http://schemas.microsoft.com/office/drawing/2014/main" id="{1FAB8AD3-66D8-BBF6-8722-EB7411CADFDD}"/>
              </a:ext>
            </a:extLst>
          </p:cNvPr>
          <p:cNvSpPr>
            <a:spLocks noGrp="1"/>
          </p:cNvSpPr>
          <p:nvPr>
            <p:ph type="title" hasCustomPrompt="1"/>
          </p:nvPr>
        </p:nvSpPr>
        <p:spPr>
          <a:xfrm>
            <a:off x="533400" y="1773936"/>
            <a:ext cx="10058400" cy="1005840"/>
          </a:xfrm>
        </p:spPr>
        <p:txBody>
          <a:bodyPr anchor="b"/>
          <a:lstStyle>
            <a:lvl1pPr>
              <a:defRPr>
                <a:solidFill>
                  <a:schemeClr val="accent1"/>
                </a:solidFill>
              </a:defRPr>
            </a:lvl1pPr>
          </a:lstStyle>
          <a:p>
            <a:r>
              <a:t>Click to Add a Slide Title</a:t>
            </a:r>
          </a:p>
        </p:txBody>
      </p:sp>
      <p:sp>
        <p:nvSpPr>
          <p:cNvPr id="3" name="Text Placeholder 2"/>
          <p:cNvSpPr>
            <a:spLocks noGrp="1"/>
          </p:cNvSpPr>
          <p:nvPr>
            <p:ph type="body" idx="1" hasCustomPrompt="1"/>
            <p:custDataLst>
              <p:tags r:id="rId1"/>
            </p:custDataLst>
          </p:nvPr>
        </p:nvSpPr>
        <p:spPr>
          <a:xfrm>
            <a:off x="533400" y="2770632"/>
            <a:ext cx="10058400" cy="1202753"/>
          </a:xfrm>
        </p:spPr>
        <p:txBody>
          <a:bodyPr>
            <a:noAutofit/>
          </a:bodyPr>
          <a:lstStyle>
            <a:lvl1pPr marL="0" indent="0">
              <a:spcBef>
                <a:spcPts val="0"/>
              </a:spcBef>
              <a:buNone/>
              <a:defRPr sz="28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add a subtitle</a:t>
            </a:r>
          </a:p>
        </p:txBody>
      </p:sp>
    </p:spTree>
    <p:extLst>
      <p:ext uri="{BB962C8B-B14F-4D97-AF65-F5344CB8AC3E}">
        <p14:creationId xmlns:p14="http://schemas.microsoft.com/office/powerpoint/2010/main" val="3656610400"/>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0637-1F42-1D6F-98C0-EB3C66AA5786}"/>
              </a:ext>
            </a:extLst>
          </p:cNvPr>
          <p:cNvSpPr>
            <a:spLocks noGrp="1"/>
          </p:cNvSpPr>
          <p:nvPr>
            <p:ph type="title" hasCustomPrompt="1"/>
          </p:nvPr>
        </p:nvSpPr>
        <p:spPr/>
        <p:txBody>
          <a:bodyPr/>
          <a:lstStyle/>
          <a:p>
            <a:r>
              <a:t>Click to Add a Slide Title</a:t>
            </a:r>
          </a:p>
        </p:txBody>
      </p:sp>
    </p:spTree>
    <p:extLst>
      <p:ext uri="{BB962C8B-B14F-4D97-AF65-F5344CB8AC3E}">
        <p14:creationId xmlns:p14="http://schemas.microsoft.com/office/powerpoint/2010/main" val="190034928"/>
      </p:ext>
    </p:extLst>
  </p:cSld>
  <p:clrMapOvr>
    <a:masterClrMapping/>
  </p:clrMapOvr>
  <p:extLst>
    <p:ext uri="{DCECCB84-F9BA-43D5-87BE-67443E8EF086}">
      <p15:sldGuideLst xmlns:p15="http://schemas.microsoft.com/office/powerpoint/2012/main">
        <p15:guide id="4" orient="horz" pos="72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D4B6-6919-4B05-9865-A84FDCB3F1A6}"/>
              </a:ext>
            </a:extLst>
          </p:cNvPr>
          <p:cNvSpPr>
            <a:spLocks noGrp="1"/>
          </p:cNvSpPr>
          <p:nvPr>
            <p:ph type="title" hasCustomPrompt="1"/>
            <p:custDataLst>
              <p:tags r:id="rId1"/>
            </p:custDataLst>
          </p:nvPr>
        </p:nvSpPr>
        <p:spPr>
          <a:xfrm>
            <a:off x="533400" y="526477"/>
            <a:ext cx="11125201" cy="612648"/>
          </a:xfrm>
        </p:spPr>
        <p:txBody>
          <a:bodyPr/>
          <a:lstStyle>
            <a:lvl1pPr>
              <a:defRPr/>
            </a:lvl1pPr>
          </a:lstStyle>
          <a:p>
            <a:r>
              <a:t>Click to Add a Slide Title</a:t>
            </a:r>
          </a:p>
        </p:txBody>
      </p:sp>
      <p:sp>
        <p:nvSpPr>
          <p:cNvPr id="3" name="Text Placeholder 6">
            <a:extLst>
              <a:ext uri="{FF2B5EF4-FFF2-40B4-BE49-F238E27FC236}">
                <a16:creationId xmlns:a16="http://schemas.microsoft.com/office/drawing/2014/main" id="{9C032D36-66AB-4AEF-A795-4ED1CE7E776A}"/>
              </a:ext>
            </a:extLst>
          </p:cNvPr>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Tree>
    <p:extLst>
      <p:ext uri="{BB962C8B-B14F-4D97-AF65-F5344CB8AC3E}">
        <p14:creationId xmlns:p14="http://schemas.microsoft.com/office/powerpoint/2010/main" val="1393074149"/>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1" cy="612648"/>
          </a:xfrm>
        </p:spPr>
        <p:txBody>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 </a:t>
            </a:r>
          </a:p>
        </p:txBody>
      </p:sp>
      <p:sp>
        <p:nvSpPr>
          <p:cNvPr id="3" name="Content Placeholder 2"/>
          <p:cNvSpPr>
            <a:spLocks noGrp="1"/>
          </p:cNvSpPr>
          <p:nvPr>
            <p:ph idx="1" hasCustomPrompt="1"/>
            <p:custDataLst>
              <p:tags r:id="rId3"/>
            </p:custDataLst>
          </p:nvPr>
        </p:nvSpPr>
        <p:spPr>
          <a:xfrm>
            <a:off x="533400" y="1704560"/>
            <a:ext cx="11125200" cy="476974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7683101"/>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p:txBody>
          <a:bodyPr/>
          <a:lstStyle>
            <a:lvl1pPr>
              <a:defRPr/>
            </a:lvl1pPr>
          </a:lstStyle>
          <a:p>
            <a:r>
              <a:t>Click to Add a Slide Title</a:t>
            </a:r>
          </a:p>
        </p:txBody>
      </p:sp>
      <p:sp>
        <p:nvSpPr>
          <p:cNvPr id="3" name="Content Placeholder 2"/>
          <p:cNvSpPr>
            <a:spLocks noGrp="1"/>
          </p:cNvSpPr>
          <p:nvPr>
            <p:ph idx="1" hasCustomPrompt="1"/>
            <p:custDataLst>
              <p:tags r:id="rId2"/>
            </p:custDataLst>
          </p:nvPr>
        </p:nvSpPr>
        <p:spPr>
          <a:xfrm>
            <a:off x="533400" y="1704560"/>
            <a:ext cx="11125200" cy="476974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59780104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ubtitle and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2" cy="612648"/>
          </a:xfrm>
        </p:spPr>
        <p:txBody>
          <a:bodyPr>
            <a:noAutofit/>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3"/>
            </p:custDataLst>
          </p:nvPr>
        </p:nvSpPr>
        <p:spPr bwMode="ltGray">
          <a:xfrm>
            <a:off x="0"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3465350"/>
      </p:ext>
    </p:extLst>
  </p:cSld>
  <p:clrMapOvr>
    <a:masterClrMapping/>
  </p:clrMapOvr>
  <p:extLst>
    <p:ext uri="{DCECCB84-F9BA-43D5-87BE-67443E8EF086}">
      <p15:sldGuideLst xmlns:p15="http://schemas.microsoft.com/office/powerpoint/2012/main">
        <p15:guide id="1" orient="horz" pos="1161">
          <p15:clr>
            <a:srgbClr val="5ACBF0"/>
          </p15:clr>
        </p15:guide>
        <p15:guide id="2" orient="horz" pos="403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ubtitle and Content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2" cy="612648"/>
          </a:xfrm>
        </p:spPr>
        <p:txBody>
          <a:bodyPr>
            <a:noAutofit/>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3"/>
            </p:custDataLst>
          </p:nvPr>
        </p:nvSpPr>
        <p:spPr bwMode="ltGray">
          <a:xfrm>
            <a:off x="2"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hasCustomPrompt="1"/>
            <p:custDataLst>
              <p:tags r:id="rId4"/>
            </p:custDataLst>
          </p:nvPr>
        </p:nvSpPr>
        <p:spPr>
          <a:xfrm>
            <a:off x="528633" y="1846053"/>
            <a:ext cx="11134727" cy="456337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851810277"/>
      </p:ext>
    </p:extLst>
  </p:cSld>
  <p:clrMapOvr>
    <a:masterClrMapping/>
  </p:clrMapOvr>
  <p:extLst>
    <p:ext uri="{DCECCB84-F9BA-43D5-87BE-67443E8EF086}">
      <p15:sldGuideLst xmlns:p15="http://schemas.microsoft.com/office/powerpoint/2012/main">
        <p15:guide id="1" orient="horz" pos="4032">
          <p15:clr>
            <a:srgbClr val="5ACBF0"/>
          </p15:clr>
        </p15:guide>
        <p15:guide id="2" orient="horz" pos="116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ontent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p:txBody>
          <a:bodyPr>
            <a:noAutofit/>
          </a:bodyPr>
          <a:lstStyle>
            <a:lvl1pPr>
              <a:defRPr/>
            </a:lvl1pPr>
          </a:lstStyle>
          <a:p>
            <a:r>
              <a:t>Click to Add a Slide 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2"/>
            </p:custDataLst>
          </p:nvPr>
        </p:nvSpPr>
        <p:spPr bwMode="ltGray">
          <a:xfrm>
            <a:off x="2"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hasCustomPrompt="1"/>
            <p:custDataLst>
              <p:tags r:id="rId3"/>
            </p:custDataLst>
          </p:nvPr>
        </p:nvSpPr>
        <p:spPr>
          <a:xfrm>
            <a:off x="528633" y="1846053"/>
            <a:ext cx="11134727" cy="456337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314492716"/>
      </p:ext>
    </p:extLst>
  </p:cSld>
  <p:clrMapOvr>
    <a:masterClrMapping/>
  </p:clrMapOvr>
  <p:extLst>
    <p:ext uri="{DCECCB84-F9BA-43D5-87BE-67443E8EF086}">
      <p15:sldGuideLst xmlns:p15="http://schemas.microsoft.com/office/powerpoint/2012/main">
        <p15:guide id="4" orient="horz" pos="4032">
          <p15:clr>
            <a:srgbClr val="5ACBF0"/>
          </p15:clr>
        </p15:guide>
        <p15:guide id="5" orient="horz" pos="116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ist 4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3F58-E209-5FEF-E8E9-D3D3D9A9EE31}"/>
              </a:ext>
            </a:extLst>
          </p:cNvPr>
          <p:cNvSpPr>
            <a:spLocks noGrp="1"/>
          </p:cNvSpPr>
          <p:nvPr>
            <p:ph type="title" hasCustomPrompt="1"/>
          </p:nvPr>
        </p:nvSpPr>
        <p:spPr>
          <a:xfrm>
            <a:off x="527050" y="2147504"/>
            <a:ext cx="3235203" cy="2562992"/>
          </a:xfrm>
        </p:spPr>
        <p:txBody>
          <a:bodyPr anchor="ctr"/>
          <a:lstStyle>
            <a:lvl1pPr>
              <a:defRPr>
                <a:solidFill>
                  <a:schemeClr val="accent1"/>
                </a:solidFill>
              </a:defRPr>
            </a:lvl1pPr>
          </a:lstStyle>
          <a:p>
            <a:r>
              <a:t>Click to Add a Slide Title</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4471020" y="1369165"/>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5606333" y="1369165"/>
            <a:ext cx="6057031" cy="923928"/>
          </a:xfrm>
        </p:spPr>
        <p:txBody>
          <a:bodyPr tIns="45720" anchor="ctr"/>
          <a:lstStyle>
            <a:lvl1pPr marL="0" indent="0">
              <a:spcBef>
                <a:spcPts val="0"/>
              </a:spcBef>
              <a:buFont typeface="Arial" panose="020B0604020202020204" pitchFamily="34" charset="0"/>
              <a:buChar char="​"/>
              <a:defRPr sz="2200">
                <a:latin typeface="+mn-lt"/>
              </a:defRPr>
            </a:lvl1pPr>
            <a:lvl2pPr>
              <a:defRPr>
                <a:latin typeface="+mn-lt"/>
              </a:defRPr>
            </a:lvl2pPr>
            <a:lvl5pPr>
              <a:defRPr/>
            </a:lvl5pPr>
            <a:lvl6pPr>
              <a:defRPr/>
            </a:lvl6pPr>
            <a:lvl7pPr>
              <a:defRPr/>
            </a:lvl7pPr>
            <a:lvl8pPr>
              <a:defRPr/>
            </a:lvl8pPr>
          </a:lstStyle>
          <a:p>
            <a:pPr lvl="0"/>
            <a:r>
              <a:t>Add agenda item; delete unused placeholders and reposition</a:t>
            </a:r>
          </a:p>
          <a:p>
            <a:pPr lvl="1"/>
            <a:r>
              <a:t>Second level</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4471020" y="2437103"/>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5601569" y="2437103"/>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3" name="Text Placeholder 3">
            <a:extLst>
              <a:ext uri="{FF2B5EF4-FFF2-40B4-BE49-F238E27FC236}">
                <a16:creationId xmlns:a16="http://schemas.microsoft.com/office/drawing/2014/main" id="{F8350450-D3AE-57FC-C3A3-F87827AB11EE}"/>
              </a:ext>
            </a:extLst>
          </p:cNvPr>
          <p:cNvSpPr>
            <a:spLocks noGrp="1"/>
          </p:cNvSpPr>
          <p:nvPr>
            <p:ph type="body" sz="quarter" idx="18" hasCustomPrompt="1"/>
          </p:nvPr>
        </p:nvSpPr>
        <p:spPr>
          <a:xfrm>
            <a:off x="4477370" y="3505041"/>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8A385860-0299-211D-B906-D5027B99E30F}"/>
              </a:ext>
            </a:extLst>
          </p:cNvPr>
          <p:cNvSpPr>
            <a:spLocks noGrp="1"/>
          </p:cNvSpPr>
          <p:nvPr>
            <p:ph type="body" sz="quarter" idx="19" hasCustomPrompt="1"/>
          </p:nvPr>
        </p:nvSpPr>
        <p:spPr>
          <a:xfrm>
            <a:off x="5607919" y="3505041"/>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13" name="Text Placeholder 3">
            <a:extLst>
              <a:ext uri="{FF2B5EF4-FFF2-40B4-BE49-F238E27FC236}">
                <a16:creationId xmlns:a16="http://schemas.microsoft.com/office/drawing/2014/main" id="{C54CE193-DE98-4F2F-6B77-D27FEE536D83}"/>
              </a:ext>
            </a:extLst>
          </p:cNvPr>
          <p:cNvSpPr>
            <a:spLocks noGrp="1"/>
          </p:cNvSpPr>
          <p:nvPr>
            <p:ph type="body" sz="quarter" idx="20" hasCustomPrompt="1"/>
          </p:nvPr>
        </p:nvSpPr>
        <p:spPr>
          <a:xfrm>
            <a:off x="4483720" y="457297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4" name="Text Placeholder 3">
            <a:extLst>
              <a:ext uri="{FF2B5EF4-FFF2-40B4-BE49-F238E27FC236}">
                <a16:creationId xmlns:a16="http://schemas.microsoft.com/office/drawing/2014/main" id="{3B915440-D842-4BC0-4270-32CA0D5643AD}"/>
              </a:ext>
            </a:extLst>
          </p:cNvPr>
          <p:cNvSpPr>
            <a:spLocks noGrp="1"/>
          </p:cNvSpPr>
          <p:nvPr>
            <p:ph type="body" sz="quarter" idx="21" hasCustomPrompt="1"/>
          </p:nvPr>
        </p:nvSpPr>
        <p:spPr>
          <a:xfrm>
            <a:off x="5614269" y="457297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Tree>
    <p:extLst>
      <p:ext uri="{BB962C8B-B14F-4D97-AF65-F5344CB8AC3E}">
        <p14:creationId xmlns:p14="http://schemas.microsoft.com/office/powerpoint/2010/main" val="167792026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Content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533400" y="526477"/>
            <a:ext cx="11125202" cy="612648"/>
          </a:xfrm>
        </p:spPr>
        <p:txBody>
          <a:bodyPr/>
          <a:lstStyle>
            <a:lvl1pPr>
              <a:defRPr/>
            </a:lvl1pPr>
          </a:lstStyle>
          <a:p>
            <a:r>
              <a:t>Click to Add a Slide Title</a:t>
            </a:r>
          </a:p>
        </p:txBody>
      </p:sp>
      <p:sp>
        <p:nvSpPr>
          <p:cNvPr id="5"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3" name="Content Placeholder 2"/>
          <p:cNvSpPr>
            <a:spLocks noGrp="1"/>
          </p:cNvSpPr>
          <p:nvPr>
            <p:ph sz="half" idx="1" hasCustomPrompt="1"/>
            <p:custDataLst>
              <p:tags r:id="rId3"/>
            </p:custDataLst>
          </p:nvPr>
        </p:nvSpPr>
        <p:spPr>
          <a:xfrm>
            <a:off x="533399" y="1704560"/>
            <a:ext cx="5431536" cy="4769741"/>
          </a:xfrm>
        </p:spPr>
        <p:txBody>
          <a:bodyPr vert="horz" lIns="0" tIns="0" rIns="0" bIns="0" rtlCol="0">
            <a:noAutofit/>
          </a:bodyPr>
          <a:lstStyle>
            <a:lvl1pPr>
              <a:defRPr/>
            </a:lvl1pPr>
            <a:lvl2pPr>
              <a:defRPr/>
            </a:lvl2pPr>
            <a:lvl3pPr>
              <a:defRPr/>
            </a:lvl3pPr>
            <a:lvl4pPr>
              <a:defRPr/>
            </a:lvl4pPr>
            <a:lvl5pPr>
              <a:defRPr/>
            </a:lvl5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hasCustomPrompt="1"/>
            <p:custDataLst>
              <p:tags r:id="rId4"/>
            </p:custDataLst>
          </p:nvPr>
        </p:nvSpPr>
        <p:spPr>
          <a:xfrm>
            <a:off x="6230112" y="1704559"/>
            <a:ext cx="5431536" cy="4773168"/>
          </a:xfrm>
        </p:spPr>
        <p:txBody>
          <a:bodyPr vert="horz" lIns="0" tIns="0" rIns="0" bIns="0" rtlCol="0">
            <a:noAutofit/>
          </a:bodyPr>
          <a:lstStyle>
            <a:lvl1pPr>
              <a:defRPr/>
            </a:lvl1pPr>
            <a:lvl2pPr>
              <a:defRPr/>
            </a:lvl2pPr>
            <a:lvl3pPr>
              <a:defRPr/>
            </a:lvl3pPr>
            <a:lvl4pPr>
              <a:defRPr baseline="0"/>
            </a:lvl4pPr>
            <a:lvl5pPr>
              <a:defRPr baseline="0"/>
            </a:lvl5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38723708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Subtitle Content Gray Bar">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custDataLst>
              <p:tags r:id="rId1"/>
            </p:custDataLst>
          </p:nvPr>
        </p:nvSpPr>
        <p:spPr bwMode="ltGray">
          <a:xfrm>
            <a:off x="8467344" y="-1"/>
            <a:ext cx="3721608" cy="6858000"/>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Copyright">
            <a:extLst>
              <a:ext uri="{FF2B5EF4-FFF2-40B4-BE49-F238E27FC236}">
                <a16:creationId xmlns:a16="http://schemas.microsoft.com/office/drawing/2014/main" id="{7AE3AE3B-2760-0D20-F108-1E915D0520E6}"/>
              </a:ext>
              <a:ext uri="{C183D7F6-B498-43B3-948B-1728B52AA6E4}">
                <adec:decorative xmlns:adec="http://schemas.microsoft.com/office/drawing/2017/decorative" val="0"/>
              </a:ext>
            </a:extLst>
          </p:cNvPr>
          <p:cNvSpPr txBox="1"/>
          <p:nvPr>
            <p:custDataLst>
              <p:tags r:id="rId2"/>
            </p:custDataLst>
          </p:nvPr>
        </p:nvSpPr>
        <p:spPr>
          <a:xfrm>
            <a:off x="10082807" y="6525890"/>
            <a:ext cx="1226107" cy="215444"/>
          </a:xfrm>
          <a:prstGeom prst="rect">
            <a:avLst/>
          </a:prstGeom>
          <a:noFill/>
        </p:spPr>
        <p:txBody>
          <a:bodyPr wrap="square" rtlCol="0" anchor="ctr">
            <a:noAutofit/>
          </a:bodyPr>
          <a:lstStyle/>
          <a:p>
            <a:pPr algn="r"/>
            <a:r>
              <a:rPr sz="800">
                <a:solidFill>
                  <a:srgbClr val="646E81"/>
                </a:solidFill>
              </a:rPr>
              <a:t>© 2022 Synopsys, Inc. </a:t>
            </a:r>
          </a:p>
        </p:txBody>
      </p:sp>
      <p:sp>
        <p:nvSpPr>
          <p:cNvPr id="12" name="Slide Number">
            <a:extLst>
              <a:ext uri="{FF2B5EF4-FFF2-40B4-BE49-F238E27FC236}">
                <a16:creationId xmlns:a16="http://schemas.microsoft.com/office/drawing/2014/main" id="{2E957B4C-39F1-67FF-12BA-0F06B0816D42}"/>
              </a:ext>
            </a:extLst>
          </p:cNvPr>
          <p:cNvSpPr txBox="1"/>
          <p:nvPr>
            <p:custDataLst>
              <p:tags r:id="rId3"/>
            </p:custDataLst>
          </p:nvPr>
        </p:nvSpPr>
        <p:spPr>
          <a:xfrm>
            <a:off x="11308913" y="6525890"/>
            <a:ext cx="374204" cy="215444"/>
          </a:xfrm>
          <a:prstGeom prst="rect">
            <a:avLst/>
          </a:prstGeom>
          <a:noFill/>
        </p:spPr>
        <p:txBody>
          <a:bodyPr wrap="square" lIns="0" tIns="0" rIns="0" bIns="0" rtlCol="0" anchor="ctr">
            <a:noAutofit/>
          </a:bodyPr>
          <a:lstStyle/>
          <a:p>
            <a:pPr algn="r"/>
            <a:fld id="{CAE2347F-76BC-4690-80B5-B24BA0EA7B0A}" type="slidenum">
              <a:rPr sz="800">
                <a:solidFill>
                  <a:srgbClr val="646E81"/>
                </a:solidFill>
              </a:rPr>
              <a:pPr algn="r"/>
              <a:t>‹#›</a:t>
            </a:fld>
            <a:endParaRPr sz="800">
              <a:solidFill>
                <a:srgbClr val="646E81"/>
              </a:solidFill>
            </a:endParaRPr>
          </a:p>
        </p:txBody>
      </p:sp>
      <p:sp>
        <p:nvSpPr>
          <p:cNvPr id="4" name="Title 3">
            <a:extLst>
              <a:ext uri="{FF2B5EF4-FFF2-40B4-BE49-F238E27FC236}">
                <a16:creationId xmlns:a16="http://schemas.microsoft.com/office/drawing/2014/main" id="{C538A56D-8CE5-7373-0645-E1971F77D857}"/>
              </a:ext>
            </a:extLst>
          </p:cNvPr>
          <p:cNvSpPr>
            <a:spLocks noGrp="1"/>
          </p:cNvSpPr>
          <p:nvPr>
            <p:ph type="title" hasCustomPrompt="1"/>
          </p:nvPr>
        </p:nvSpPr>
        <p:spPr>
          <a:xfrm>
            <a:off x="533400" y="526477"/>
            <a:ext cx="7598664" cy="612648"/>
          </a:xfrm>
        </p:spPr>
        <p:txBody>
          <a:bodyPr>
            <a:noAutofit/>
          </a:bodyPr>
          <a:lstStyle/>
          <a:p>
            <a:r>
              <a:t>Click to Add a Slide Title</a:t>
            </a:r>
          </a:p>
        </p:txBody>
      </p:sp>
      <p:sp>
        <p:nvSpPr>
          <p:cNvPr id="7" name="Text Placeholder 6"/>
          <p:cNvSpPr>
            <a:spLocks noGrp="1"/>
          </p:cNvSpPr>
          <p:nvPr>
            <p:ph type="body" sz="quarter" idx="12" hasCustomPrompt="1"/>
            <p:custDataLst>
              <p:tags r:id="rId4"/>
            </p:custDataLst>
          </p:nvPr>
        </p:nvSpPr>
        <p:spPr>
          <a:xfrm>
            <a:off x="533400" y="1143000"/>
            <a:ext cx="7598664" cy="310896"/>
          </a:xfrm>
        </p:spPr>
        <p:txBody>
          <a:bodyPr>
            <a:noAutofit/>
          </a:bodyPr>
          <a:lstStyle>
            <a:lvl1pPr marL="0" indent="0">
              <a:spcBef>
                <a:spcPts val="0"/>
              </a:spcBef>
              <a:buFontTx/>
              <a:buNone/>
              <a:defRPr sz="2200" i="0">
                <a:solidFill>
                  <a:schemeClr val="tx1"/>
                </a:solidFill>
                <a:latin typeface="+mj-lt"/>
              </a:defRPr>
            </a:lvl1pPr>
            <a:lvl2pPr marL="0" indent="0">
              <a:spcBef>
                <a:spcPts val="0"/>
              </a:spcBef>
              <a:buFontTx/>
              <a:buNone/>
              <a:defRPr sz="2400">
                <a:solidFill>
                  <a:schemeClr val="tx1">
                    <a:lumMod val="65000"/>
                    <a:lumOff val="35000"/>
                  </a:schemeClr>
                </a:solidFill>
              </a:defRPr>
            </a:lvl2pPr>
            <a:lvl3pPr marL="0" indent="0">
              <a:spcBef>
                <a:spcPts val="0"/>
              </a:spcBef>
              <a:buFontTx/>
              <a:buNone/>
              <a:defRPr sz="2400">
                <a:solidFill>
                  <a:schemeClr val="tx1">
                    <a:lumMod val="65000"/>
                    <a:lumOff val="35000"/>
                  </a:schemeClr>
                </a:solidFill>
              </a:defRPr>
            </a:lvl3pPr>
            <a:lvl4pPr marL="0" indent="0">
              <a:spcBef>
                <a:spcPts val="0"/>
              </a:spcBef>
              <a:buFontTx/>
              <a:buNone/>
              <a:defRPr sz="2400">
                <a:solidFill>
                  <a:schemeClr val="tx1">
                    <a:lumMod val="65000"/>
                    <a:lumOff val="35000"/>
                  </a:schemeClr>
                </a:solidFill>
              </a:defRPr>
            </a:lvl4pPr>
            <a:lvl5pPr marL="0" indent="0">
              <a:spcBef>
                <a:spcPts val="0"/>
              </a:spcBef>
              <a:buFontTx/>
              <a:buNone/>
              <a:defRPr sz="2400">
                <a:solidFill>
                  <a:schemeClr val="tx1">
                    <a:lumMod val="65000"/>
                    <a:lumOff val="35000"/>
                  </a:schemeClr>
                </a:solidFill>
              </a:defRPr>
            </a:lvl5pPr>
            <a:lvl6pPr marL="0" indent="0">
              <a:spcBef>
                <a:spcPts val="0"/>
              </a:spcBef>
              <a:buFontTx/>
              <a:buNone/>
              <a:defRPr sz="2400">
                <a:solidFill>
                  <a:schemeClr val="tx1">
                    <a:lumMod val="65000"/>
                    <a:lumOff val="35000"/>
                  </a:schemeClr>
                </a:solidFill>
              </a:defRPr>
            </a:lvl6pPr>
            <a:lvl7pPr marL="0" indent="0">
              <a:spcBef>
                <a:spcPts val="0"/>
              </a:spcBef>
              <a:buFontTx/>
              <a:buNone/>
              <a:defRPr sz="2400">
                <a:solidFill>
                  <a:schemeClr val="tx1">
                    <a:lumMod val="65000"/>
                    <a:lumOff val="35000"/>
                  </a:schemeClr>
                </a:solidFill>
              </a:defRPr>
            </a:lvl7pPr>
            <a:lvl8pPr marL="0" indent="0">
              <a:spcBef>
                <a:spcPts val="0"/>
              </a:spcBef>
              <a:buFontTx/>
              <a:buNone/>
              <a:defRPr sz="2400">
                <a:solidFill>
                  <a:schemeClr val="tx1">
                    <a:lumMod val="65000"/>
                    <a:lumOff val="35000"/>
                  </a:schemeClr>
                </a:solidFill>
              </a:defRPr>
            </a:lvl8pPr>
            <a:lvl9pPr marL="0" indent="0">
              <a:spcBef>
                <a:spcPts val="0"/>
              </a:spcBef>
              <a:buFontTx/>
              <a:buNone/>
              <a:defRPr sz="2400">
                <a:solidFill>
                  <a:schemeClr val="tx1">
                    <a:lumMod val="65000"/>
                    <a:lumOff val="35000"/>
                  </a:schemeClr>
                </a:solidFill>
              </a:defRPr>
            </a:lvl9pPr>
          </a:lstStyle>
          <a:p>
            <a:pPr lvl="0"/>
            <a:r>
              <a:t>Click to add a subtitle</a:t>
            </a:r>
          </a:p>
        </p:txBody>
      </p:sp>
      <p:sp>
        <p:nvSpPr>
          <p:cNvPr id="5" name="Content Placeholder 5"/>
          <p:cNvSpPr>
            <a:spLocks noGrp="1"/>
          </p:cNvSpPr>
          <p:nvPr>
            <p:ph sz="quarter" idx="10" hasCustomPrompt="1"/>
            <p:custDataLst>
              <p:tags r:id="rId5"/>
            </p:custDataLst>
          </p:nvPr>
        </p:nvSpPr>
        <p:spPr>
          <a:xfrm>
            <a:off x="533400" y="1704560"/>
            <a:ext cx="7598664" cy="4769741"/>
          </a:xfrm>
        </p:spPr>
        <p:txBody>
          <a:bodyPr vert="horz" lIns="0" tIns="0" rIns="0" bIns="0" rtlCol="0">
            <a:noAutofit/>
          </a:bodyPr>
          <a:lstStyle>
            <a:lvl1pPr>
              <a:defRPr/>
            </a:lvl1pPr>
            <a:lvl2pPr>
              <a:defRPr/>
            </a:lvl2pPr>
            <a:lvl3pPr>
              <a:defRPr/>
            </a:lvl3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6" name="Content Placeholder 7"/>
          <p:cNvSpPr>
            <a:spLocks noGrp="1"/>
          </p:cNvSpPr>
          <p:nvPr>
            <p:ph sz="quarter" idx="11" hasCustomPrompt="1"/>
            <p:custDataLst>
              <p:tags r:id="rId6"/>
            </p:custDataLst>
          </p:nvPr>
        </p:nvSpPr>
        <p:spPr>
          <a:xfrm>
            <a:off x="8741664" y="526476"/>
            <a:ext cx="3182112" cy="5952744"/>
          </a:xfrm>
        </p:spPr>
        <p:txBody>
          <a:bodyPr anchor="ctr">
            <a:noAutofit/>
          </a:bodyPr>
          <a:lstStyle>
            <a:lvl1pPr marL="228600" indent="-228600" algn="l">
              <a:spcBef>
                <a:spcPts val="600"/>
              </a:spcBef>
              <a:buFont typeface="Arial" panose="020B0604020202020204" pitchFamily="34" charset="0"/>
              <a:buChar char="•"/>
              <a:defRPr sz="2400"/>
            </a:lvl1pPr>
            <a:lvl2pPr marL="521208" indent="-228600" algn="l">
              <a:spcBef>
                <a:spcPts val="600"/>
              </a:spcBef>
              <a:buFont typeface="Arial" panose="020B0604020202020204" pitchFamily="34" charset="0"/>
              <a:buChar char="–"/>
              <a:defRPr sz="1800"/>
            </a:lvl2pPr>
            <a:lvl3pPr marL="804672" indent="-228600" algn="l">
              <a:spcBef>
                <a:spcPts val="600"/>
              </a:spcBef>
              <a:buFont typeface="Arial" panose="020B0604020202020204" pitchFamily="34" charset="0"/>
              <a:buChar char="–"/>
              <a:defRPr sz="1600"/>
            </a:lvl3pPr>
            <a:lvl4pPr marL="1088136" indent="-228600" algn="l">
              <a:spcBef>
                <a:spcPts val="336"/>
              </a:spcBef>
              <a:buFont typeface="Arial" panose="020B0604020202020204" pitchFamily="34" charset="0"/>
              <a:buChar char="–"/>
              <a:defRPr sz="1400"/>
            </a:lvl4pPr>
            <a:lvl5pPr marL="1088136" indent="-228600" algn="l">
              <a:spcBef>
                <a:spcPts val="336"/>
              </a:spcBef>
              <a:buFont typeface="Arial" panose="020B0604020202020204" pitchFamily="34" charset="0"/>
              <a:buChar char="–"/>
              <a:defRPr sz="1400"/>
            </a:lvl5pPr>
            <a:lvl6pPr marL="1088136" indent="-228600" algn="l">
              <a:spcBef>
                <a:spcPts val="336"/>
              </a:spcBef>
              <a:buFont typeface="Arial" panose="020B0604020202020204" pitchFamily="34" charset="0"/>
              <a:buChar char="–"/>
              <a:defRPr sz="1400"/>
            </a:lvl6pPr>
            <a:lvl7pPr marL="1088136" indent="-228600" algn="l">
              <a:spcBef>
                <a:spcPts val="336"/>
              </a:spcBef>
              <a:buFont typeface="Arial" panose="020B0604020202020204" pitchFamily="34" charset="0"/>
              <a:buChar char="–"/>
              <a:defRPr sz="1400"/>
            </a:lvl7pPr>
            <a:lvl8pPr marL="1088136" indent="-228600" algn="l">
              <a:spcBef>
                <a:spcPts val="336"/>
              </a:spcBef>
              <a:buFont typeface="Arial" panose="020B0604020202020204" pitchFamily="34" charset="0"/>
              <a:buChar char="–"/>
              <a:defRPr sz="1400"/>
            </a:lvl8pPr>
            <a:lvl9pPr marL="1088136" indent="-228600" algn="l">
              <a:spcBef>
                <a:spcPts val="336"/>
              </a:spcBef>
              <a:buFont typeface="Arial" panose="020B0604020202020204" pitchFamily="34" charset="0"/>
              <a:buChar char="–"/>
              <a:defRPr sz="1400"/>
            </a:lvl9pPr>
          </a:lstStyle>
          <a:p>
            <a:pPr lvl="0"/>
            <a:r>
              <a:t>Click to add text or</a:t>
            </a:r>
            <a:r>
              <a:rPr lang="en-US"/>
              <a:t> </a:t>
            </a:r>
            <a:r>
              <a:t>choose an icon below</a:t>
            </a:r>
            <a:r>
              <a:rPr lang="en-US"/>
              <a:t> </a:t>
            </a:r>
            <a:r>
              <a:t>to insert other</a:t>
            </a:r>
            <a:r>
              <a:rPr lang="en-US"/>
              <a:t> </a:t>
            </a:r>
            <a:r>
              <a:t>content</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Tree>
    <p:extLst>
      <p:ext uri="{BB962C8B-B14F-4D97-AF65-F5344CB8AC3E}">
        <p14:creationId xmlns:p14="http://schemas.microsoft.com/office/powerpoint/2010/main" val="2785618687"/>
      </p:ext>
    </p:extLst>
  </p:cSld>
  <p:clrMapOvr>
    <a:masterClrMapping/>
  </p:clrMapOvr>
  <p:extLst>
    <p:ext uri="{DCECCB84-F9BA-43D5-87BE-67443E8EF086}">
      <p15:sldGuideLst xmlns:p15="http://schemas.microsoft.com/office/powerpoint/2012/main">
        <p15:guide id="2" pos="5124">
          <p15:clr>
            <a:srgbClr val="5ACBF0"/>
          </p15:clr>
        </p15:guide>
        <p15:guide id="6" orient="horz" pos="720">
          <p15:clr>
            <a:srgbClr val="5ACBF0"/>
          </p15:clr>
        </p15:guide>
        <p15:guide id="8" pos="753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Subtitle Content Weighted Right">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custDataLst>
              <p:tags r:id="rId1"/>
            </p:custDataLst>
          </p:nvPr>
        </p:nvSpPr>
        <p:spPr bwMode="ltGray">
          <a:xfrm>
            <a:off x="0" y="-1"/>
            <a:ext cx="3721608" cy="6858000"/>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C538A56D-8CE5-7373-0645-E1971F77D857}"/>
              </a:ext>
            </a:extLst>
          </p:cNvPr>
          <p:cNvSpPr>
            <a:spLocks noGrp="1"/>
          </p:cNvSpPr>
          <p:nvPr>
            <p:ph type="title" hasCustomPrompt="1"/>
          </p:nvPr>
        </p:nvSpPr>
        <p:spPr>
          <a:xfrm>
            <a:off x="4064703" y="526477"/>
            <a:ext cx="7598664" cy="612648"/>
          </a:xfrm>
        </p:spPr>
        <p:txBody>
          <a:bodyPr>
            <a:noAutofit/>
          </a:bodyPr>
          <a:lstStyle/>
          <a:p>
            <a:r>
              <a:t>Click to Add a Slide Title</a:t>
            </a:r>
          </a:p>
        </p:txBody>
      </p:sp>
      <p:sp>
        <p:nvSpPr>
          <p:cNvPr id="7" name="Text Placeholder 6"/>
          <p:cNvSpPr>
            <a:spLocks noGrp="1"/>
          </p:cNvSpPr>
          <p:nvPr>
            <p:ph type="body" sz="quarter" idx="12" hasCustomPrompt="1"/>
            <p:custDataLst>
              <p:tags r:id="rId2"/>
            </p:custDataLst>
          </p:nvPr>
        </p:nvSpPr>
        <p:spPr>
          <a:xfrm>
            <a:off x="4064703" y="1143000"/>
            <a:ext cx="7598664" cy="310896"/>
          </a:xfrm>
        </p:spPr>
        <p:txBody>
          <a:bodyPr>
            <a:noAutofit/>
          </a:bodyPr>
          <a:lstStyle>
            <a:lvl1pPr marL="0" indent="0">
              <a:spcBef>
                <a:spcPts val="0"/>
              </a:spcBef>
              <a:buFontTx/>
              <a:buNone/>
              <a:defRPr sz="2200" i="0">
                <a:solidFill>
                  <a:schemeClr val="tx1"/>
                </a:solidFill>
                <a:latin typeface="+mj-lt"/>
              </a:defRPr>
            </a:lvl1pPr>
            <a:lvl2pPr marL="0" indent="0">
              <a:spcBef>
                <a:spcPts val="0"/>
              </a:spcBef>
              <a:buFontTx/>
              <a:buNone/>
              <a:defRPr sz="2400">
                <a:solidFill>
                  <a:schemeClr val="tx1">
                    <a:lumMod val="65000"/>
                    <a:lumOff val="35000"/>
                  </a:schemeClr>
                </a:solidFill>
              </a:defRPr>
            </a:lvl2pPr>
            <a:lvl3pPr marL="0" indent="0">
              <a:spcBef>
                <a:spcPts val="0"/>
              </a:spcBef>
              <a:buFontTx/>
              <a:buNone/>
              <a:defRPr sz="2400">
                <a:solidFill>
                  <a:schemeClr val="tx1">
                    <a:lumMod val="65000"/>
                    <a:lumOff val="35000"/>
                  </a:schemeClr>
                </a:solidFill>
              </a:defRPr>
            </a:lvl3pPr>
            <a:lvl4pPr marL="0" indent="0">
              <a:spcBef>
                <a:spcPts val="0"/>
              </a:spcBef>
              <a:buFontTx/>
              <a:buNone/>
              <a:defRPr sz="2400">
                <a:solidFill>
                  <a:schemeClr val="tx1">
                    <a:lumMod val="65000"/>
                    <a:lumOff val="35000"/>
                  </a:schemeClr>
                </a:solidFill>
              </a:defRPr>
            </a:lvl4pPr>
            <a:lvl5pPr marL="0" indent="0">
              <a:spcBef>
                <a:spcPts val="0"/>
              </a:spcBef>
              <a:buFontTx/>
              <a:buNone/>
              <a:defRPr sz="2400">
                <a:solidFill>
                  <a:schemeClr val="tx1">
                    <a:lumMod val="65000"/>
                    <a:lumOff val="35000"/>
                  </a:schemeClr>
                </a:solidFill>
              </a:defRPr>
            </a:lvl5pPr>
            <a:lvl6pPr marL="0" indent="0">
              <a:spcBef>
                <a:spcPts val="0"/>
              </a:spcBef>
              <a:buFontTx/>
              <a:buNone/>
              <a:defRPr sz="2400">
                <a:solidFill>
                  <a:schemeClr val="tx1">
                    <a:lumMod val="65000"/>
                    <a:lumOff val="35000"/>
                  </a:schemeClr>
                </a:solidFill>
              </a:defRPr>
            </a:lvl6pPr>
            <a:lvl7pPr marL="0" indent="0">
              <a:spcBef>
                <a:spcPts val="0"/>
              </a:spcBef>
              <a:buFontTx/>
              <a:buNone/>
              <a:defRPr sz="2400">
                <a:solidFill>
                  <a:schemeClr val="tx1">
                    <a:lumMod val="65000"/>
                    <a:lumOff val="35000"/>
                  </a:schemeClr>
                </a:solidFill>
              </a:defRPr>
            </a:lvl7pPr>
            <a:lvl8pPr marL="0" indent="0">
              <a:spcBef>
                <a:spcPts val="0"/>
              </a:spcBef>
              <a:buFontTx/>
              <a:buNone/>
              <a:defRPr sz="2400">
                <a:solidFill>
                  <a:schemeClr val="tx1">
                    <a:lumMod val="65000"/>
                    <a:lumOff val="35000"/>
                  </a:schemeClr>
                </a:solidFill>
              </a:defRPr>
            </a:lvl8pPr>
            <a:lvl9pPr marL="0" indent="0">
              <a:spcBef>
                <a:spcPts val="0"/>
              </a:spcBef>
              <a:buFontTx/>
              <a:buNone/>
              <a:defRPr sz="2400">
                <a:solidFill>
                  <a:schemeClr val="tx1">
                    <a:lumMod val="65000"/>
                    <a:lumOff val="35000"/>
                  </a:schemeClr>
                </a:solidFill>
              </a:defRPr>
            </a:lvl9pPr>
          </a:lstStyle>
          <a:p>
            <a:pPr lvl="0"/>
            <a:r>
              <a:t>Click to add a subtitle</a:t>
            </a:r>
          </a:p>
        </p:txBody>
      </p:sp>
      <p:sp>
        <p:nvSpPr>
          <p:cNvPr id="5" name="Content Placeholder 5"/>
          <p:cNvSpPr>
            <a:spLocks noGrp="1"/>
          </p:cNvSpPr>
          <p:nvPr>
            <p:ph sz="quarter" idx="10" hasCustomPrompt="1"/>
            <p:custDataLst>
              <p:tags r:id="rId3"/>
            </p:custDataLst>
          </p:nvPr>
        </p:nvSpPr>
        <p:spPr>
          <a:xfrm>
            <a:off x="4064703" y="1704560"/>
            <a:ext cx="7598664" cy="4769741"/>
          </a:xfrm>
        </p:spPr>
        <p:txBody>
          <a:bodyPr vert="horz" lIns="0" tIns="0" rIns="0" bIns="0" rtlCol="0">
            <a:noAutofit/>
          </a:bodyPr>
          <a:lstStyle>
            <a:lvl1pPr>
              <a:defRPr/>
            </a:lvl1pPr>
            <a:lvl2pPr>
              <a:defRPr/>
            </a:lvl2pPr>
            <a:lvl3pPr>
              <a:defRPr/>
            </a:lvl3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6" name="Content Placeholder 7">
            <a:extLst>
              <a:ext uri="{C183D7F6-B498-43B3-948B-1728B52AA6E4}">
                <adec:decorative xmlns:adec="http://schemas.microsoft.com/office/drawing/2017/decorative" val="0"/>
              </a:ext>
            </a:extLst>
          </p:cNvPr>
          <p:cNvSpPr>
            <a:spLocks noGrp="1"/>
          </p:cNvSpPr>
          <p:nvPr>
            <p:ph sz="quarter" idx="11" hasCustomPrompt="1"/>
            <p:custDataLst>
              <p:tags r:id="rId4"/>
            </p:custDataLst>
          </p:nvPr>
        </p:nvSpPr>
        <p:spPr>
          <a:xfrm>
            <a:off x="265176" y="526476"/>
            <a:ext cx="3182112" cy="5952744"/>
          </a:xfrm>
        </p:spPr>
        <p:txBody>
          <a:bodyPr anchor="ctr">
            <a:noAutofit/>
          </a:bodyPr>
          <a:lstStyle>
            <a:lvl1pPr marL="228600" indent="-228600" algn="l">
              <a:spcBef>
                <a:spcPts val="600"/>
              </a:spcBef>
              <a:buFont typeface="Arial" panose="020B0604020202020204" pitchFamily="34" charset="0"/>
              <a:buChar char="•"/>
              <a:defRPr sz="2400"/>
            </a:lvl1pPr>
            <a:lvl2pPr marL="521208" indent="-228600" algn="l">
              <a:spcBef>
                <a:spcPts val="600"/>
              </a:spcBef>
              <a:buFont typeface="Arial" panose="020B0604020202020204" pitchFamily="34" charset="0"/>
              <a:buChar char="–"/>
              <a:defRPr sz="1800"/>
            </a:lvl2pPr>
            <a:lvl3pPr marL="804672" indent="-228600" algn="l">
              <a:spcBef>
                <a:spcPts val="600"/>
              </a:spcBef>
              <a:buFont typeface="Arial" panose="020B0604020202020204" pitchFamily="34" charset="0"/>
              <a:buChar char="–"/>
              <a:defRPr sz="1600"/>
            </a:lvl3pPr>
            <a:lvl4pPr marL="1088136" indent="-228600" algn="l">
              <a:spcBef>
                <a:spcPts val="336"/>
              </a:spcBef>
              <a:buFont typeface="Arial" panose="020B0604020202020204" pitchFamily="34" charset="0"/>
              <a:buChar char="–"/>
              <a:defRPr sz="1400"/>
            </a:lvl4pPr>
            <a:lvl5pPr marL="1088136" indent="-228600" algn="l">
              <a:spcBef>
                <a:spcPts val="336"/>
              </a:spcBef>
              <a:buFont typeface="Arial" panose="020B0604020202020204" pitchFamily="34" charset="0"/>
              <a:buChar char="–"/>
              <a:defRPr sz="1400"/>
            </a:lvl5pPr>
            <a:lvl6pPr marL="1088136" indent="-228600" algn="l">
              <a:spcBef>
                <a:spcPts val="336"/>
              </a:spcBef>
              <a:buFont typeface="Arial" panose="020B0604020202020204" pitchFamily="34" charset="0"/>
              <a:buChar char="–"/>
              <a:defRPr sz="1400"/>
            </a:lvl6pPr>
            <a:lvl7pPr marL="1088136" indent="-228600" algn="l">
              <a:spcBef>
                <a:spcPts val="336"/>
              </a:spcBef>
              <a:buFont typeface="Arial" panose="020B0604020202020204" pitchFamily="34" charset="0"/>
              <a:buChar char="–"/>
              <a:defRPr sz="1400"/>
            </a:lvl7pPr>
            <a:lvl8pPr marL="1088136" indent="-228600" algn="l">
              <a:spcBef>
                <a:spcPts val="336"/>
              </a:spcBef>
              <a:buFont typeface="Arial" panose="020B0604020202020204" pitchFamily="34" charset="0"/>
              <a:buChar char="–"/>
              <a:defRPr sz="1400"/>
            </a:lvl8pPr>
            <a:lvl9pPr marL="1088136" indent="-228600" algn="l">
              <a:spcBef>
                <a:spcPts val="336"/>
              </a:spcBef>
              <a:buFont typeface="Arial" panose="020B0604020202020204" pitchFamily="34" charset="0"/>
              <a:buChar char="–"/>
              <a:defRPr sz="1400"/>
            </a:lvl9pPr>
          </a:lstStyle>
          <a:p>
            <a:pPr lvl="0"/>
            <a:r>
              <a:t>Click to add text or</a:t>
            </a:r>
            <a:r>
              <a:rPr lang="en-US"/>
              <a:t> </a:t>
            </a:r>
            <a:r>
              <a:t>choose an icon below</a:t>
            </a:r>
            <a:r>
              <a:rPr lang="en-US"/>
              <a:t> </a:t>
            </a:r>
            <a:r>
              <a:t>to insert other</a:t>
            </a:r>
            <a:r>
              <a:rPr lang="en-US"/>
              <a:t> </a:t>
            </a:r>
            <a:r>
              <a:t>content</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grpSp>
        <p:nvGrpSpPr>
          <p:cNvPr id="2" name="logo">
            <a:extLst>
              <a:ext uri="{FF2B5EF4-FFF2-40B4-BE49-F238E27FC236}">
                <a16:creationId xmlns:a16="http://schemas.microsoft.com/office/drawing/2014/main" id="{49CDF817-C3D2-FA85-5602-7398B2A11861}"/>
              </a:ext>
              <a:ext uri="{C183D7F6-B498-43B3-948B-1728B52AA6E4}">
                <adec:decorative xmlns:adec="http://schemas.microsoft.com/office/drawing/2017/decorative" val="1"/>
              </a:ext>
            </a:extLst>
          </p:cNvPr>
          <p:cNvGrpSpPr/>
          <p:nvPr>
            <p:custDataLst>
              <p:tags r:id="rId5"/>
            </p:custDataLst>
          </p:nvPr>
        </p:nvGrpSpPr>
        <p:grpSpPr>
          <a:xfrm>
            <a:off x="524212" y="6595928"/>
            <a:ext cx="629606" cy="136522"/>
            <a:chOff x="973138" y="5000626"/>
            <a:chExt cx="3506788" cy="760412"/>
          </a:xfrm>
          <a:solidFill>
            <a:srgbClr val="646E81"/>
          </a:solidFill>
        </p:grpSpPr>
        <p:sp>
          <p:nvSpPr>
            <p:cNvPr id="8" name="Freeform 6">
              <a:extLst>
                <a:ext uri="{FF2B5EF4-FFF2-40B4-BE49-F238E27FC236}">
                  <a16:creationId xmlns:a16="http://schemas.microsoft.com/office/drawing/2014/main" id="{A4EA8871-5CB1-264F-67DB-113D83E523EA}"/>
                </a:ext>
              </a:extLst>
            </p:cNvPr>
            <p:cNvSpPr>
              <a:spLocks/>
            </p:cNvSpPr>
            <p:nvPr/>
          </p:nvSpPr>
          <p:spPr bwMode="auto">
            <a:xfrm>
              <a:off x="973138" y="5000626"/>
              <a:ext cx="357188" cy="612775"/>
            </a:xfrm>
            <a:custGeom>
              <a:avLst/>
              <a:gdLst>
                <a:gd name="T0" fmla="*/ 276 w 451"/>
                <a:gd name="T1" fmla="*/ 1 h 771"/>
                <a:gd name="T2" fmla="*/ 354 w 451"/>
                <a:gd name="T3" fmla="*/ 12 h 771"/>
                <a:gd name="T4" fmla="*/ 407 w 451"/>
                <a:gd name="T5" fmla="*/ 33 h 771"/>
                <a:gd name="T6" fmla="*/ 437 w 451"/>
                <a:gd name="T7" fmla="*/ 65 h 771"/>
                <a:gd name="T8" fmla="*/ 447 w 451"/>
                <a:gd name="T9" fmla="*/ 107 h 771"/>
                <a:gd name="T10" fmla="*/ 307 w 451"/>
                <a:gd name="T11" fmla="*/ 203 h 771"/>
                <a:gd name="T12" fmla="*/ 307 w 451"/>
                <a:gd name="T13" fmla="*/ 99 h 771"/>
                <a:gd name="T14" fmla="*/ 297 w 451"/>
                <a:gd name="T15" fmla="*/ 77 h 771"/>
                <a:gd name="T16" fmla="*/ 272 w 451"/>
                <a:gd name="T17" fmla="*/ 64 h 771"/>
                <a:gd name="T18" fmla="*/ 228 w 451"/>
                <a:gd name="T19" fmla="*/ 59 h 771"/>
                <a:gd name="T20" fmla="*/ 182 w 451"/>
                <a:gd name="T21" fmla="*/ 64 h 771"/>
                <a:gd name="T22" fmla="*/ 158 w 451"/>
                <a:gd name="T23" fmla="*/ 77 h 771"/>
                <a:gd name="T24" fmla="*/ 149 w 451"/>
                <a:gd name="T25" fmla="*/ 99 h 771"/>
                <a:gd name="T26" fmla="*/ 148 w 451"/>
                <a:gd name="T27" fmla="*/ 190 h 771"/>
                <a:gd name="T28" fmla="*/ 154 w 451"/>
                <a:gd name="T29" fmla="*/ 226 h 771"/>
                <a:gd name="T30" fmla="*/ 178 w 451"/>
                <a:gd name="T31" fmla="*/ 258 h 771"/>
                <a:gd name="T32" fmla="*/ 421 w 451"/>
                <a:gd name="T33" fmla="*/ 468 h 771"/>
                <a:gd name="T34" fmla="*/ 447 w 451"/>
                <a:gd name="T35" fmla="*/ 515 h 771"/>
                <a:gd name="T36" fmla="*/ 451 w 451"/>
                <a:gd name="T37" fmla="*/ 660 h 771"/>
                <a:gd name="T38" fmla="*/ 439 w 451"/>
                <a:gd name="T39" fmla="*/ 703 h 771"/>
                <a:gd name="T40" fmla="*/ 404 w 451"/>
                <a:gd name="T41" fmla="*/ 736 h 771"/>
                <a:gd name="T42" fmla="*/ 348 w 451"/>
                <a:gd name="T43" fmla="*/ 759 h 771"/>
                <a:gd name="T44" fmla="*/ 272 w 451"/>
                <a:gd name="T45" fmla="*/ 770 h 771"/>
                <a:gd name="T46" fmla="*/ 180 w 451"/>
                <a:gd name="T47" fmla="*/ 770 h 771"/>
                <a:gd name="T48" fmla="*/ 101 w 451"/>
                <a:gd name="T49" fmla="*/ 760 h 771"/>
                <a:gd name="T50" fmla="*/ 44 w 451"/>
                <a:gd name="T51" fmla="*/ 739 h 771"/>
                <a:gd name="T52" fmla="*/ 11 w 451"/>
                <a:gd name="T53" fmla="*/ 705 h 771"/>
                <a:gd name="T54" fmla="*/ 0 w 451"/>
                <a:gd name="T55" fmla="*/ 660 h 771"/>
                <a:gd name="T56" fmla="*/ 140 w 451"/>
                <a:gd name="T57" fmla="*/ 557 h 771"/>
                <a:gd name="T58" fmla="*/ 141 w 451"/>
                <a:gd name="T59" fmla="*/ 673 h 771"/>
                <a:gd name="T60" fmla="*/ 161 w 451"/>
                <a:gd name="T61" fmla="*/ 697 h 771"/>
                <a:gd name="T62" fmla="*/ 200 w 451"/>
                <a:gd name="T63" fmla="*/ 711 h 771"/>
                <a:gd name="T64" fmla="*/ 254 w 451"/>
                <a:gd name="T65" fmla="*/ 711 h 771"/>
                <a:gd name="T66" fmla="*/ 291 w 451"/>
                <a:gd name="T67" fmla="*/ 697 h 771"/>
                <a:gd name="T68" fmla="*/ 310 w 451"/>
                <a:gd name="T69" fmla="*/ 673 h 771"/>
                <a:gd name="T70" fmla="*/ 311 w 451"/>
                <a:gd name="T71" fmla="*/ 550 h 771"/>
                <a:gd name="T72" fmla="*/ 303 w 451"/>
                <a:gd name="T73" fmla="*/ 514 h 771"/>
                <a:gd name="T74" fmla="*/ 272 w 451"/>
                <a:gd name="T75" fmla="*/ 478 h 771"/>
                <a:gd name="T76" fmla="*/ 47 w 451"/>
                <a:gd name="T77" fmla="*/ 281 h 771"/>
                <a:gd name="T78" fmla="*/ 19 w 451"/>
                <a:gd name="T79" fmla="*/ 245 h 771"/>
                <a:gd name="T80" fmla="*/ 8 w 451"/>
                <a:gd name="T81" fmla="*/ 203 h 771"/>
                <a:gd name="T82" fmla="*/ 11 w 451"/>
                <a:gd name="T83" fmla="*/ 88 h 771"/>
                <a:gd name="T84" fmla="*/ 34 w 451"/>
                <a:gd name="T85" fmla="*/ 49 h 771"/>
                <a:gd name="T86" fmla="*/ 78 w 451"/>
                <a:gd name="T87" fmla="*/ 22 h 771"/>
                <a:gd name="T88" fmla="*/ 144 w 451"/>
                <a:gd name="T89" fmla="*/ 5 h 771"/>
                <a:gd name="T90" fmla="*/ 228 w 451"/>
                <a:gd name="T91"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1">
                  <a:moveTo>
                    <a:pt x="228" y="0"/>
                  </a:moveTo>
                  <a:lnTo>
                    <a:pt x="276" y="1"/>
                  </a:lnTo>
                  <a:lnTo>
                    <a:pt x="318" y="5"/>
                  </a:lnTo>
                  <a:lnTo>
                    <a:pt x="354" y="12"/>
                  </a:lnTo>
                  <a:lnTo>
                    <a:pt x="382" y="21"/>
                  </a:lnTo>
                  <a:lnTo>
                    <a:pt x="407" y="33"/>
                  </a:lnTo>
                  <a:lnTo>
                    <a:pt x="424" y="48"/>
                  </a:lnTo>
                  <a:lnTo>
                    <a:pt x="437" y="65"/>
                  </a:lnTo>
                  <a:lnTo>
                    <a:pt x="444" y="84"/>
                  </a:lnTo>
                  <a:lnTo>
                    <a:pt x="447" y="107"/>
                  </a:lnTo>
                  <a:lnTo>
                    <a:pt x="447" y="203"/>
                  </a:lnTo>
                  <a:lnTo>
                    <a:pt x="307" y="203"/>
                  </a:lnTo>
                  <a:lnTo>
                    <a:pt x="307" y="111"/>
                  </a:lnTo>
                  <a:lnTo>
                    <a:pt x="307" y="99"/>
                  </a:lnTo>
                  <a:lnTo>
                    <a:pt x="303" y="87"/>
                  </a:lnTo>
                  <a:lnTo>
                    <a:pt x="297" y="77"/>
                  </a:lnTo>
                  <a:lnTo>
                    <a:pt x="287" y="69"/>
                  </a:lnTo>
                  <a:lnTo>
                    <a:pt x="272" y="64"/>
                  </a:lnTo>
                  <a:lnTo>
                    <a:pt x="252" y="60"/>
                  </a:lnTo>
                  <a:lnTo>
                    <a:pt x="228" y="59"/>
                  </a:lnTo>
                  <a:lnTo>
                    <a:pt x="203" y="60"/>
                  </a:lnTo>
                  <a:lnTo>
                    <a:pt x="182" y="64"/>
                  </a:lnTo>
                  <a:lnTo>
                    <a:pt x="169" y="69"/>
                  </a:lnTo>
                  <a:lnTo>
                    <a:pt x="158" y="77"/>
                  </a:lnTo>
                  <a:lnTo>
                    <a:pt x="152" y="87"/>
                  </a:lnTo>
                  <a:lnTo>
                    <a:pt x="149" y="99"/>
                  </a:lnTo>
                  <a:lnTo>
                    <a:pt x="148" y="111"/>
                  </a:lnTo>
                  <a:lnTo>
                    <a:pt x="148" y="190"/>
                  </a:lnTo>
                  <a:lnTo>
                    <a:pt x="149" y="209"/>
                  </a:lnTo>
                  <a:lnTo>
                    <a:pt x="154" y="226"/>
                  </a:lnTo>
                  <a:lnTo>
                    <a:pt x="165" y="243"/>
                  </a:lnTo>
                  <a:lnTo>
                    <a:pt x="178" y="258"/>
                  </a:lnTo>
                  <a:lnTo>
                    <a:pt x="400" y="448"/>
                  </a:lnTo>
                  <a:lnTo>
                    <a:pt x="421" y="468"/>
                  </a:lnTo>
                  <a:lnTo>
                    <a:pt x="437" y="491"/>
                  </a:lnTo>
                  <a:lnTo>
                    <a:pt x="447" y="515"/>
                  </a:lnTo>
                  <a:lnTo>
                    <a:pt x="451" y="541"/>
                  </a:lnTo>
                  <a:lnTo>
                    <a:pt x="451" y="660"/>
                  </a:lnTo>
                  <a:lnTo>
                    <a:pt x="448" y="683"/>
                  </a:lnTo>
                  <a:lnTo>
                    <a:pt x="439" y="703"/>
                  </a:lnTo>
                  <a:lnTo>
                    <a:pt x="424" y="721"/>
                  </a:lnTo>
                  <a:lnTo>
                    <a:pt x="404" y="736"/>
                  </a:lnTo>
                  <a:lnTo>
                    <a:pt x="378" y="748"/>
                  </a:lnTo>
                  <a:lnTo>
                    <a:pt x="348" y="759"/>
                  </a:lnTo>
                  <a:lnTo>
                    <a:pt x="311" y="766"/>
                  </a:lnTo>
                  <a:lnTo>
                    <a:pt x="272" y="770"/>
                  </a:lnTo>
                  <a:lnTo>
                    <a:pt x="228" y="771"/>
                  </a:lnTo>
                  <a:lnTo>
                    <a:pt x="180" y="770"/>
                  </a:lnTo>
                  <a:lnTo>
                    <a:pt x="137" y="767"/>
                  </a:lnTo>
                  <a:lnTo>
                    <a:pt x="101" y="760"/>
                  </a:lnTo>
                  <a:lnTo>
                    <a:pt x="70" y="751"/>
                  </a:lnTo>
                  <a:lnTo>
                    <a:pt x="44" y="739"/>
                  </a:lnTo>
                  <a:lnTo>
                    <a:pt x="24" y="723"/>
                  </a:lnTo>
                  <a:lnTo>
                    <a:pt x="11" y="705"/>
                  </a:lnTo>
                  <a:lnTo>
                    <a:pt x="3" y="684"/>
                  </a:lnTo>
                  <a:lnTo>
                    <a:pt x="0" y="660"/>
                  </a:lnTo>
                  <a:lnTo>
                    <a:pt x="0" y="557"/>
                  </a:lnTo>
                  <a:lnTo>
                    <a:pt x="140" y="557"/>
                  </a:lnTo>
                  <a:lnTo>
                    <a:pt x="140" y="656"/>
                  </a:lnTo>
                  <a:lnTo>
                    <a:pt x="141" y="673"/>
                  </a:lnTo>
                  <a:lnTo>
                    <a:pt x="149" y="687"/>
                  </a:lnTo>
                  <a:lnTo>
                    <a:pt x="161" y="697"/>
                  </a:lnTo>
                  <a:lnTo>
                    <a:pt x="177" y="705"/>
                  </a:lnTo>
                  <a:lnTo>
                    <a:pt x="200" y="711"/>
                  </a:lnTo>
                  <a:lnTo>
                    <a:pt x="228" y="712"/>
                  </a:lnTo>
                  <a:lnTo>
                    <a:pt x="254" y="711"/>
                  </a:lnTo>
                  <a:lnTo>
                    <a:pt x="275" y="705"/>
                  </a:lnTo>
                  <a:lnTo>
                    <a:pt x="291" y="697"/>
                  </a:lnTo>
                  <a:lnTo>
                    <a:pt x="303" y="687"/>
                  </a:lnTo>
                  <a:lnTo>
                    <a:pt x="310" y="673"/>
                  </a:lnTo>
                  <a:lnTo>
                    <a:pt x="311" y="656"/>
                  </a:lnTo>
                  <a:lnTo>
                    <a:pt x="311" y="550"/>
                  </a:lnTo>
                  <a:lnTo>
                    <a:pt x="310" y="531"/>
                  </a:lnTo>
                  <a:lnTo>
                    <a:pt x="303" y="514"/>
                  </a:lnTo>
                  <a:lnTo>
                    <a:pt x="290" y="496"/>
                  </a:lnTo>
                  <a:lnTo>
                    <a:pt x="272" y="478"/>
                  </a:lnTo>
                  <a:lnTo>
                    <a:pt x="67" y="300"/>
                  </a:lnTo>
                  <a:lnTo>
                    <a:pt x="47" y="281"/>
                  </a:lnTo>
                  <a:lnTo>
                    <a:pt x="31" y="262"/>
                  </a:lnTo>
                  <a:lnTo>
                    <a:pt x="19" y="245"/>
                  </a:lnTo>
                  <a:lnTo>
                    <a:pt x="11" y="225"/>
                  </a:lnTo>
                  <a:lnTo>
                    <a:pt x="8" y="203"/>
                  </a:lnTo>
                  <a:lnTo>
                    <a:pt x="8" y="111"/>
                  </a:lnTo>
                  <a:lnTo>
                    <a:pt x="11" y="88"/>
                  </a:lnTo>
                  <a:lnTo>
                    <a:pt x="20" y="67"/>
                  </a:lnTo>
                  <a:lnTo>
                    <a:pt x="34" y="49"/>
                  </a:lnTo>
                  <a:lnTo>
                    <a:pt x="54" y="35"/>
                  </a:lnTo>
                  <a:lnTo>
                    <a:pt x="78" y="22"/>
                  </a:lnTo>
                  <a:lnTo>
                    <a:pt x="109" y="12"/>
                  </a:lnTo>
                  <a:lnTo>
                    <a:pt x="144" y="5"/>
                  </a:lnTo>
                  <a:lnTo>
                    <a:pt x="182" y="1"/>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9" name="Freeform 7">
              <a:extLst>
                <a:ext uri="{FF2B5EF4-FFF2-40B4-BE49-F238E27FC236}">
                  <a16:creationId xmlns:a16="http://schemas.microsoft.com/office/drawing/2014/main" id="{D3A2E9D3-2CAC-680C-7E0D-DA2DE05CBD4F}"/>
                </a:ext>
              </a:extLst>
            </p:cNvPr>
            <p:cNvSpPr>
              <a:spLocks noEditPoints="1"/>
            </p:cNvSpPr>
            <p:nvPr/>
          </p:nvSpPr>
          <p:spPr bwMode="auto">
            <a:xfrm>
              <a:off x="2282826" y="5000626"/>
              <a:ext cx="387350" cy="611188"/>
            </a:xfrm>
            <a:custGeom>
              <a:avLst/>
              <a:gdLst>
                <a:gd name="T0" fmla="*/ 213 w 489"/>
                <a:gd name="T1" fmla="*/ 61 h 772"/>
                <a:gd name="T2" fmla="*/ 172 w 489"/>
                <a:gd name="T3" fmla="*/ 71 h 772"/>
                <a:gd name="T4" fmla="*/ 149 w 489"/>
                <a:gd name="T5" fmla="*/ 90 h 772"/>
                <a:gd name="T6" fmla="*/ 140 w 489"/>
                <a:gd name="T7" fmla="*/ 116 h 772"/>
                <a:gd name="T8" fmla="*/ 138 w 489"/>
                <a:gd name="T9" fmla="*/ 642 h 772"/>
                <a:gd name="T10" fmla="*/ 142 w 489"/>
                <a:gd name="T11" fmla="*/ 670 h 772"/>
                <a:gd name="T12" fmla="*/ 158 w 489"/>
                <a:gd name="T13" fmla="*/ 693 h 772"/>
                <a:gd name="T14" fmla="*/ 191 w 489"/>
                <a:gd name="T15" fmla="*/ 707 h 772"/>
                <a:gd name="T16" fmla="*/ 244 w 489"/>
                <a:gd name="T17" fmla="*/ 713 h 772"/>
                <a:gd name="T18" fmla="*/ 298 w 489"/>
                <a:gd name="T19" fmla="*/ 707 h 772"/>
                <a:gd name="T20" fmla="*/ 330 w 489"/>
                <a:gd name="T21" fmla="*/ 693 h 772"/>
                <a:gd name="T22" fmla="*/ 345 w 489"/>
                <a:gd name="T23" fmla="*/ 670 h 772"/>
                <a:gd name="T24" fmla="*/ 349 w 489"/>
                <a:gd name="T25" fmla="*/ 642 h 772"/>
                <a:gd name="T26" fmla="*/ 349 w 489"/>
                <a:gd name="T27" fmla="*/ 116 h 772"/>
                <a:gd name="T28" fmla="*/ 340 w 489"/>
                <a:gd name="T29" fmla="*/ 90 h 772"/>
                <a:gd name="T30" fmla="*/ 317 w 489"/>
                <a:gd name="T31" fmla="*/ 71 h 772"/>
                <a:gd name="T32" fmla="*/ 274 w 489"/>
                <a:gd name="T33" fmla="*/ 61 h 772"/>
                <a:gd name="T34" fmla="*/ 244 w 489"/>
                <a:gd name="T35" fmla="*/ 0 h 772"/>
                <a:gd name="T36" fmla="*/ 334 w 489"/>
                <a:gd name="T37" fmla="*/ 6 h 772"/>
                <a:gd name="T38" fmla="*/ 400 w 489"/>
                <a:gd name="T39" fmla="*/ 20 h 772"/>
                <a:gd name="T40" fmla="*/ 446 w 489"/>
                <a:gd name="T41" fmla="*/ 43 h 772"/>
                <a:gd name="T42" fmla="*/ 474 w 489"/>
                <a:gd name="T43" fmla="*/ 73 h 772"/>
                <a:gd name="T44" fmla="*/ 487 w 489"/>
                <a:gd name="T45" fmla="*/ 109 h 772"/>
                <a:gd name="T46" fmla="*/ 489 w 489"/>
                <a:gd name="T47" fmla="*/ 643 h 772"/>
                <a:gd name="T48" fmla="*/ 482 w 489"/>
                <a:gd name="T49" fmla="*/ 682 h 772"/>
                <a:gd name="T50" fmla="*/ 462 w 489"/>
                <a:gd name="T51" fmla="*/ 715 h 772"/>
                <a:gd name="T52" fmla="*/ 425 w 489"/>
                <a:gd name="T53" fmla="*/ 742 h 772"/>
                <a:gd name="T54" fmla="*/ 369 w 489"/>
                <a:gd name="T55" fmla="*/ 761 h 772"/>
                <a:gd name="T56" fmla="*/ 291 w 489"/>
                <a:gd name="T57" fmla="*/ 770 h 772"/>
                <a:gd name="T58" fmla="*/ 196 w 489"/>
                <a:gd name="T59" fmla="*/ 770 h 772"/>
                <a:gd name="T60" fmla="*/ 118 w 489"/>
                <a:gd name="T61" fmla="*/ 761 h 772"/>
                <a:gd name="T62" fmla="*/ 62 w 489"/>
                <a:gd name="T63" fmla="*/ 742 h 772"/>
                <a:gd name="T64" fmla="*/ 26 w 489"/>
                <a:gd name="T65" fmla="*/ 715 h 772"/>
                <a:gd name="T66" fmla="*/ 5 w 489"/>
                <a:gd name="T67" fmla="*/ 682 h 772"/>
                <a:gd name="T68" fmla="*/ 0 w 489"/>
                <a:gd name="T69" fmla="*/ 643 h 772"/>
                <a:gd name="T70" fmla="*/ 1 w 489"/>
                <a:gd name="T71" fmla="*/ 109 h 772"/>
                <a:gd name="T72" fmla="*/ 14 w 489"/>
                <a:gd name="T73" fmla="*/ 73 h 772"/>
                <a:gd name="T74" fmla="*/ 42 w 489"/>
                <a:gd name="T75" fmla="*/ 43 h 772"/>
                <a:gd name="T76" fmla="*/ 87 w 489"/>
                <a:gd name="T77" fmla="*/ 20 h 772"/>
                <a:gd name="T78" fmla="*/ 154 w 489"/>
                <a:gd name="T79" fmla="*/ 6 h 772"/>
                <a:gd name="T80" fmla="*/ 244 w 489"/>
                <a:gd name="T8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9" h="772">
                  <a:moveTo>
                    <a:pt x="244" y="59"/>
                  </a:moveTo>
                  <a:lnTo>
                    <a:pt x="213" y="61"/>
                  </a:lnTo>
                  <a:lnTo>
                    <a:pt x="191" y="65"/>
                  </a:lnTo>
                  <a:lnTo>
                    <a:pt x="172" y="71"/>
                  </a:lnTo>
                  <a:lnTo>
                    <a:pt x="158" y="79"/>
                  </a:lnTo>
                  <a:lnTo>
                    <a:pt x="149" y="90"/>
                  </a:lnTo>
                  <a:lnTo>
                    <a:pt x="142" y="102"/>
                  </a:lnTo>
                  <a:lnTo>
                    <a:pt x="140" y="116"/>
                  </a:lnTo>
                  <a:lnTo>
                    <a:pt x="138" y="130"/>
                  </a:lnTo>
                  <a:lnTo>
                    <a:pt x="138" y="642"/>
                  </a:lnTo>
                  <a:lnTo>
                    <a:pt x="140" y="656"/>
                  </a:lnTo>
                  <a:lnTo>
                    <a:pt x="142" y="670"/>
                  </a:lnTo>
                  <a:lnTo>
                    <a:pt x="149" y="683"/>
                  </a:lnTo>
                  <a:lnTo>
                    <a:pt x="158" y="693"/>
                  </a:lnTo>
                  <a:lnTo>
                    <a:pt x="172" y="702"/>
                  </a:lnTo>
                  <a:lnTo>
                    <a:pt x="191" y="707"/>
                  </a:lnTo>
                  <a:lnTo>
                    <a:pt x="213" y="711"/>
                  </a:lnTo>
                  <a:lnTo>
                    <a:pt x="244" y="713"/>
                  </a:lnTo>
                  <a:lnTo>
                    <a:pt x="274" y="711"/>
                  </a:lnTo>
                  <a:lnTo>
                    <a:pt x="298" y="707"/>
                  </a:lnTo>
                  <a:lnTo>
                    <a:pt x="317" y="702"/>
                  </a:lnTo>
                  <a:lnTo>
                    <a:pt x="330" y="693"/>
                  </a:lnTo>
                  <a:lnTo>
                    <a:pt x="340" y="683"/>
                  </a:lnTo>
                  <a:lnTo>
                    <a:pt x="345" y="670"/>
                  </a:lnTo>
                  <a:lnTo>
                    <a:pt x="349" y="656"/>
                  </a:lnTo>
                  <a:lnTo>
                    <a:pt x="349" y="642"/>
                  </a:lnTo>
                  <a:lnTo>
                    <a:pt x="349" y="130"/>
                  </a:lnTo>
                  <a:lnTo>
                    <a:pt x="349" y="116"/>
                  </a:lnTo>
                  <a:lnTo>
                    <a:pt x="345" y="102"/>
                  </a:lnTo>
                  <a:lnTo>
                    <a:pt x="340" y="90"/>
                  </a:lnTo>
                  <a:lnTo>
                    <a:pt x="330" y="79"/>
                  </a:lnTo>
                  <a:lnTo>
                    <a:pt x="317" y="71"/>
                  </a:lnTo>
                  <a:lnTo>
                    <a:pt x="298" y="65"/>
                  </a:lnTo>
                  <a:lnTo>
                    <a:pt x="274" y="61"/>
                  </a:lnTo>
                  <a:lnTo>
                    <a:pt x="244" y="59"/>
                  </a:lnTo>
                  <a:close/>
                  <a:moveTo>
                    <a:pt x="244" y="0"/>
                  </a:moveTo>
                  <a:lnTo>
                    <a:pt x="291" y="2"/>
                  </a:lnTo>
                  <a:lnTo>
                    <a:pt x="334" y="6"/>
                  </a:lnTo>
                  <a:lnTo>
                    <a:pt x="369" y="11"/>
                  </a:lnTo>
                  <a:lnTo>
                    <a:pt x="400" y="20"/>
                  </a:lnTo>
                  <a:lnTo>
                    <a:pt x="425" y="31"/>
                  </a:lnTo>
                  <a:lnTo>
                    <a:pt x="446" y="43"/>
                  </a:lnTo>
                  <a:lnTo>
                    <a:pt x="462" y="57"/>
                  </a:lnTo>
                  <a:lnTo>
                    <a:pt x="474" y="73"/>
                  </a:lnTo>
                  <a:lnTo>
                    <a:pt x="482" y="90"/>
                  </a:lnTo>
                  <a:lnTo>
                    <a:pt x="487" y="109"/>
                  </a:lnTo>
                  <a:lnTo>
                    <a:pt x="489" y="129"/>
                  </a:lnTo>
                  <a:lnTo>
                    <a:pt x="489" y="643"/>
                  </a:lnTo>
                  <a:lnTo>
                    <a:pt x="487" y="663"/>
                  </a:lnTo>
                  <a:lnTo>
                    <a:pt x="482" y="682"/>
                  </a:lnTo>
                  <a:lnTo>
                    <a:pt x="474" y="699"/>
                  </a:lnTo>
                  <a:lnTo>
                    <a:pt x="462" y="715"/>
                  </a:lnTo>
                  <a:lnTo>
                    <a:pt x="446" y="729"/>
                  </a:lnTo>
                  <a:lnTo>
                    <a:pt x="425" y="742"/>
                  </a:lnTo>
                  <a:lnTo>
                    <a:pt x="400" y="753"/>
                  </a:lnTo>
                  <a:lnTo>
                    <a:pt x="369" y="761"/>
                  </a:lnTo>
                  <a:lnTo>
                    <a:pt x="334" y="766"/>
                  </a:lnTo>
                  <a:lnTo>
                    <a:pt x="291" y="770"/>
                  </a:lnTo>
                  <a:lnTo>
                    <a:pt x="244" y="772"/>
                  </a:lnTo>
                  <a:lnTo>
                    <a:pt x="196" y="770"/>
                  </a:lnTo>
                  <a:lnTo>
                    <a:pt x="154" y="766"/>
                  </a:lnTo>
                  <a:lnTo>
                    <a:pt x="118" y="761"/>
                  </a:lnTo>
                  <a:lnTo>
                    <a:pt x="87" y="753"/>
                  </a:lnTo>
                  <a:lnTo>
                    <a:pt x="62" y="742"/>
                  </a:lnTo>
                  <a:lnTo>
                    <a:pt x="42" y="729"/>
                  </a:lnTo>
                  <a:lnTo>
                    <a:pt x="26" y="715"/>
                  </a:lnTo>
                  <a:lnTo>
                    <a:pt x="14" y="699"/>
                  </a:lnTo>
                  <a:lnTo>
                    <a:pt x="5" y="682"/>
                  </a:lnTo>
                  <a:lnTo>
                    <a:pt x="1" y="663"/>
                  </a:lnTo>
                  <a:lnTo>
                    <a:pt x="0" y="643"/>
                  </a:lnTo>
                  <a:lnTo>
                    <a:pt x="0" y="129"/>
                  </a:lnTo>
                  <a:lnTo>
                    <a:pt x="1" y="109"/>
                  </a:lnTo>
                  <a:lnTo>
                    <a:pt x="5" y="90"/>
                  </a:lnTo>
                  <a:lnTo>
                    <a:pt x="14" y="73"/>
                  </a:lnTo>
                  <a:lnTo>
                    <a:pt x="26" y="57"/>
                  </a:lnTo>
                  <a:lnTo>
                    <a:pt x="42" y="43"/>
                  </a:lnTo>
                  <a:lnTo>
                    <a:pt x="62" y="31"/>
                  </a:lnTo>
                  <a:lnTo>
                    <a:pt x="87" y="20"/>
                  </a:lnTo>
                  <a:lnTo>
                    <a:pt x="118" y="11"/>
                  </a:lnTo>
                  <a:lnTo>
                    <a:pt x="154" y="6"/>
                  </a:lnTo>
                  <a:lnTo>
                    <a:pt x="196" y="2"/>
                  </a:lnTo>
                  <a:lnTo>
                    <a:pt x="2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10" name="Freeform 8">
              <a:extLst>
                <a:ext uri="{FF2B5EF4-FFF2-40B4-BE49-F238E27FC236}">
                  <a16:creationId xmlns:a16="http://schemas.microsoft.com/office/drawing/2014/main" id="{4929D147-9748-EB79-3D1A-1CA3DB594255}"/>
                </a:ext>
              </a:extLst>
            </p:cNvPr>
            <p:cNvSpPr>
              <a:spLocks noEditPoints="1"/>
            </p:cNvSpPr>
            <p:nvPr/>
          </p:nvSpPr>
          <p:spPr bwMode="auto">
            <a:xfrm>
              <a:off x="2730501" y="5005388"/>
              <a:ext cx="360363" cy="603250"/>
            </a:xfrm>
            <a:custGeom>
              <a:avLst/>
              <a:gdLst>
                <a:gd name="T0" fmla="*/ 140 w 454"/>
                <a:gd name="T1" fmla="*/ 59 h 759"/>
                <a:gd name="T2" fmla="*/ 140 w 454"/>
                <a:gd name="T3" fmla="*/ 358 h 759"/>
                <a:gd name="T4" fmla="*/ 207 w 454"/>
                <a:gd name="T5" fmla="*/ 358 h 759"/>
                <a:gd name="T6" fmla="*/ 232 w 454"/>
                <a:gd name="T7" fmla="*/ 358 h 759"/>
                <a:gd name="T8" fmla="*/ 255 w 454"/>
                <a:gd name="T9" fmla="*/ 355 h 759"/>
                <a:gd name="T10" fmla="*/ 275 w 454"/>
                <a:gd name="T11" fmla="*/ 352 h 759"/>
                <a:gd name="T12" fmla="*/ 291 w 454"/>
                <a:gd name="T13" fmla="*/ 346 h 759"/>
                <a:gd name="T14" fmla="*/ 303 w 454"/>
                <a:gd name="T15" fmla="*/ 337 h 759"/>
                <a:gd name="T16" fmla="*/ 311 w 454"/>
                <a:gd name="T17" fmla="*/ 325 h 759"/>
                <a:gd name="T18" fmla="*/ 314 w 454"/>
                <a:gd name="T19" fmla="*/ 311 h 759"/>
                <a:gd name="T20" fmla="*/ 314 w 454"/>
                <a:gd name="T21" fmla="*/ 106 h 759"/>
                <a:gd name="T22" fmla="*/ 311 w 454"/>
                <a:gd name="T23" fmla="*/ 91 h 759"/>
                <a:gd name="T24" fmla="*/ 303 w 454"/>
                <a:gd name="T25" fmla="*/ 79 h 759"/>
                <a:gd name="T26" fmla="*/ 291 w 454"/>
                <a:gd name="T27" fmla="*/ 71 h 759"/>
                <a:gd name="T28" fmla="*/ 275 w 454"/>
                <a:gd name="T29" fmla="*/ 64 h 759"/>
                <a:gd name="T30" fmla="*/ 255 w 454"/>
                <a:gd name="T31" fmla="*/ 62 h 759"/>
                <a:gd name="T32" fmla="*/ 232 w 454"/>
                <a:gd name="T33" fmla="*/ 59 h 759"/>
                <a:gd name="T34" fmla="*/ 207 w 454"/>
                <a:gd name="T35" fmla="*/ 59 h 759"/>
                <a:gd name="T36" fmla="*/ 140 w 454"/>
                <a:gd name="T37" fmla="*/ 59 h 759"/>
                <a:gd name="T38" fmla="*/ 0 w 454"/>
                <a:gd name="T39" fmla="*/ 0 h 759"/>
                <a:gd name="T40" fmla="*/ 221 w 454"/>
                <a:gd name="T41" fmla="*/ 0 h 759"/>
                <a:gd name="T42" fmla="*/ 271 w 454"/>
                <a:gd name="T43" fmla="*/ 0 h 759"/>
                <a:gd name="T44" fmla="*/ 314 w 454"/>
                <a:gd name="T45" fmla="*/ 4 h 759"/>
                <a:gd name="T46" fmla="*/ 350 w 454"/>
                <a:gd name="T47" fmla="*/ 8 h 759"/>
                <a:gd name="T48" fmla="*/ 380 w 454"/>
                <a:gd name="T49" fmla="*/ 16 h 759"/>
                <a:gd name="T50" fmla="*/ 404 w 454"/>
                <a:gd name="T51" fmla="*/ 26 h 759"/>
                <a:gd name="T52" fmla="*/ 423 w 454"/>
                <a:gd name="T53" fmla="*/ 38 h 759"/>
                <a:gd name="T54" fmla="*/ 437 w 454"/>
                <a:gd name="T55" fmla="*/ 52 h 759"/>
                <a:gd name="T56" fmla="*/ 447 w 454"/>
                <a:gd name="T57" fmla="*/ 70 h 759"/>
                <a:gd name="T58" fmla="*/ 452 w 454"/>
                <a:gd name="T59" fmla="*/ 91 h 759"/>
                <a:gd name="T60" fmla="*/ 454 w 454"/>
                <a:gd name="T61" fmla="*/ 115 h 759"/>
                <a:gd name="T62" fmla="*/ 454 w 454"/>
                <a:gd name="T63" fmla="*/ 301 h 759"/>
                <a:gd name="T64" fmla="*/ 451 w 454"/>
                <a:gd name="T65" fmla="*/ 325 h 759"/>
                <a:gd name="T66" fmla="*/ 447 w 454"/>
                <a:gd name="T67" fmla="*/ 347 h 759"/>
                <a:gd name="T68" fmla="*/ 437 w 454"/>
                <a:gd name="T69" fmla="*/ 364 h 759"/>
                <a:gd name="T70" fmla="*/ 423 w 454"/>
                <a:gd name="T71" fmla="*/ 379 h 759"/>
                <a:gd name="T72" fmla="*/ 404 w 454"/>
                <a:gd name="T73" fmla="*/ 391 h 759"/>
                <a:gd name="T74" fmla="*/ 380 w 454"/>
                <a:gd name="T75" fmla="*/ 402 h 759"/>
                <a:gd name="T76" fmla="*/ 350 w 454"/>
                <a:gd name="T77" fmla="*/ 408 h 759"/>
                <a:gd name="T78" fmla="*/ 314 w 454"/>
                <a:gd name="T79" fmla="*/ 414 h 759"/>
                <a:gd name="T80" fmla="*/ 271 w 454"/>
                <a:gd name="T81" fmla="*/ 416 h 759"/>
                <a:gd name="T82" fmla="*/ 221 w 454"/>
                <a:gd name="T83" fmla="*/ 416 h 759"/>
                <a:gd name="T84" fmla="*/ 140 w 454"/>
                <a:gd name="T85" fmla="*/ 416 h 759"/>
                <a:gd name="T86" fmla="*/ 140 w 454"/>
                <a:gd name="T87" fmla="*/ 759 h 759"/>
                <a:gd name="T88" fmla="*/ 0 w 454"/>
                <a:gd name="T89" fmla="*/ 759 h 759"/>
                <a:gd name="T90" fmla="*/ 0 w 454"/>
                <a:gd name="T91"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4" h="759">
                  <a:moveTo>
                    <a:pt x="140" y="59"/>
                  </a:moveTo>
                  <a:lnTo>
                    <a:pt x="140" y="358"/>
                  </a:lnTo>
                  <a:lnTo>
                    <a:pt x="207" y="358"/>
                  </a:lnTo>
                  <a:lnTo>
                    <a:pt x="232" y="358"/>
                  </a:lnTo>
                  <a:lnTo>
                    <a:pt x="255" y="355"/>
                  </a:lnTo>
                  <a:lnTo>
                    <a:pt x="275" y="352"/>
                  </a:lnTo>
                  <a:lnTo>
                    <a:pt x="291" y="346"/>
                  </a:lnTo>
                  <a:lnTo>
                    <a:pt x="303" y="337"/>
                  </a:lnTo>
                  <a:lnTo>
                    <a:pt x="311" y="325"/>
                  </a:lnTo>
                  <a:lnTo>
                    <a:pt x="314" y="311"/>
                  </a:lnTo>
                  <a:lnTo>
                    <a:pt x="314" y="106"/>
                  </a:lnTo>
                  <a:lnTo>
                    <a:pt x="311" y="91"/>
                  </a:lnTo>
                  <a:lnTo>
                    <a:pt x="303" y="79"/>
                  </a:lnTo>
                  <a:lnTo>
                    <a:pt x="291" y="71"/>
                  </a:lnTo>
                  <a:lnTo>
                    <a:pt x="275" y="64"/>
                  </a:lnTo>
                  <a:lnTo>
                    <a:pt x="255" y="62"/>
                  </a:lnTo>
                  <a:lnTo>
                    <a:pt x="232" y="59"/>
                  </a:lnTo>
                  <a:lnTo>
                    <a:pt x="207" y="59"/>
                  </a:lnTo>
                  <a:lnTo>
                    <a:pt x="140" y="59"/>
                  </a:lnTo>
                  <a:close/>
                  <a:moveTo>
                    <a:pt x="0" y="0"/>
                  </a:moveTo>
                  <a:lnTo>
                    <a:pt x="221" y="0"/>
                  </a:lnTo>
                  <a:lnTo>
                    <a:pt x="271" y="0"/>
                  </a:lnTo>
                  <a:lnTo>
                    <a:pt x="314" y="4"/>
                  </a:lnTo>
                  <a:lnTo>
                    <a:pt x="350" y="8"/>
                  </a:lnTo>
                  <a:lnTo>
                    <a:pt x="380" y="16"/>
                  </a:lnTo>
                  <a:lnTo>
                    <a:pt x="404" y="26"/>
                  </a:lnTo>
                  <a:lnTo>
                    <a:pt x="423" y="38"/>
                  </a:lnTo>
                  <a:lnTo>
                    <a:pt x="437" y="52"/>
                  </a:lnTo>
                  <a:lnTo>
                    <a:pt x="447" y="70"/>
                  </a:lnTo>
                  <a:lnTo>
                    <a:pt x="452" y="91"/>
                  </a:lnTo>
                  <a:lnTo>
                    <a:pt x="454" y="115"/>
                  </a:lnTo>
                  <a:lnTo>
                    <a:pt x="454" y="301"/>
                  </a:lnTo>
                  <a:lnTo>
                    <a:pt x="451" y="325"/>
                  </a:lnTo>
                  <a:lnTo>
                    <a:pt x="447" y="347"/>
                  </a:lnTo>
                  <a:lnTo>
                    <a:pt x="437" y="364"/>
                  </a:lnTo>
                  <a:lnTo>
                    <a:pt x="423" y="379"/>
                  </a:lnTo>
                  <a:lnTo>
                    <a:pt x="404" y="391"/>
                  </a:lnTo>
                  <a:lnTo>
                    <a:pt x="380" y="402"/>
                  </a:lnTo>
                  <a:lnTo>
                    <a:pt x="350" y="408"/>
                  </a:lnTo>
                  <a:lnTo>
                    <a:pt x="314" y="414"/>
                  </a:lnTo>
                  <a:lnTo>
                    <a:pt x="271" y="416"/>
                  </a:lnTo>
                  <a:lnTo>
                    <a:pt x="221" y="416"/>
                  </a:lnTo>
                  <a:lnTo>
                    <a:pt x="140" y="416"/>
                  </a:lnTo>
                  <a:lnTo>
                    <a:pt x="140" y="759"/>
                  </a:lnTo>
                  <a:lnTo>
                    <a:pt x="0" y="7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3" name="Freeform 9">
              <a:extLst>
                <a:ext uri="{FF2B5EF4-FFF2-40B4-BE49-F238E27FC236}">
                  <a16:creationId xmlns:a16="http://schemas.microsoft.com/office/drawing/2014/main" id="{E8EEC779-B5DB-8196-8584-DA8734ED138D}"/>
                </a:ext>
              </a:extLst>
            </p:cNvPr>
            <p:cNvSpPr>
              <a:spLocks/>
            </p:cNvSpPr>
            <p:nvPr/>
          </p:nvSpPr>
          <p:spPr bwMode="auto">
            <a:xfrm>
              <a:off x="3121026" y="5000626"/>
              <a:ext cx="358775" cy="611188"/>
            </a:xfrm>
            <a:custGeom>
              <a:avLst/>
              <a:gdLst>
                <a:gd name="T0" fmla="*/ 277 w 451"/>
                <a:gd name="T1" fmla="*/ 2 h 772"/>
                <a:gd name="T2" fmla="*/ 355 w 451"/>
                <a:gd name="T3" fmla="*/ 12 h 772"/>
                <a:gd name="T4" fmla="*/ 407 w 451"/>
                <a:gd name="T5" fmla="*/ 34 h 772"/>
                <a:gd name="T6" fmla="*/ 438 w 451"/>
                <a:gd name="T7" fmla="*/ 65 h 772"/>
                <a:gd name="T8" fmla="*/ 447 w 451"/>
                <a:gd name="T9" fmla="*/ 106 h 772"/>
                <a:gd name="T10" fmla="*/ 309 w 451"/>
                <a:gd name="T11" fmla="*/ 204 h 772"/>
                <a:gd name="T12" fmla="*/ 308 w 451"/>
                <a:gd name="T13" fmla="*/ 98 h 772"/>
                <a:gd name="T14" fmla="*/ 297 w 451"/>
                <a:gd name="T15" fmla="*/ 78 h 772"/>
                <a:gd name="T16" fmla="*/ 273 w 451"/>
                <a:gd name="T17" fmla="*/ 65 h 772"/>
                <a:gd name="T18" fmla="*/ 229 w 451"/>
                <a:gd name="T19" fmla="*/ 59 h 772"/>
                <a:gd name="T20" fmla="*/ 184 w 451"/>
                <a:gd name="T21" fmla="*/ 65 h 772"/>
                <a:gd name="T22" fmla="*/ 159 w 451"/>
                <a:gd name="T23" fmla="*/ 78 h 772"/>
                <a:gd name="T24" fmla="*/ 149 w 451"/>
                <a:gd name="T25" fmla="*/ 98 h 772"/>
                <a:gd name="T26" fmla="*/ 148 w 451"/>
                <a:gd name="T27" fmla="*/ 191 h 772"/>
                <a:gd name="T28" fmla="*/ 155 w 451"/>
                <a:gd name="T29" fmla="*/ 227 h 772"/>
                <a:gd name="T30" fmla="*/ 180 w 451"/>
                <a:gd name="T31" fmla="*/ 259 h 772"/>
                <a:gd name="T32" fmla="*/ 422 w 451"/>
                <a:gd name="T33" fmla="*/ 469 h 772"/>
                <a:gd name="T34" fmla="*/ 449 w 451"/>
                <a:gd name="T35" fmla="*/ 516 h 772"/>
                <a:gd name="T36" fmla="*/ 451 w 451"/>
                <a:gd name="T37" fmla="*/ 660 h 772"/>
                <a:gd name="T38" fmla="*/ 439 w 451"/>
                <a:gd name="T39" fmla="*/ 703 h 772"/>
                <a:gd name="T40" fmla="*/ 404 w 451"/>
                <a:gd name="T41" fmla="*/ 737 h 772"/>
                <a:gd name="T42" fmla="*/ 348 w 451"/>
                <a:gd name="T43" fmla="*/ 760 h 772"/>
                <a:gd name="T44" fmla="*/ 273 w 451"/>
                <a:gd name="T45" fmla="*/ 770 h 772"/>
                <a:gd name="T46" fmla="*/ 180 w 451"/>
                <a:gd name="T47" fmla="*/ 770 h 772"/>
                <a:gd name="T48" fmla="*/ 101 w 451"/>
                <a:gd name="T49" fmla="*/ 760 h 772"/>
                <a:gd name="T50" fmla="*/ 45 w 451"/>
                <a:gd name="T51" fmla="*/ 738 h 772"/>
                <a:gd name="T52" fmla="*/ 11 w 451"/>
                <a:gd name="T53" fmla="*/ 706 h 772"/>
                <a:gd name="T54" fmla="*/ 0 w 451"/>
                <a:gd name="T55" fmla="*/ 660 h 772"/>
                <a:gd name="T56" fmla="*/ 140 w 451"/>
                <a:gd name="T57" fmla="*/ 556 h 772"/>
                <a:gd name="T58" fmla="*/ 143 w 451"/>
                <a:gd name="T59" fmla="*/ 672 h 772"/>
                <a:gd name="T60" fmla="*/ 161 w 451"/>
                <a:gd name="T61" fmla="*/ 698 h 772"/>
                <a:gd name="T62" fmla="*/ 200 w 451"/>
                <a:gd name="T63" fmla="*/ 711 h 772"/>
                <a:gd name="T64" fmla="*/ 254 w 451"/>
                <a:gd name="T65" fmla="*/ 711 h 772"/>
                <a:gd name="T66" fmla="*/ 292 w 451"/>
                <a:gd name="T67" fmla="*/ 698 h 772"/>
                <a:gd name="T68" fmla="*/ 310 w 451"/>
                <a:gd name="T69" fmla="*/ 672 h 772"/>
                <a:gd name="T70" fmla="*/ 313 w 451"/>
                <a:gd name="T71" fmla="*/ 551 h 772"/>
                <a:gd name="T72" fmla="*/ 304 w 451"/>
                <a:gd name="T73" fmla="*/ 513 h 772"/>
                <a:gd name="T74" fmla="*/ 273 w 451"/>
                <a:gd name="T75" fmla="*/ 477 h 772"/>
                <a:gd name="T76" fmla="*/ 47 w 451"/>
                <a:gd name="T77" fmla="*/ 282 h 772"/>
                <a:gd name="T78" fmla="*/ 19 w 451"/>
                <a:gd name="T79" fmla="*/ 244 h 772"/>
                <a:gd name="T80" fmla="*/ 10 w 451"/>
                <a:gd name="T81" fmla="*/ 204 h 772"/>
                <a:gd name="T82" fmla="*/ 13 w 451"/>
                <a:gd name="T83" fmla="*/ 89 h 772"/>
                <a:gd name="T84" fmla="*/ 35 w 451"/>
                <a:gd name="T85" fmla="*/ 50 h 772"/>
                <a:gd name="T86" fmla="*/ 78 w 451"/>
                <a:gd name="T87" fmla="*/ 22 h 772"/>
                <a:gd name="T88" fmla="*/ 144 w 451"/>
                <a:gd name="T89" fmla="*/ 6 h 772"/>
                <a:gd name="T90" fmla="*/ 229 w 451"/>
                <a:gd name="T9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2">
                  <a:moveTo>
                    <a:pt x="229" y="0"/>
                  </a:moveTo>
                  <a:lnTo>
                    <a:pt x="277" y="2"/>
                  </a:lnTo>
                  <a:lnTo>
                    <a:pt x="318" y="6"/>
                  </a:lnTo>
                  <a:lnTo>
                    <a:pt x="355" y="12"/>
                  </a:lnTo>
                  <a:lnTo>
                    <a:pt x="384" y="22"/>
                  </a:lnTo>
                  <a:lnTo>
                    <a:pt x="407" y="34"/>
                  </a:lnTo>
                  <a:lnTo>
                    <a:pt x="426" y="49"/>
                  </a:lnTo>
                  <a:lnTo>
                    <a:pt x="438" y="65"/>
                  </a:lnTo>
                  <a:lnTo>
                    <a:pt x="445" y="85"/>
                  </a:lnTo>
                  <a:lnTo>
                    <a:pt x="447" y="106"/>
                  </a:lnTo>
                  <a:lnTo>
                    <a:pt x="447" y="204"/>
                  </a:lnTo>
                  <a:lnTo>
                    <a:pt x="309" y="204"/>
                  </a:lnTo>
                  <a:lnTo>
                    <a:pt x="309" y="110"/>
                  </a:lnTo>
                  <a:lnTo>
                    <a:pt x="308" y="98"/>
                  </a:lnTo>
                  <a:lnTo>
                    <a:pt x="304" y="87"/>
                  </a:lnTo>
                  <a:lnTo>
                    <a:pt x="297" y="78"/>
                  </a:lnTo>
                  <a:lnTo>
                    <a:pt x="288" y="70"/>
                  </a:lnTo>
                  <a:lnTo>
                    <a:pt x="273" y="65"/>
                  </a:lnTo>
                  <a:lnTo>
                    <a:pt x="254" y="61"/>
                  </a:lnTo>
                  <a:lnTo>
                    <a:pt x="229" y="59"/>
                  </a:lnTo>
                  <a:lnTo>
                    <a:pt x="203" y="61"/>
                  </a:lnTo>
                  <a:lnTo>
                    <a:pt x="184" y="65"/>
                  </a:lnTo>
                  <a:lnTo>
                    <a:pt x="170" y="70"/>
                  </a:lnTo>
                  <a:lnTo>
                    <a:pt x="159" y="78"/>
                  </a:lnTo>
                  <a:lnTo>
                    <a:pt x="152" y="87"/>
                  </a:lnTo>
                  <a:lnTo>
                    <a:pt x="149" y="98"/>
                  </a:lnTo>
                  <a:lnTo>
                    <a:pt x="148" y="110"/>
                  </a:lnTo>
                  <a:lnTo>
                    <a:pt x="148" y="191"/>
                  </a:lnTo>
                  <a:lnTo>
                    <a:pt x="149" y="209"/>
                  </a:lnTo>
                  <a:lnTo>
                    <a:pt x="155" y="227"/>
                  </a:lnTo>
                  <a:lnTo>
                    <a:pt x="165" y="243"/>
                  </a:lnTo>
                  <a:lnTo>
                    <a:pt x="180" y="259"/>
                  </a:lnTo>
                  <a:lnTo>
                    <a:pt x="402" y="448"/>
                  </a:lnTo>
                  <a:lnTo>
                    <a:pt x="422" y="469"/>
                  </a:lnTo>
                  <a:lnTo>
                    <a:pt x="438" y="492"/>
                  </a:lnTo>
                  <a:lnTo>
                    <a:pt x="449" y="516"/>
                  </a:lnTo>
                  <a:lnTo>
                    <a:pt x="451" y="541"/>
                  </a:lnTo>
                  <a:lnTo>
                    <a:pt x="451" y="660"/>
                  </a:lnTo>
                  <a:lnTo>
                    <a:pt x="449" y="683"/>
                  </a:lnTo>
                  <a:lnTo>
                    <a:pt x="439" y="703"/>
                  </a:lnTo>
                  <a:lnTo>
                    <a:pt x="424" y="721"/>
                  </a:lnTo>
                  <a:lnTo>
                    <a:pt x="404" y="737"/>
                  </a:lnTo>
                  <a:lnTo>
                    <a:pt x="379" y="749"/>
                  </a:lnTo>
                  <a:lnTo>
                    <a:pt x="348" y="760"/>
                  </a:lnTo>
                  <a:lnTo>
                    <a:pt x="313" y="766"/>
                  </a:lnTo>
                  <a:lnTo>
                    <a:pt x="273" y="770"/>
                  </a:lnTo>
                  <a:lnTo>
                    <a:pt x="229" y="772"/>
                  </a:lnTo>
                  <a:lnTo>
                    <a:pt x="180" y="770"/>
                  </a:lnTo>
                  <a:lnTo>
                    <a:pt x="137" y="766"/>
                  </a:lnTo>
                  <a:lnTo>
                    <a:pt x="101" y="760"/>
                  </a:lnTo>
                  <a:lnTo>
                    <a:pt x="70" y="750"/>
                  </a:lnTo>
                  <a:lnTo>
                    <a:pt x="45" y="738"/>
                  </a:lnTo>
                  <a:lnTo>
                    <a:pt x="26" y="723"/>
                  </a:lnTo>
                  <a:lnTo>
                    <a:pt x="11" y="706"/>
                  </a:lnTo>
                  <a:lnTo>
                    <a:pt x="3" y="685"/>
                  </a:lnTo>
                  <a:lnTo>
                    <a:pt x="0" y="660"/>
                  </a:lnTo>
                  <a:lnTo>
                    <a:pt x="0" y="556"/>
                  </a:lnTo>
                  <a:lnTo>
                    <a:pt x="140" y="556"/>
                  </a:lnTo>
                  <a:lnTo>
                    <a:pt x="140" y="656"/>
                  </a:lnTo>
                  <a:lnTo>
                    <a:pt x="143" y="672"/>
                  </a:lnTo>
                  <a:lnTo>
                    <a:pt x="149" y="687"/>
                  </a:lnTo>
                  <a:lnTo>
                    <a:pt x="161" y="698"/>
                  </a:lnTo>
                  <a:lnTo>
                    <a:pt x="179" y="706"/>
                  </a:lnTo>
                  <a:lnTo>
                    <a:pt x="200" y="711"/>
                  </a:lnTo>
                  <a:lnTo>
                    <a:pt x="229" y="713"/>
                  </a:lnTo>
                  <a:lnTo>
                    <a:pt x="254" y="711"/>
                  </a:lnTo>
                  <a:lnTo>
                    <a:pt x="276" y="706"/>
                  </a:lnTo>
                  <a:lnTo>
                    <a:pt x="292" y="698"/>
                  </a:lnTo>
                  <a:lnTo>
                    <a:pt x="304" y="687"/>
                  </a:lnTo>
                  <a:lnTo>
                    <a:pt x="310" y="672"/>
                  </a:lnTo>
                  <a:lnTo>
                    <a:pt x="313" y="656"/>
                  </a:lnTo>
                  <a:lnTo>
                    <a:pt x="313" y="551"/>
                  </a:lnTo>
                  <a:lnTo>
                    <a:pt x="310" y="532"/>
                  </a:lnTo>
                  <a:lnTo>
                    <a:pt x="304" y="513"/>
                  </a:lnTo>
                  <a:lnTo>
                    <a:pt x="292" y="496"/>
                  </a:lnTo>
                  <a:lnTo>
                    <a:pt x="273" y="477"/>
                  </a:lnTo>
                  <a:lnTo>
                    <a:pt x="69" y="300"/>
                  </a:lnTo>
                  <a:lnTo>
                    <a:pt x="47" y="282"/>
                  </a:lnTo>
                  <a:lnTo>
                    <a:pt x="31" y="263"/>
                  </a:lnTo>
                  <a:lnTo>
                    <a:pt x="19" y="244"/>
                  </a:lnTo>
                  <a:lnTo>
                    <a:pt x="11" y="225"/>
                  </a:lnTo>
                  <a:lnTo>
                    <a:pt x="10" y="204"/>
                  </a:lnTo>
                  <a:lnTo>
                    <a:pt x="10" y="112"/>
                  </a:lnTo>
                  <a:lnTo>
                    <a:pt x="13" y="89"/>
                  </a:lnTo>
                  <a:lnTo>
                    <a:pt x="21" y="67"/>
                  </a:lnTo>
                  <a:lnTo>
                    <a:pt x="35" y="50"/>
                  </a:lnTo>
                  <a:lnTo>
                    <a:pt x="54" y="35"/>
                  </a:lnTo>
                  <a:lnTo>
                    <a:pt x="78" y="22"/>
                  </a:lnTo>
                  <a:lnTo>
                    <a:pt x="109" y="12"/>
                  </a:lnTo>
                  <a:lnTo>
                    <a:pt x="144" y="6"/>
                  </a:lnTo>
                  <a:lnTo>
                    <a:pt x="184" y="2"/>
                  </a:lnTo>
                  <a:lnTo>
                    <a:pt x="2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4" name="Freeform 10">
              <a:extLst>
                <a:ext uri="{FF2B5EF4-FFF2-40B4-BE49-F238E27FC236}">
                  <a16:creationId xmlns:a16="http://schemas.microsoft.com/office/drawing/2014/main" id="{52B8653D-CC15-DADE-04F2-09629FDCB843}"/>
                </a:ext>
              </a:extLst>
            </p:cNvPr>
            <p:cNvSpPr>
              <a:spLocks/>
            </p:cNvSpPr>
            <p:nvPr/>
          </p:nvSpPr>
          <p:spPr bwMode="auto">
            <a:xfrm>
              <a:off x="3935413" y="5000626"/>
              <a:ext cx="358775" cy="611188"/>
            </a:xfrm>
            <a:custGeom>
              <a:avLst/>
              <a:gdLst>
                <a:gd name="T0" fmla="*/ 276 w 451"/>
                <a:gd name="T1" fmla="*/ 2 h 772"/>
                <a:gd name="T2" fmla="*/ 354 w 451"/>
                <a:gd name="T3" fmla="*/ 12 h 772"/>
                <a:gd name="T4" fmla="*/ 407 w 451"/>
                <a:gd name="T5" fmla="*/ 34 h 772"/>
                <a:gd name="T6" fmla="*/ 437 w 451"/>
                <a:gd name="T7" fmla="*/ 65 h 772"/>
                <a:gd name="T8" fmla="*/ 447 w 451"/>
                <a:gd name="T9" fmla="*/ 106 h 772"/>
                <a:gd name="T10" fmla="*/ 307 w 451"/>
                <a:gd name="T11" fmla="*/ 204 h 772"/>
                <a:gd name="T12" fmla="*/ 307 w 451"/>
                <a:gd name="T13" fmla="*/ 98 h 772"/>
                <a:gd name="T14" fmla="*/ 296 w 451"/>
                <a:gd name="T15" fmla="*/ 78 h 772"/>
                <a:gd name="T16" fmla="*/ 272 w 451"/>
                <a:gd name="T17" fmla="*/ 65 h 772"/>
                <a:gd name="T18" fmla="*/ 228 w 451"/>
                <a:gd name="T19" fmla="*/ 59 h 772"/>
                <a:gd name="T20" fmla="*/ 182 w 451"/>
                <a:gd name="T21" fmla="*/ 65 h 772"/>
                <a:gd name="T22" fmla="*/ 158 w 451"/>
                <a:gd name="T23" fmla="*/ 78 h 772"/>
                <a:gd name="T24" fmla="*/ 149 w 451"/>
                <a:gd name="T25" fmla="*/ 98 h 772"/>
                <a:gd name="T26" fmla="*/ 148 w 451"/>
                <a:gd name="T27" fmla="*/ 191 h 772"/>
                <a:gd name="T28" fmla="*/ 154 w 451"/>
                <a:gd name="T29" fmla="*/ 227 h 772"/>
                <a:gd name="T30" fmla="*/ 178 w 451"/>
                <a:gd name="T31" fmla="*/ 259 h 772"/>
                <a:gd name="T32" fmla="*/ 421 w 451"/>
                <a:gd name="T33" fmla="*/ 469 h 772"/>
                <a:gd name="T34" fmla="*/ 447 w 451"/>
                <a:gd name="T35" fmla="*/ 516 h 772"/>
                <a:gd name="T36" fmla="*/ 451 w 451"/>
                <a:gd name="T37" fmla="*/ 660 h 772"/>
                <a:gd name="T38" fmla="*/ 439 w 451"/>
                <a:gd name="T39" fmla="*/ 703 h 772"/>
                <a:gd name="T40" fmla="*/ 404 w 451"/>
                <a:gd name="T41" fmla="*/ 737 h 772"/>
                <a:gd name="T42" fmla="*/ 347 w 451"/>
                <a:gd name="T43" fmla="*/ 760 h 772"/>
                <a:gd name="T44" fmla="*/ 272 w 451"/>
                <a:gd name="T45" fmla="*/ 770 h 772"/>
                <a:gd name="T46" fmla="*/ 180 w 451"/>
                <a:gd name="T47" fmla="*/ 770 h 772"/>
                <a:gd name="T48" fmla="*/ 101 w 451"/>
                <a:gd name="T49" fmla="*/ 760 h 772"/>
                <a:gd name="T50" fmla="*/ 44 w 451"/>
                <a:gd name="T51" fmla="*/ 738 h 772"/>
                <a:gd name="T52" fmla="*/ 11 w 451"/>
                <a:gd name="T53" fmla="*/ 706 h 772"/>
                <a:gd name="T54" fmla="*/ 0 w 451"/>
                <a:gd name="T55" fmla="*/ 660 h 772"/>
                <a:gd name="T56" fmla="*/ 139 w 451"/>
                <a:gd name="T57" fmla="*/ 556 h 772"/>
                <a:gd name="T58" fmla="*/ 141 w 451"/>
                <a:gd name="T59" fmla="*/ 672 h 772"/>
                <a:gd name="T60" fmla="*/ 160 w 451"/>
                <a:gd name="T61" fmla="*/ 698 h 772"/>
                <a:gd name="T62" fmla="*/ 200 w 451"/>
                <a:gd name="T63" fmla="*/ 711 h 772"/>
                <a:gd name="T64" fmla="*/ 254 w 451"/>
                <a:gd name="T65" fmla="*/ 711 h 772"/>
                <a:gd name="T66" fmla="*/ 291 w 451"/>
                <a:gd name="T67" fmla="*/ 698 h 772"/>
                <a:gd name="T68" fmla="*/ 310 w 451"/>
                <a:gd name="T69" fmla="*/ 672 h 772"/>
                <a:gd name="T70" fmla="*/ 311 w 451"/>
                <a:gd name="T71" fmla="*/ 551 h 772"/>
                <a:gd name="T72" fmla="*/ 303 w 451"/>
                <a:gd name="T73" fmla="*/ 515 h 772"/>
                <a:gd name="T74" fmla="*/ 271 w 451"/>
                <a:gd name="T75" fmla="*/ 477 h 772"/>
                <a:gd name="T76" fmla="*/ 47 w 451"/>
                <a:gd name="T77" fmla="*/ 282 h 772"/>
                <a:gd name="T78" fmla="*/ 19 w 451"/>
                <a:gd name="T79" fmla="*/ 244 h 772"/>
                <a:gd name="T80" fmla="*/ 8 w 451"/>
                <a:gd name="T81" fmla="*/ 204 h 772"/>
                <a:gd name="T82" fmla="*/ 11 w 451"/>
                <a:gd name="T83" fmla="*/ 89 h 772"/>
                <a:gd name="T84" fmla="*/ 33 w 451"/>
                <a:gd name="T85" fmla="*/ 50 h 772"/>
                <a:gd name="T86" fmla="*/ 78 w 451"/>
                <a:gd name="T87" fmla="*/ 22 h 772"/>
                <a:gd name="T88" fmla="*/ 144 w 451"/>
                <a:gd name="T89" fmla="*/ 6 h 772"/>
                <a:gd name="T90" fmla="*/ 228 w 451"/>
                <a:gd name="T9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2">
                  <a:moveTo>
                    <a:pt x="228" y="0"/>
                  </a:moveTo>
                  <a:lnTo>
                    <a:pt x="276" y="2"/>
                  </a:lnTo>
                  <a:lnTo>
                    <a:pt x="318" y="6"/>
                  </a:lnTo>
                  <a:lnTo>
                    <a:pt x="354" y="12"/>
                  </a:lnTo>
                  <a:lnTo>
                    <a:pt x="382" y="22"/>
                  </a:lnTo>
                  <a:lnTo>
                    <a:pt x="407" y="34"/>
                  </a:lnTo>
                  <a:lnTo>
                    <a:pt x="424" y="49"/>
                  </a:lnTo>
                  <a:lnTo>
                    <a:pt x="437" y="65"/>
                  </a:lnTo>
                  <a:lnTo>
                    <a:pt x="444" y="85"/>
                  </a:lnTo>
                  <a:lnTo>
                    <a:pt x="447" y="106"/>
                  </a:lnTo>
                  <a:lnTo>
                    <a:pt x="447" y="204"/>
                  </a:lnTo>
                  <a:lnTo>
                    <a:pt x="307" y="204"/>
                  </a:lnTo>
                  <a:lnTo>
                    <a:pt x="307" y="110"/>
                  </a:lnTo>
                  <a:lnTo>
                    <a:pt x="307" y="98"/>
                  </a:lnTo>
                  <a:lnTo>
                    <a:pt x="303" y="87"/>
                  </a:lnTo>
                  <a:lnTo>
                    <a:pt x="296" y="78"/>
                  </a:lnTo>
                  <a:lnTo>
                    <a:pt x="286" y="70"/>
                  </a:lnTo>
                  <a:lnTo>
                    <a:pt x="272" y="65"/>
                  </a:lnTo>
                  <a:lnTo>
                    <a:pt x="252" y="61"/>
                  </a:lnTo>
                  <a:lnTo>
                    <a:pt x="228" y="59"/>
                  </a:lnTo>
                  <a:lnTo>
                    <a:pt x="203" y="61"/>
                  </a:lnTo>
                  <a:lnTo>
                    <a:pt x="182" y="65"/>
                  </a:lnTo>
                  <a:lnTo>
                    <a:pt x="169" y="70"/>
                  </a:lnTo>
                  <a:lnTo>
                    <a:pt x="158" y="78"/>
                  </a:lnTo>
                  <a:lnTo>
                    <a:pt x="152" y="87"/>
                  </a:lnTo>
                  <a:lnTo>
                    <a:pt x="149" y="98"/>
                  </a:lnTo>
                  <a:lnTo>
                    <a:pt x="148" y="110"/>
                  </a:lnTo>
                  <a:lnTo>
                    <a:pt x="148" y="191"/>
                  </a:lnTo>
                  <a:lnTo>
                    <a:pt x="149" y="209"/>
                  </a:lnTo>
                  <a:lnTo>
                    <a:pt x="154" y="227"/>
                  </a:lnTo>
                  <a:lnTo>
                    <a:pt x="164" y="243"/>
                  </a:lnTo>
                  <a:lnTo>
                    <a:pt x="178" y="259"/>
                  </a:lnTo>
                  <a:lnTo>
                    <a:pt x="400" y="448"/>
                  </a:lnTo>
                  <a:lnTo>
                    <a:pt x="421" y="469"/>
                  </a:lnTo>
                  <a:lnTo>
                    <a:pt x="437" y="492"/>
                  </a:lnTo>
                  <a:lnTo>
                    <a:pt x="447" y="516"/>
                  </a:lnTo>
                  <a:lnTo>
                    <a:pt x="451" y="541"/>
                  </a:lnTo>
                  <a:lnTo>
                    <a:pt x="451" y="660"/>
                  </a:lnTo>
                  <a:lnTo>
                    <a:pt x="448" y="683"/>
                  </a:lnTo>
                  <a:lnTo>
                    <a:pt x="439" y="703"/>
                  </a:lnTo>
                  <a:lnTo>
                    <a:pt x="424" y="721"/>
                  </a:lnTo>
                  <a:lnTo>
                    <a:pt x="404" y="737"/>
                  </a:lnTo>
                  <a:lnTo>
                    <a:pt x="378" y="749"/>
                  </a:lnTo>
                  <a:lnTo>
                    <a:pt x="347" y="760"/>
                  </a:lnTo>
                  <a:lnTo>
                    <a:pt x="311" y="766"/>
                  </a:lnTo>
                  <a:lnTo>
                    <a:pt x="272" y="770"/>
                  </a:lnTo>
                  <a:lnTo>
                    <a:pt x="228" y="772"/>
                  </a:lnTo>
                  <a:lnTo>
                    <a:pt x="180" y="770"/>
                  </a:lnTo>
                  <a:lnTo>
                    <a:pt x="137" y="766"/>
                  </a:lnTo>
                  <a:lnTo>
                    <a:pt x="101" y="760"/>
                  </a:lnTo>
                  <a:lnTo>
                    <a:pt x="70" y="750"/>
                  </a:lnTo>
                  <a:lnTo>
                    <a:pt x="44" y="738"/>
                  </a:lnTo>
                  <a:lnTo>
                    <a:pt x="24" y="723"/>
                  </a:lnTo>
                  <a:lnTo>
                    <a:pt x="11" y="706"/>
                  </a:lnTo>
                  <a:lnTo>
                    <a:pt x="3" y="685"/>
                  </a:lnTo>
                  <a:lnTo>
                    <a:pt x="0" y="660"/>
                  </a:lnTo>
                  <a:lnTo>
                    <a:pt x="0" y="556"/>
                  </a:lnTo>
                  <a:lnTo>
                    <a:pt x="139" y="556"/>
                  </a:lnTo>
                  <a:lnTo>
                    <a:pt x="139" y="656"/>
                  </a:lnTo>
                  <a:lnTo>
                    <a:pt x="141" y="672"/>
                  </a:lnTo>
                  <a:lnTo>
                    <a:pt x="149" y="687"/>
                  </a:lnTo>
                  <a:lnTo>
                    <a:pt x="160" y="698"/>
                  </a:lnTo>
                  <a:lnTo>
                    <a:pt x="177" y="706"/>
                  </a:lnTo>
                  <a:lnTo>
                    <a:pt x="200" y="711"/>
                  </a:lnTo>
                  <a:lnTo>
                    <a:pt x="228" y="713"/>
                  </a:lnTo>
                  <a:lnTo>
                    <a:pt x="254" y="711"/>
                  </a:lnTo>
                  <a:lnTo>
                    <a:pt x="275" y="706"/>
                  </a:lnTo>
                  <a:lnTo>
                    <a:pt x="291" y="698"/>
                  </a:lnTo>
                  <a:lnTo>
                    <a:pt x="302" y="687"/>
                  </a:lnTo>
                  <a:lnTo>
                    <a:pt x="310" y="672"/>
                  </a:lnTo>
                  <a:lnTo>
                    <a:pt x="311" y="656"/>
                  </a:lnTo>
                  <a:lnTo>
                    <a:pt x="311" y="551"/>
                  </a:lnTo>
                  <a:lnTo>
                    <a:pt x="310" y="532"/>
                  </a:lnTo>
                  <a:lnTo>
                    <a:pt x="303" y="515"/>
                  </a:lnTo>
                  <a:lnTo>
                    <a:pt x="290" y="496"/>
                  </a:lnTo>
                  <a:lnTo>
                    <a:pt x="271" y="477"/>
                  </a:lnTo>
                  <a:lnTo>
                    <a:pt x="67" y="300"/>
                  </a:lnTo>
                  <a:lnTo>
                    <a:pt x="47" y="282"/>
                  </a:lnTo>
                  <a:lnTo>
                    <a:pt x="31" y="263"/>
                  </a:lnTo>
                  <a:lnTo>
                    <a:pt x="19" y="244"/>
                  </a:lnTo>
                  <a:lnTo>
                    <a:pt x="11" y="225"/>
                  </a:lnTo>
                  <a:lnTo>
                    <a:pt x="8" y="204"/>
                  </a:lnTo>
                  <a:lnTo>
                    <a:pt x="8" y="112"/>
                  </a:lnTo>
                  <a:lnTo>
                    <a:pt x="11" y="89"/>
                  </a:lnTo>
                  <a:lnTo>
                    <a:pt x="20" y="67"/>
                  </a:lnTo>
                  <a:lnTo>
                    <a:pt x="33" y="50"/>
                  </a:lnTo>
                  <a:lnTo>
                    <a:pt x="54" y="35"/>
                  </a:lnTo>
                  <a:lnTo>
                    <a:pt x="78" y="22"/>
                  </a:lnTo>
                  <a:lnTo>
                    <a:pt x="107" y="12"/>
                  </a:lnTo>
                  <a:lnTo>
                    <a:pt x="144" y="6"/>
                  </a:lnTo>
                  <a:lnTo>
                    <a:pt x="182"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5" name="Freeform 11">
              <a:extLst>
                <a:ext uri="{FF2B5EF4-FFF2-40B4-BE49-F238E27FC236}">
                  <a16:creationId xmlns:a16="http://schemas.microsoft.com/office/drawing/2014/main" id="{4F041A26-44A7-17EE-C5EE-CCF9B375E7DA}"/>
                </a:ext>
              </a:extLst>
            </p:cNvPr>
            <p:cNvSpPr>
              <a:spLocks/>
            </p:cNvSpPr>
            <p:nvPr/>
          </p:nvSpPr>
          <p:spPr bwMode="auto">
            <a:xfrm>
              <a:off x="1430338" y="5005388"/>
              <a:ext cx="352425" cy="755650"/>
            </a:xfrm>
            <a:custGeom>
              <a:avLst/>
              <a:gdLst>
                <a:gd name="T0" fmla="*/ 305 w 443"/>
                <a:gd name="T1" fmla="*/ 0 h 952"/>
                <a:gd name="T2" fmla="*/ 443 w 443"/>
                <a:gd name="T3" fmla="*/ 0 h 952"/>
                <a:gd name="T4" fmla="*/ 138 w 443"/>
                <a:gd name="T5" fmla="*/ 952 h 952"/>
                <a:gd name="T6" fmla="*/ 0 w 443"/>
                <a:gd name="T7" fmla="*/ 952 h 952"/>
                <a:gd name="T8" fmla="*/ 305 w 443"/>
                <a:gd name="T9" fmla="*/ 0 h 952"/>
              </a:gdLst>
              <a:ahLst/>
              <a:cxnLst>
                <a:cxn ang="0">
                  <a:pos x="T0" y="T1"/>
                </a:cxn>
                <a:cxn ang="0">
                  <a:pos x="T2" y="T3"/>
                </a:cxn>
                <a:cxn ang="0">
                  <a:pos x="T4" y="T5"/>
                </a:cxn>
                <a:cxn ang="0">
                  <a:pos x="T6" y="T7"/>
                </a:cxn>
                <a:cxn ang="0">
                  <a:pos x="T8" y="T9"/>
                </a:cxn>
              </a:cxnLst>
              <a:rect l="0" t="0" r="r" b="b"/>
              <a:pathLst>
                <a:path w="443" h="952">
                  <a:moveTo>
                    <a:pt x="305" y="0"/>
                  </a:moveTo>
                  <a:lnTo>
                    <a:pt x="443" y="0"/>
                  </a:lnTo>
                  <a:lnTo>
                    <a:pt x="138" y="952"/>
                  </a:lnTo>
                  <a:lnTo>
                    <a:pt x="0" y="952"/>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6" name="Freeform 12">
              <a:extLst>
                <a:ext uri="{FF2B5EF4-FFF2-40B4-BE49-F238E27FC236}">
                  <a16:creationId xmlns:a16="http://schemas.microsoft.com/office/drawing/2014/main" id="{E099FC05-67C9-26F6-0520-D0D9933DFBFB}"/>
                </a:ext>
              </a:extLst>
            </p:cNvPr>
            <p:cNvSpPr>
              <a:spLocks/>
            </p:cNvSpPr>
            <p:nvPr/>
          </p:nvSpPr>
          <p:spPr bwMode="auto">
            <a:xfrm>
              <a:off x="1349376" y="5006976"/>
              <a:ext cx="204788" cy="468313"/>
            </a:xfrm>
            <a:custGeom>
              <a:avLst/>
              <a:gdLst>
                <a:gd name="T0" fmla="*/ 0 w 257"/>
                <a:gd name="T1" fmla="*/ 0 h 591"/>
                <a:gd name="T2" fmla="*/ 138 w 257"/>
                <a:gd name="T3" fmla="*/ 0 h 591"/>
                <a:gd name="T4" fmla="*/ 257 w 257"/>
                <a:gd name="T5" fmla="*/ 373 h 591"/>
                <a:gd name="T6" fmla="*/ 188 w 257"/>
                <a:gd name="T7" fmla="*/ 591 h 591"/>
                <a:gd name="T8" fmla="*/ 0 w 257"/>
                <a:gd name="T9" fmla="*/ 0 h 591"/>
              </a:gdLst>
              <a:ahLst/>
              <a:cxnLst>
                <a:cxn ang="0">
                  <a:pos x="T0" y="T1"/>
                </a:cxn>
                <a:cxn ang="0">
                  <a:pos x="T2" y="T3"/>
                </a:cxn>
                <a:cxn ang="0">
                  <a:pos x="T4" y="T5"/>
                </a:cxn>
                <a:cxn ang="0">
                  <a:pos x="T6" y="T7"/>
                </a:cxn>
                <a:cxn ang="0">
                  <a:pos x="T8" y="T9"/>
                </a:cxn>
              </a:cxnLst>
              <a:rect l="0" t="0" r="r" b="b"/>
              <a:pathLst>
                <a:path w="257" h="591">
                  <a:moveTo>
                    <a:pt x="0" y="0"/>
                  </a:moveTo>
                  <a:lnTo>
                    <a:pt x="138" y="0"/>
                  </a:lnTo>
                  <a:lnTo>
                    <a:pt x="257" y="373"/>
                  </a:lnTo>
                  <a:lnTo>
                    <a:pt x="188" y="59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7" name="Freeform 13">
              <a:extLst>
                <a:ext uri="{FF2B5EF4-FFF2-40B4-BE49-F238E27FC236}">
                  <a16:creationId xmlns:a16="http://schemas.microsoft.com/office/drawing/2014/main" id="{209FF717-59DA-B082-ECF5-51B964773C64}"/>
                </a:ext>
              </a:extLst>
            </p:cNvPr>
            <p:cNvSpPr>
              <a:spLocks/>
            </p:cNvSpPr>
            <p:nvPr/>
          </p:nvSpPr>
          <p:spPr bwMode="auto">
            <a:xfrm>
              <a:off x="3578226" y="5005388"/>
              <a:ext cx="352425" cy="755650"/>
            </a:xfrm>
            <a:custGeom>
              <a:avLst/>
              <a:gdLst>
                <a:gd name="T0" fmla="*/ 305 w 444"/>
                <a:gd name="T1" fmla="*/ 0 h 952"/>
                <a:gd name="T2" fmla="*/ 444 w 444"/>
                <a:gd name="T3" fmla="*/ 0 h 952"/>
                <a:gd name="T4" fmla="*/ 138 w 444"/>
                <a:gd name="T5" fmla="*/ 952 h 952"/>
                <a:gd name="T6" fmla="*/ 0 w 444"/>
                <a:gd name="T7" fmla="*/ 952 h 952"/>
                <a:gd name="T8" fmla="*/ 305 w 444"/>
                <a:gd name="T9" fmla="*/ 0 h 952"/>
              </a:gdLst>
              <a:ahLst/>
              <a:cxnLst>
                <a:cxn ang="0">
                  <a:pos x="T0" y="T1"/>
                </a:cxn>
                <a:cxn ang="0">
                  <a:pos x="T2" y="T3"/>
                </a:cxn>
                <a:cxn ang="0">
                  <a:pos x="T4" y="T5"/>
                </a:cxn>
                <a:cxn ang="0">
                  <a:pos x="T6" y="T7"/>
                </a:cxn>
                <a:cxn ang="0">
                  <a:pos x="T8" y="T9"/>
                </a:cxn>
              </a:cxnLst>
              <a:rect l="0" t="0" r="r" b="b"/>
              <a:pathLst>
                <a:path w="444" h="952">
                  <a:moveTo>
                    <a:pt x="305" y="0"/>
                  </a:moveTo>
                  <a:lnTo>
                    <a:pt x="444" y="0"/>
                  </a:lnTo>
                  <a:lnTo>
                    <a:pt x="138" y="952"/>
                  </a:lnTo>
                  <a:lnTo>
                    <a:pt x="0" y="952"/>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8" name="Freeform 14">
              <a:extLst>
                <a:ext uri="{FF2B5EF4-FFF2-40B4-BE49-F238E27FC236}">
                  <a16:creationId xmlns:a16="http://schemas.microsoft.com/office/drawing/2014/main" id="{697ACC95-64FF-EF4B-C99A-D75F1601E907}"/>
                </a:ext>
              </a:extLst>
            </p:cNvPr>
            <p:cNvSpPr>
              <a:spLocks/>
            </p:cNvSpPr>
            <p:nvPr/>
          </p:nvSpPr>
          <p:spPr bwMode="auto">
            <a:xfrm>
              <a:off x="3495676" y="5005388"/>
              <a:ext cx="206375" cy="468313"/>
            </a:xfrm>
            <a:custGeom>
              <a:avLst/>
              <a:gdLst>
                <a:gd name="T0" fmla="*/ 0 w 259"/>
                <a:gd name="T1" fmla="*/ 0 h 589"/>
                <a:gd name="T2" fmla="*/ 139 w 259"/>
                <a:gd name="T3" fmla="*/ 0 h 589"/>
                <a:gd name="T4" fmla="*/ 259 w 259"/>
                <a:gd name="T5" fmla="*/ 372 h 589"/>
                <a:gd name="T6" fmla="*/ 189 w 259"/>
                <a:gd name="T7" fmla="*/ 589 h 589"/>
                <a:gd name="T8" fmla="*/ 0 w 259"/>
                <a:gd name="T9" fmla="*/ 0 h 589"/>
              </a:gdLst>
              <a:ahLst/>
              <a:cxnLst>
                <a:cxn ang="0">
                  <a:pos x="T0" y="T1"/>
                </a:cxn>
                <a:cxn ang="0">
                  <a:pos x="T2" y="T3"/>
                </a:cxn>
                <a:cxn ang="0">
                  <a:pos x="T4" y="T5"/>
                </a:cxn>
                <a:cxn ang="0">
                  <a:pos x="T6" y="T7"/>
                </a:cxn>
                <a:cxn ang="0">
                  <a:pos x="T8" y="T9"/>
                </a:cxn>
              </a:cxnLst>
              <a:rect l="0" t="0" r="r" b="b"/>
              <a:pathLst>
                <a:path w="259" h="589">
                  <a:moveTo>
                    <a:pt x="0" y="0"/>
                  </a:moveTo>
                  <a:lnTo>
                    <a:pt x="139" y="0"/>
                  </a:lnTo>
                  <a:lnTo>
                    <a:pt x="259" y="372"/>
                  </a:lnTo>
                  <a:lnTo>
                    <a:pt x="189" y="5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29" name="Freeform 15">
              <a:extLst>
                <a:ext uri="{FF2B5EF4-FFF2-40B4-BE49-F238E27FC236}">
                  <a16:creationId xmlns:a16="http://schemas.microsoft.com/office/drawing/2014/main" id="{2FE3A56B-9359-8BA0-E5E3-87C32318AA73}"/>
                </a:ext>
              </a:extLst>
            </p:cNvPr>
            <p:cNvSpPr>
              <a:spLocks/>
            </p:cNvSpPr>
            <p:nvPr/>
          </p:nvSpPr>
          <p:spPr bwMode="auto">
            <a:xfrm>
              <a:off x="1817688" y="5005388"/>
              <a:ext cx="396875" cy="603250"/>
            </a:xfrm>
            <a:custGeom>
              <a:avLst/>
              <a:gdLst>
                <a:gd name="T0" fmla="*/ 0 w 499"/>
                <a:gd name="T1" fmla="*/ 0 h 759"/>
                <a:gd name="T2" fmla="*/ 268 w 499"/>
                <a:gd name="T3" fmla="*/ 0 h 759"/>
                <a:gd name="T4" fmla="*/ 318 w 499"/>
                <a:gd name="T5" fmla="*/ 0 h 759"/>
                <a:gd name="T6" fmla="*/ 361 w 499"/>
                <a:gd name="T7" fmla="*/ 4 h 759"/>
                <a:gd name="T8" fmla="*/ 397 w 499"/>
                <a:gd name="T9" fmla="*/ 8 h 759"/>
                <a:gd name="T10" fmla="*/ 427 w 499"/>
                <a:gd name="T11" fmla="*/ 16 h 759"/>
                <a:gd name="T12" fmla="*/ 451 w 499"/>
                <a:gd name="T13" fmla="*/ 26 h 759"/>
                <a:gd name="T14" fmla="*/ 470 w 499"/>
                <a:gd name="T15" fmla="*/ 38 h 759"/>
                <a:gd name="T16" fmla="*/ 483 w 499"/>
                <a:gd name="T17" fmla="*/ 52 h 759"/>
                <a:gd name="T18" fmla="*/ 493 w 499"/>
                <a:gd name="T19" fmla="*/ 70 h 759"/>
                <a:gd name="T20" fmla="*/ 498 w 499"/>
                <a:gd name="T21" fmla="*/ 91 h 759"/>
                <a:gd name="T22" fmla="*/ 499 w 499"/>
                <a:gd name="T23" fmla="*/ 115 h 759"/>
                <a:gd name="T24" fmla="*/ 499 w 499"/>
                <a:gd name="T25" fmla="*/ 759 h 759"/>
                <a:gd name="T26" fmla="*/ 361 w 499"/>
                <a:gd name="T27" fmla="*/ 759 h 759"/>
                <a:gd name="T28" fmla="*/ 361 w 499"/>
                <a:gd name="T29" fmla="*/ 106 h 759"/>
                <a:gd name="T30" fmla="*/ 358 w 499"/>
                <a:gd name="T31" fmla="*/ 91 h 759"/>
                <a:gd name="T32" fmla="*/ 350 w 499"/>
                <a:gd name="T33" fmla="*/ 79 h 759"/>
                <a:gd name="T34" fmla="*/ 338 w 499"/>
                <a:gd name="T35" fmla="*/ 71 h 759"/>
                <a:gd name="T36" fmla="*/ 322 w 499"/>
                <a:gd name="T37" fmla="*/ 66 h 759"/>
                <a:gd name="T38" fmla="*/ 302 w 499"/>
                <a:gd name="T39" fmla="*/ 62 h 759"/>
                <a:gd name="T40" fmla="*/ 279 w 499"/>
                <a:gd name="T41" fmla="*/ 59 h 759"/>
                <a:gd name="T42" fmla="*/ 254 w 499"/>
                <a:gd name="T43" fmla="*/ 59 h 759"/>
                <a:gd name="T44" fmla="*/ 138 w 499"/>
                <a:gd name="T45" fmla="*/ 59 h 759"/>
                <a:gd name="T46" fmla="*/ 138 w 499"/>
                <a:gd name="T47" fmla="*/ 759 h 759"/>
                <a:gd name="T48" fmla="*/ 138 w 499"/>
                <a:gd name="T49" fmla="*/ 759 h 759"/>
                <a:gd name="T50" fmla="*/ 0 w 499"/>
                <a:gd name="T51" fmla="*/ 759 h 759"/>
                <a:gd name="T52" fmla="*/ 0 w 499"/>
                <a:gd name="T53"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9" h="759">
                  <a:moveTo>
                    <a:pt x="0" y="0"/>
                  </a:moveTo>
                  <a:lnTo>
                    <a:pt x="268" y="0"/>
                  </a:lnTo>
                  <a:lnTo>
                    <a:pt x="318" y="0"/>
                  </a:lnTo>
                  <a:lnTo>
                    <a:pt x="361" y="4"/>
                  </a:lnTo>
                  <a:lnTo>
                    <a:pt x="397" y="8"/>
                  </a:lnTo>
                  <a:lnTo>
                    <a:pt x="427" y="16"/>
                  </a:lnTo>
                  <a:lnTo>
                    <a:pt x="451" y="26"/>
                  </a:lnTo>
                  <a:lnTo>
                    <a:pt x="470" y="38"/>
                  </a:lnTo>
                  <a:lnTo>
                    <a:pt x="483" y="52"/>
                  </a:lnTo>
                  <a:lnTo>
                    <a:pt x="493" y="70"/>
                  </a:lnTo>
                  <a:lnTo>
                    <a:pt x="498" y="91"/>
                  </a:lnTo>
                  <a:lnTo>
                    <a:pt x="499" y="115"/>
                  </a:lnTo>
                  <a:lnTo>
                    <a:pt x="499" y="759"/>
                  </a:lnTo>
                  <a:lnTo>
                    <a:pt x="361" y="759"/>
                  </a:lnTo>
                  <a:lnTo>
                    <a:pt x="361" y="106"/>
                  </a:lnTo>
                  <a:lnTo>
                    <a:pt x="358" y="91"/>
                  </a:lnTo>
                  <a:lnTo>
                    <a:pt x="350" y="79"/>
                  </a:lnTo>
                  <a:lnTo>
                    <a:pt x="338" y="71"/>
                  </a:lnTo>
                  <a:lnTo>
                    <a:pt x="322" y="66"/>
                  </a:lnTo>
                  <a:lnTo>
                    <a:pt x="302" y="62"/>
                  </a:lnTo>
                  <a:lnTo>
                    <a:pt x="279" y="59"/>
                  </a:lnTo>
                  <a:lnTo>
                    <a:pt x="254" y="59"/>
                  </a:lnTo>
                  <a:lnTo>
                    <a:pt x="138" y="59"/>
                  </a:lnTo>
                  <a:lnTo>
                    <a:pt x="138" y="759"/>
                  </a:lnTo>
                  <a:lnTo>
                    <a:pt x="138" y="759"/>
                  </a:lnTo>
                  <a:lnTo>
                    <a:pt x="0" y="7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30" name="Freeform 16">
              <a:extLst>
                <a:ext uri="{FF2B5EF4-FFF2-40B4-BE49-F238E27FC236}">
                  <a16:creationId xmlns:a16="http://schemas.microsoft.com/office/drawing/2014/main" id="{B45C5F57-93EE-6B99-04CD-C943779CB4B5}"/>
                </a:ext>
              </a:extLst>
            </p:cNvPr>
            <p:cNvSpPr>
              <a:spLocks noEditPoints="1"/>
            </p:cNvSpPr>
            <p:nvPr/>
          </p:nvSpPr>
          <p:spPr bwMode="auto">
            <a:xfrm>
              <a:off x="4337051" y="5010151"/>
              <a:ext cx="142875" cy="139700"/>
            </a:xfrm>
            <a:custGeom>
              <a:avLst/>
              <a:gdLst>
                <a:gd name="T0" fmla="*/ 72 w 180"/>
                <a:gd name="T1" fmla="*/ 82 h 177"/>
                <a:gd name="T2" fmla="*/ 100 w 180"/>
                <a:gd name="T3" fmla="*/ 82 h 177"/>
                <a:gd name="T4" fmla="*/ 113 w 180"/>
                <a:gd name="T5" fmla="*/ 75 h 177"/>
                <a:gd name="T6" fmla="*/ 113 w 180"/>
                <a:gd name="T7" fmla="*/ 58 h 177"/>
                <a:gd name="T8" fmla="*/ 101 w 180"/>
                <a:gd name="T9" fmla="*/ 51 h 177"/>
                <a:gd name="T10" fmla="*/ 72 w 180"/>
                <a:gd name="T11" fmla="*/ 51 h 177"/>
                <a:gd name="T12" fmla="*/ 96 w 180"/>
                <a:gd name="T13" fmla="*/ 38 h 177"/>
                <a:gd name="T14" fmla="*/ 123 w 180"/>
                <a:gd name="T15" fmla="*/ 45 h 177"/>
                <a:gd name="T16" fmla="*/ 132 w 180"/>
                <a:gd name="T17" fmla="*/ 66 h 177"/>
                <a:gd name="T18" fmla="*/ 124 w 180"/>
                <a:gd name="T19" fmla="*/ 87 h 177"/>
                <a:gd name="T20" fmla="*/ 105 w 180"/>
                <a:gd name="T21" fmla="*/ 94 h 177"/>
                <a:gd name="T22" fmla="*/ 117 w 180"/>
                <a:gd name="T23" fmla="*/ 140 h 177"/>
                <a:gd name="T24" fmla="*/ 72 w 180"/>
                <a:gd name="T25" fmla="*/ 95 h 177"/>
                <a:gd name="T26" fmla="*/ 57 w 180"/>
                <a:gd name="T27" fmla="*/ 140 h 177"/>
                <a:gd name="T28" fmla="*/ 90 w 180"/>
                <a:gd name="T29" fmla="*/ 15 h 177"/>
                <a:gd name="T30" fmla="*/ 47 w 180"/>
                <a:gd name="T31" fmla="*/ 29 h 177"/>
                <a:gd name="T32" fmla="*/ 22 w 180"/>
                <a:gd name="T33" fmla="*/ 65 h 177"/>
                <a:gd name="T34" fmla="*/ 22 w 180"/>
                <a:gd name="T35" fmla="*/ 113 h 177"/>
                <a:gd name="T36" fmla="*/ 47 w 180"/>
                <a:gd name="T37" fmla="*/ 149 h 177"/>
                <a:gd name="T38" fmla="*/ 90 w 180"/>
                <a:gd name="T39" fmla="*/ 162 h 177"/>
                <a:gd name="T40" fmla="*/ 133 w 180"/>
                <a:gd name="T41" fmla="*/ 149 h 177"/>
                <a:gd name="T42" fmla="*/ 159 w 180"/>
                <a:gd name="T43" fmla="*/ 113 h 177"/>
                <a:gd name="T44" fmla="*/ 159 w 180"/>
                <a:gd name="T45" fmla="*/ 65 h 177"/>
                <a:gd name="T46" fmla="*/ 133 w 180"/>
                <a:gd name="T47" fmla="*/ 29 h 177"/>
                <a:gd name="T48" fmla="*/ 90 w 180"/>
                <a:gd name="T49" fmla="*/ 15 h 177"/>
                <a:gd name="T50" fmla="*/ 115 w 180"/>
                <a:gd name="T51" fmla="*/ 3 h 177"/>
                <a:gd name="T52" fmla="*/ 153 w 180"/>
                <a:gd name="T53" fmla="*/ 26 h 177"/>
                <a:gd name="T54" fmla="*/ 176 w 180"/>
                <a:gd name="T55" fmla="*/ 65 h 177"/>
                <a:gd name="T56" fmla="*/ 176 w 180"/>
                <a:gd name="T57" fmla="*/ 113 h 177"/>
                <a:gd name="T58" fmla="*/ 153 w 180"/>
                <a:gd name="T59" fmla="*/ 152 h 177"/>
                <a:gd name="T60" fmla="*/ 115 w 180"/>
                <a:gd name="T61" fmla="*/ 174 h 177"/>
                <a:gd name="T62" fmla="*/ 68 w 180"/>
                <a:gd name="T63" fmla="*/ 174 h 177"/>
                <a:gd name="T64" fmla="*/ 27 w 180"/>
                <a:gd name="T65" fmla="*/ 152 h 177"/>
                <a:gd name="T66" fmla="*/ 4 w 180"/>
                <a:gd name="T67" fmla="*/ 113 h 177"/>
                <a:gd name="T68" fmla="*/ 4 w 180"/>
                <a:gd name="T69" fmla="*/ 65 h 177"/>
                <a:gd name="T70" fmla="*/ 27 w 180"/>
                <a:gd name="T71" fmla="*/ 26 h 177"/>
                <a:gd name="T72" fmla="*/ 68 w 180"/>
                <a:gd name="T73" fmla="*/ 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177">
                  <a:moveTo>
                    <a:pt x="72" y="51"/>
                  </a:moveTo>
                  <a:lnTo>
                    <a:pt x="72" y="82"/>
                  </a:lnTo>
                  <a:lnTo>
                    <a:pt x="90" y="82"/>
                  </a:lnTo>
                  <a:lnTo>
                    <a:pt x="100" y="82"/>
                  </a:lnTo>
                  <a:lnTo>
                    <a:pt x="108" y="79"/>
                  </a:lnTo>
                  <a:lnTo>
                    <a:pt x="113" y="75"/>
                  </a:lnTo>
                  <a:lnTo>
                    <a:pt x="116" y="66"/>
                  </a:lnTo>
                  <a:lnTo>
                    <a:pt x="113" y="58"/>
                  </a:lnTo>
                  <a:lnTo>
                    <a:pt x="108" y="54"/>
                  </a:lnTo>
                  <a:lnTo>
                    <a:pt x="101" y="51"/>
                  </a:lnTo>
                  <a:lnTo>
                    <a:pt x="93" y="51"/>
                  </a:lnTo>
                  <a:lnTo>
                    <a:pt x="72" y="51"/>
                  </a:lnTo>
                  <a:close/>
                  <a:moveTo>
                    <a:pt x="57" y="38"/>
                  </a:moveTo>
                  <a:lnTo>
                    <a:pt x="96" y="38"/>
                  </a:lnTo>
                  <a:lnTo>
                    <a:pt x="112" y="39"/>
                  </a:lnTo>
                  <a:lnTo>
                    <a:pt x="123" y="45"/>
                  </a:lnTo>
                  <a:lnTo>
                    <a:pt x="129" y="54"/>
                  </a:lnTo>
                  <a:lnTo>
                    <a:pt x="132" y="66"/>
                  </a:lnTo>
                  <a:lnTo>
                    <a:pt x="129" y="78"/>
                  </a:lnTo>
                  <a:lnTo>
                    <a:pt x="124" y="87"/>
                  </a:lnTo>
                  <a:lnTo>
                    <a:pt x="116" y="91"/>
                  </a:lnTo>
                  <a:lnTo>
                    <a:pt x="105" y="94"/>
                  </a:lnTo>
                  <a:lnTo>
                    <a:pt x="135" y="140"/>
                  </a:lnTo>
                  <a:lnTo>
                    <a:pt x="117" y="140"/>
                  </a:lnTo>
                  <a:lnTo>
                    <a:pt x="90" y="95"/>
                  </a:lnTo>
                  <a:lnTo>
                    <a:pt x="72" y="95"/>
                  </a:lnTo>
                  <a:lnTo>
                    <a:pt x="72" y="140"/>
                  </a:lnTo>
                  <a:lnTo>
                    <a:pt x="57" y="140"/>
                  </a:lnTo>
                  <a:lnTo>
                    <a:pt x="57" y="38"/>
                  </a:lnTo>
                  <a:close/>
                  <a:moveTo>
                    <a:pt x="90" y="15"/>
                  </a:moveTo>
                  <a:lnTo>
                    <a:pt x="68" y="19"/>
                  </a:lnTo>
                  <a:lnTo>
                    <a:pt x="47" y="29"/>
                  </a:lnTo>
                  <a:lnTo>
                    <a:pt x="33" y="45"/>
                  </a:lnTo>
                  <a:lnTo>
                    <a:pt x="22" y="65"/>
                  </a:lnTo>
                  <a:lnTo>
                    <a:pt x="18" y="89"/>
                  </a:lnTo>
                  <a:lnTo>
                    <a:pt x="22" y="113"/>
                  </a:lnTo>
                  <a:lnTo>
                    <a:pt x="33" y="133"/>
                  </a:lnTo>
                  <a:lnTo>
                    <a:pt x="47" y="149"/>
                  </a:lnTo>
                  <a:lnTo>
                    <a:pt x="68" y="158"/>
                  </a:lnTo>
                  <a:lnTo>
                    <a:pt x="90" y="162"/>
                  </a:lnTo>
                  <a:lnTo>
                    <a:pt x="113" y="158"/>
                  </a:lnTo>
                  <a:lnTo>
                    <a:pt x="133" y="149"/>
                  </a:lnTo>
                  <a:lnTo>
                    <a:pt x="148" y="133"/>
                  </a:lnTo>
                  <a:lnTo>
                    <a:pt x="159" y="113"/>
                  </a:lnTo>
                  <a:lnTo>
                    <a:pt x="163" y="89"/>
                  </a:lnTo>
                  <a:lnTo>
                    <a:pt x="159" y="65"/>
                  </a:lnTo>
                  <a:lnTo>
                    <a:pt x="148" y="45"/>
                  </a:lnTo>
                  <a:lnTo>
                    <a:pt x="133" y="29"/>
                  </a:lnTo>
                  <a:lnTo>
                    <a:pt x="113" y="19"/>
                  </a:lnTo>
                  <a:lnTo>
                    <a:pt x="90" y="15"/>
                  </a:lnTo>
                  <a:close/>
                  <a:moveTo>
                    <a:pt x="90" y="0"/>
                  </a:moveTo>
                  <a:lnTo>
                    <a:pt x="115" y="3"/>
                  </a:lnTo>
                  <a:lnTo>
                    <a:pt x="136" y="12"/>
                  </a:lnTo>
                  <a:lnTo>
                    <a:pt x="153" y="26"/>
                  </a:lnTo>
                  <a:lnTo>
                    <a:pt x="168" y="43"/>
                  </a:lnTo>
                  <a:lnTo>
                    <a:pt x="176" y="65"/>
                  </a:lnTo>
                  <a:lnTo>
                    <a:pt x="180" y="89"/>
                  </a:lnTo>
                  <a:lnTo>
                    <a:pt x="176" y="113"/>
                  </a:lnTo>
                  <a:lnTo>
                    <a:pt x="168" y="134"/>
                  </a:lnTo>
                  <a:lnTo>
                    <a:pt x="153" y="152"/>
                  </a:lnTo>
                  <a:lnTo>
                    <a:pt x="136" y="165"/>
                  </a:lnTo>
                  <a:lnTo>
                    <a:pt x="115" y="174"/>
                  </a:lnTo>
                  <a:lnTo>
                    <a:pt x="90" y="177"/>
                  </a:lnTo>
                  <a:lnTo>
                    <a:pt x="68" y="174"/>
                  </a:lnTo>
                  <a:lnTo>
                    <a:pt x="46" y="165"/>
                  </a:lnTo>
                  <a:lnTo>
                    <a:pt x="27" y="152"/>
                  </a:lnTo>
                  <a:lnTo>
                    <a:pt x="14" y="134"/>
                  </a:lnTo>
                  <a:lnTo>
                    <a:pt x="4" y="113"/>
                  </a:lnTo>
                  <a:lnTo>
                    <a:pt x="0" y="89"/>
                  </a:lnTo>
                  <a:lnTo>
                    <a:pt x="4" y="65"/>
                  </a:lnTo>
                  <a:lnTo>
                    <a:pt x="14" y="43"/>
                  </a:lnTo>
                  <a:lnTo>
                    <a:pt x="27" y="26"/>
                  </a:lnTo>
                  <a:lnTo>
                    <a:pt x="46" y="12"/>
                  </a:lnTo>
                  <a:lnTo>
                    <a:pt x="68" y="3"/>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grpSp>
    </p:spTree>
    <p:extLst>
      <p:ext uri="{BB962C8B-B14F-4D97-AF65-F5344CB8AC3E}">
        <p14:creationId xmlns:p14="http://schemas.microsoft.com/office/powerpoint/2010/main" val="1608624881"/>
      </p:ext>
    </p:extLst>
  </p:cSld>
  <p:clrMapOvr>
    <a:masterClrMapping/>
  </p:clrMapOvr>
  <p:extLst>
    <p:ext uri="{DCECCB84-F9BA-43D5-87BE-67443E8EF086}">
      <p15:sldGuideLst xmlns:p15="http://schemas.microsoft.com/office/powerpoint/2012/main">
        <p15:guide id="2" pos="2562">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FFC4-5CC2-1952-46BB-0F8448C6FE7C}"/>
              </a:ext>
            </a:extLst>
          </p:cNvPr>
          <p:cNvSpPr>
            <a:spLocks noGrp="1"/>
          </p:cNvSpPr>
          <p:nvPr>
            <p:ph type="title" hasCustomPrompt="1"/>
          </p:nvPr>
        </p:nvSpPr>
        <p:spPr>
          <a:xfrm>
            <a:off x="533400" y="526477"/>
            <a:ext cx="11125202" cy="612648"/>
          </a:xfrm>
        </p:spPr>
        <p:txBody>
          <a:bodyPr/>
          <a:lstStyle>
            <a:lvl1pPr>
              <a:defRPr/>
            </a:lvl1pPr>
          </a:lstStyle>
          <a:p>
            <a:r>
              <a:t>Click to Add a Slide Title</a:t>
            </a:r>
          </a:p>
        </p:txBody>
      </p:sp>
      <p:sp>
        <p:nvSpPr>
          <p:cNvPr id="3" name="Text Placeholder 6">
            <a:extLst>
              <a:ext uri="{FF2B5EF4-FFF2-40B4-BE49-F238E27FC236}">
                <a16:creationId xmlns:a16="http://schemas.microsoft.com/office/drawing/2014/main" id="{0ED11961-812B-9843-33DB-C89114D84386}"/>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8" name="Content Placeholder 7">
            <a:extLst>
              <a:ext uri="{FF2B5EF4-FFF2-40B4-BE49-F238E27FC236}">
                <a16:creationId xmlns:a16="http://schemas.microsoft.com/office/drawing/2014/main" id="{6A3F3B9C-428F-D2A9-DD17-CA5965E808DE}"/>
              </a:ext>
            </a:extLst>
          </p:cNvPr>
          <p:cNvSpPr>
            <a:spLocks noGrp="1"/>
          </p:cNvSpPr>
          <p:nvPr>
            <p:ph sz="quarter" idx="14" hasCustomPrompt="1"/>
          </p:nvPr>
        </p:nvSpPr>
        <p:spPr>
          <a:xfrm>
            <a:off x="533400" y="1704560"/>
            <a:ext cx="3538728" cy="4769741"/>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9" name="Content Placeholder 7">
            <a:extLst>
              <a:ext uri="{FF2B5EF4-FFF2-40B4-BE49-F238E27FC236}">
                <a16:creationId xmlns:a16="http://schemas.microsoft.com/office/drawing/2014/main" id="{A235CDF8-C580-0340-D25B-485D6E3144D1}"/>
              </a:ext>
            </a:extLst>
          </p:cNvPr>
          <p:cNvSpPr>
            <a:spLocks noGrp="1"/>
          </p:cNvSpPr>
          <p:nvPr>
            <p:ph sz="quarter" idx="15" hasCustomPrompt="1"/>
          </p:nvPr>
        </p:nvSpPr>
        <p:spPr>
          <a:xfrm>
            <a:off x="4324253" y="1704558"/>
            <a:ext cx="3538728"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0" name="Content Placeholder 7">
            <a:extLst>
              <a:ext uri="{FF2B5EF4-FFF2-40B4-BE49-F238E27FC236}">
                <a16:creationId xmlns:a16="http://schemas.microsoft.com/office/drawing/2014/main" id="{1A8BF4F0-AAF9-F4BE-428E-7ED6CB757129}"/>
              </a:ext>
            </a:extLst>
          </p:cNvPr>
          <p:cNvSpPr>
            <a:spLocks noGrp="1"/>
          </p:cNvSpPr>
          <p:nvPr>
            <p:ph sz="quarter" idx="16" hasCustomPrompt="1"/>
          </p:nvPr>
        </p:nvSpPr>
        <p:spPr>
          <a:xfrm>
            <a:off x="8119875" y="1704558"/>
            <a:ext cx="3538728"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7914128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FFC4-5CC2-1952-46BB-0F8448C6FE7C}"/>
              </a:ext>
            </a:extLst>
          </p:cNvPr>
          <p:cNvSpPr>
            <a:spLocks noGrp="1"/>
          </p:cNvSpPr>
          <p:nvPr>
            <p:ph type="title" hasCustomPrompt="1"/>
          </p:nvPr>
        </p:nvSpPr>
        <p:spPr>
          <a:xfrm>
            <a:off x="533400" y="526477"/>
            <a:ext cx="11125202" cy="612648"/>
          </a:xfrm>
        </p:spPr>
        <p:txBody>
          <a:bodyPr/>
          <a:lstStyle/>
          <a:p>
            <a:r>
              <a:t>Click to Add a Slide Title</a:t>
            </a:r>
          </a:p>
        </p:txBody>
      </p:sp>
      <p:sp>
        <p:nvSpPr>
          <p:cNvPr id="8" name="Text Placeholder 6">
            <a:extLst>
              <a:ext uri="{FF2B5EF4-FFF2-40B4-BE49-F238E27FC236}">
                <a16:creationId xmlns:a16="http://schemas.microsoft.com/office/drawing/2014/main" id="{05481C3D-0876-785B-42D8-1C2CBCA84783}"/>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10" name="Content Placeholder 7">
            <a:extLst>
              <a:ext uri="{FF2B5EF4-FFF2-40B4-BE49-F238E27FC236}">
                <a16:creationId xmlns:a16="http://schemas.microsoft.com/office/drawing/2014/main" id="{BB1248A5-51A1-C592-3326-B70371AC5878}"/>
              </a:ext>
            </a:extLst>
          </p:cNvPr>
          <p:cNvSpPr>
            <a:spLocks noGrp="1"/>
          </p:cNvSpPr>
          <p:nvPr>
            <p:ph sz="quarter" idx="15" hasCustomPrompt="1"/>
          </p:nvPr>
        </p:nvSpPr>
        <p:spPr>
          <a:xfrm>
            <a:off x="533400"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1" name="Content Placeholder 7">
            <a:extLst>
              <a:ext uri="{FF2B5EF4-FFF2-40B4-BE49-F238E27FC236}">
                <a16:creationId xmlns:a16="http://schemas.microsoft.com/office/drawing/2014/main" id="{63C6957B-B50D-5950-1B21-87A07F55F14E}"/>
              </a:ext>
            </a:extLst>
          </p:cNvPr>
          <p:cNvSpPr>
            <a:spLocks noGrp="1"/>
          </p:cNvSpPr>
          <p:nvPr>
            <p:ph sz="quarter" idx="16" hasCustomPrompt="1"/>
          </p:nvPr>
        </p:nvSpPr>
        <p:spPr>
          <a:xfrm>
            <a:off x="3372991"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2" name="Content Placeholder 7">
            <a:extLst>
              <a:ext uri="{FF2B5EF4-FFF2-40B4-BE49-F238E27FC236}">
                <a16:creationId xmlns:a16="http://schemas.microsoft.com/office/drawing/2014/main" id="{9D3DB339-2246-0D21-174E-F2AAE969C7F3}"/>
              </a:ext>
            </a:extLst>
          </p:cNvPr>
          <p:cNvSpPr>
            <a:spLocks noGrp="1"/>
          </p:cNvSpPr>
          <p:nvPr>
            <p:ph sz="quarter" idx="17" hasCustomPrompt="1"/>
          </p:nvPr>
        </p:nvSpPr>
        <p:spPr>
          <a:xfrm>
            <a:off x="6217350"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3" name="Content Placeholder 7">
            <a:extLst>
              <a:ext uri="{FF2B5EF4-FFF2-40B4-BE49-F238E27FC236}">
                <a16:creationId xmlns:a16="http://schemas.microsoft.com/office/drawing/2014/main" id="{805B7638-8E08-7723-6944-0A584B2C903B}"/>
              </a:ext>
            </a:extLst>
          </p:cNvPr>
          <p:cNvSpPr>
            <a:spLocks noGrp="1"/>
          </p:cNvSpPr>
          <p:nvPr>
            <p:ph sz="quarter" idx="18" hasCustomPrompt="1"/>
          </p:nvPr>
        </p:nvSpPr>
        <p:spPr>
          <a:xfrm>
            <a:off x="9061705"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135797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3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76F-5939-CB17-FF55-4F8A5D555135}"/>
              </a:ext>
            </a:extLst>
          </p:cNvPr>
          <p:cNvSpPr>
            <a:spLocks noGrp="1"/>
          </p:cNvSpPr>
          <p:nvPr>
            <p:ph type="title" hasCustomPrompt="1"/>
          </p:nvPr>
        </p:nvSpPr>
        <p:spPr>
          <a:xfrm>
            <a:off x="533400" y="526477"/>
            <a:ext cx="11125202" cy="612648"/>
          </a:xfrm>
        </p:spPr>
        <p:txBody>
          <a:bodyPr/>
          <a:lstStyle/>
          <a:p>
            <a:r>
              <a:t>Click to Add a Slide Title</a:t>
            </a:r>
          </a:p>
        </p:txBody>
      </p:sp>
      <p:sp>
        <p:nvSpPr>
          <p:cNvPr id="3" name="Text Placeholder 6">
            <a:extLst>
              <a:ext uri="{FF2B5EF4-FFF2-40B4-BE49-F238E27FC236}">
                <a16:creationId xmlns:a16="http://schemas.microsoft.com/office/drawing/2014/main" id="{1595AAC8-B149-5641-C80F-729CBA4C0C99}"/>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Content Placeholder 6">
            <a:extLst>
              <a:ext uri="{FF2B5EF4-FFF2-40B4-BE49-F238E27FC236}">
                <a16:creationId xmlns:a16="http://schemas.microsoft.com/office/drawing/2014/main" id="{19EA4FE0-FB3A-1F86-E448-E97047418798}"/>
              </a:ext>
            </a:extLst>
          </p:cNvPr>
          <p:cNvSpPr>
            <a:spLocks noGrp="1"/>
          </p:cNvSpPr>
          <p:nvPr>
            <p:ph sz="quarter" idx="16" hasCustomPrompt="1"/>
          </p:nvPr>
        </p:nvSpPr>
        <p:spPr>
          <a:xfrm>
            <a:off x="98755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8" name="Text Placeholder 7">
            <a:extLst>
              <a:ext uri="{FF2B5EF4-FFF2-40B4-BE49-F238E27FC236}">
                <a16:creationId xmlns:a16="http://schemas.microsoft.com/office/drawing/2014/main" id="{1A5668F8-20D5-430F-D93A-7CA607F038DD}"/>
              </a:ext>
            </a:extLst>
          </p:cNvPr>
          <p:cNvSpPr>
            <a:spLocks noGrp="1"/>
          </p:cNvSpPr>
          <p:nvPr>
            <p:ph type="body" sz="quarter" idx="13" hasCustomPrompt="1"/>
          </p:nvPr>
        </p:nvSpPr>
        <p:spPr>
          <a:xfrm>
            <a:off x="98755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
        <p:nvSpPr>
          <p:cNvPr id="11" name="Content Placeholder 6">
            <a:extLst>
              <a:ext uri="{FF2B5EF4-FFF2-40B4-BE49-F238E27FC236}">
                <a16:creationId xmlns:a16="http://schemas.microsoft.com/office/drawing/2014/main" id="{00929798-FF94-AF4B-F1EA-4BAA773A82A6}"/>
              </a:ext>
            </a:extLst>
          </p:cNvPr>
          <p:cNvSpPr>
            <a:spLocks noGrp="1"/>
          </p:cNvSpPr>
          <p:nvPr>
            <p:ph sz="quarter" idx="17" hasCustomPrompt="1"/>
          </p:nvPr>
        </p:nvSpPr>
        <p:spPr>
          <a:xfrm>
            <a:off x="447751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9" name="Text Placeholder 7">
            <a:extLst>
              <a:ext uri="{FF2B5EF4-FFF2-40B4-BE49-F238E27FC236}">
                <a16:creationId xmlns:a16="http://schemas.microsoft.com/office/drawing/2014/main" id="{723DB6E7-3180-6DA3-8B4A-4981BD6CCEA4}"/>
              </a:ext>
            </a:extLst>
          </p:cNvPr>
          <p:cNvSpPr>
            <a:spLocks noGrp="1"/>
          </p:cNvSpPr>
          <p:nvPr>
            <p:ph type="body" sz="quarter" idx="14" hasCustomPrompt="1"/>
          </p:nvPr>
        </p:nvSpPr>
        <p:spPr>
          <a:xfrm>
            <a:off x="447751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
        <p:nvSpPr>
          <p:cNvPr id="12" name="Content Placeholder 6">
            <a:extLst>
              <a:ext uri="{FF2B5EF4-FFF2-40B4-BE49-F238E27FC236}">
                <a16:creationId xmlns:a16="http://schemas.microsoft.com/office/drawing/2014/main" id="{9475B7A8-B1A4-96D4-3A00-C4428376EF80}"/>
              </a:ext>
            </a:extLst>
          </p:cNvPr>
          <p:cNvSpPr>
            <a:spLocks noGrp="1"/>
          </p:cNvSpPr>
          <p:nvPr>
            <p:ph sz="quarter" idx="18" hasCustomPrompt="1"/>
          </p:nvPr>
        </p:nvSpPr>
        <p:spPr>
          <a:xfrm>
            <a:off x="796747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B0D10A77-504A-3B36-92B9-95D626CFD28C}"/>
              </a:ext>
            </a:extLst>
          </p:cNvPr>
          <p:cNvSpPr>
            <a:spLocks noGrp="1"/>
          </p:cNvSpPr>
          <p:nvPr>
            <p:ph type="body" sz="quarter" idx="15" hasCustomPrompt="1"/>
          </p:nvPr>
        </p:nvSpPr>
        <p:spPr>
          <a:xfrm>
            <a:off x="796747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Tree>
    <p:extLst>
      <p:ext uri="{BB962C8B-B14F-4D97-AF65-F5344CB8AC3E}">
        <p14:creationId xmlns:p14="http://schemas.microsoft.com/office/powerpoint/2010/main" val="27147837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4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76F-5939-CB17-FF55-4F8A5D555135}"/>
              </a:ext>
            </a:extLst>
          </p:cNvPr>
          <p:cNvSpPr>
            <a:spLocks noGrp="1"/>
          </p:cNvSpPr>
          <p:nvPr>
            <p:ph type="title" hasCustomPrompt="1"/>
          </p:nvPr>
        </p:nvSpPr>
        <p:spPr>
          <a:xfrm>
            <a:off x="533400" y="526477"/>
            <a:ext cx="11125202" cy="612648"/>
          </a:xfrm>
        </p:spPr>
        <p:txBody>
          <a:bodyPr/>
          <a:lstStyle>
            <a:lvl1pPr>
              <a:defRPr/>
            </a:lvl1pPr>
          </a:lstStyle>
          <a:p>
            <a:r>
              <a:t>Click to Add a Slide Title</a:t>
            </a:r>
          </a:p>
        </p:txBody>
      </p:sp>
      <p:sp>
        <p:nvSpPr>
          <p:cNvPr id="5" name="Text Placeholder 6">
            <a:extLst>
              <a:ext uri="{FF2B5EF4-FFF2-40B4-BE49-F238E27FC236}">
                <a16:creationId xmlns:a16="http://schemas.microsoft.com/office/drawing/2014/main" id="{3EDBC1AB-338B-29CD-2E1D-927AC6751C85}"/>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Content Placeholder 6">
            <a:extLst>
              <a:ext uri="{FF2B5EF4-FFF2-40B4-BE49-F238E27FC236}">
                <a16:creationId xmlns:a16="http://schemas.microsoft.com/office/drawing/2014/main" id="{19EA4FE0-FB3A-1F86-E448-E97047418798}"/>
              </a:ext>
            </a:extLst>
          </p:cNvPr>
          <p:cNvSpPr>
            <a:spLocks noGrp="1"/>
          </p:cNvSpPr>
          <p:nvPr>
            <p:ph sz="quarter" idx="16" hasCustomPrompt="1"/>
          </p:nvPr>
        </p:nvSpPr>
        <p:spPr>
          <a:xfrm>
            <a:off x="527049"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8" name="Text Placeholder 7">
            <a:extLst>
              <a:ext uri="{FF2B5EF4-FFF2-40B4-BE49-F238E27FC236}">
                <a16:creationId xmlns:a16="http://schemas.microsoft.com/office/drawing/2014/main" id="{1A5668F8-20D5-430F-D93A-7CA607F038DD}"/>
              </a:ext>
            </a:extLst>
          </p:cNvPr>
          <p:cNvSpPr>
            <a:spLocks noGrp="1"/>
          </p:cNvSpPr>
          <p:nvPr>
            <p:ph type="body" sz="quarter" idx="13" hasCustomPrompt="1"/>
          </p:nvPr>
        </p:nvSpPr>
        <p:spPr>
          <a:xfrm>
            <a:off x="527049"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11" name="Content Placeholder 6">
            <a:extLst>
              <a:ext uri="{FF2B5EF4-FFF2-40B4-BE49-F238E27FC236}">
                <a16:creationId xmlns:a16="http://schemas.microsoft.com/office/drawing/2014/main" id="{00929798-FF94-AF4B-F1EA-4BAA773A82A6}"/>
              </a:ext>
            </a:extLst>
          </p:cNvPr>
          <p:cNvSpPr>
            <a:spLocks noGrp="1"/>
          </p:cNvSpPr>
          <p:nvPr>
            <p:ph sz="quarter" idx="17" hasCustomPrompt="1"/>
          </p:nvPr>
        </p:nvSpPr>
        <p:spPr>
          <a:xfrm>
            <a:off x="3368887"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9" name="Text Placeholder 7">
            <a:extLst>
              <a:ext uri="{FF2B5EF4-FFF2-40B4-BE49-F238E27FC236}">
                <a16:creationId xmlns:a16="http://schemas.microsoft.com/office/drawing/2014/main" id="{723DB6E7-3180-6DA3-8B4A-4981BD6CCEA4}"/>
              </a:ext>
            </a:extLst>
          </p:cNvPr>
          <p:cNvSpPr>
            <a:spLocks noGrp="1"/>
          </p:cNvSpPr>
          <p:nvPr>
            <p:ph type="body" sz="quarter" idx="14" hasCustomPrompt="1"/>
          </p:nvPr>
        </p:nvSpPr>
        <p:spPr>
          <a:xfrm>
            <a:off x="3368887"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12" name="Content Placeholder 6">
            <a:extLst>
              <a:ext uri="{FF2B5EF4-FFF2-40B4-BE49-F238E27FC236}">
                <a16:creationId xmlns:a16="http://schemas.microsoft.com/office/drawing/2014/main" id="{9475B7A8-B1A4-96D4-3A00-C4428376EF80}"/>
              </a:ext>
            </a:extLst>
          </p:cNvPr>
          <p:cNvSpPr>
            <a:spLocks noGrp="1"/>
          </p:cNvSpPr>
          <p:nvPr>
            <p:ph sz="quarter" idx="18" hasCustomPrompt="1"/>
          </p:nvPr>
        </p:nvSpPr>
        <p:spPr>
          <a:xfrm>
            <a:off x="6210726"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B0D10A77-504A-3B36-92B9-95D626CFD28C}"/>
              </a:ext>
            </a:extLst>
          </p:cNvPr>
          <p:cNvSpPr>
            <a:spLocks noGrp="1"/>
          </p:cNvSpPr>
          <p:nvPr>
            <p:ph type="body" sz="quarter" idx="15" hasCustomPrompt="1"/>
          </p:nvPr>
        </p:nvSpPr>
        <p:spPr>
          <a:xfrm>
            <a:off x="6210726"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3" name="Content Placeholder 6">
            <a:extLst>
              <a:ext uri="{FF2B5EF4-FFF2-40B4-BE49-F238E27FC236}">
                <a16:creationId xmlns:a16="http://schemas.microsoft.com/office/drawing/2014/main" id="{1458B017-FED4-8782-75EC-CA8D33D2718F}"/>
              </a:ext>
            </a:extLst>
          </p:cNvPr>
          <p:cNvSpPr>
            <a:spLocks noGrp="1"/>
          </p:cNvSpPr>
          <p:nvPr>
            <p:ph sz="quarter" idx="19" hasCustomPrompt="1"/>
          </p:nvPr>
        </p:nvSpPr>
        <p:spPr>
          <a:xfrm>
            <a:off x="9052562"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4" name="Text Placeholder 7">
            <a:extLst>
              <a:ext uri="{FF2B5EF4-FFF2-40B4-BE49-F238E27FC236}">
                <a16:creationId xmlns:a16="http://schemas.microsoft.com/office/drawing/2014/main" id="{E87BBA34-1426-42BB-0BAD-CB25C8AF6F1B}"/>
              </a:ext>
            </a:extLst>
          </p:cNvPr>
          <p:cNvSpPr>
            <a:spLocks noGrp="1"/>
          </p:cNvSpPr>
          <p:nvPr>
            <p:ph type="body" sz="quarter" idx="20" hasCustomPrompt="1"/>
          </p:nvPr>
        </p:nvSpPr>
        <p:spPr>
          <a:xfrm>
            <a:off x="9052562"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Tree>
    <p:extLst>
      <p:ext uri="{BB962C8B-B14F-4D97-AF65-F5344CB8AC3E}">
        <p14:creationId xmlns:p14="http://schemas.microsoft.com/office/powerpoint/2010/main" val="186255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18320"/>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Org Chart">
    <p:bg>
      <p:bgPr>
        <a:solidFill>
          <a:srgbClr val="F6F6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60A5-55DB-AA92-C5CD-C34B59928ECE}"/>
              </a:ext>
            </a:extLst>
          </p:cNvPr>
          <p:cNvSpPr>
            <a:spLocks noGrp="1"/>
          </p:cNvSpPr>
          <p:nvPr>
            <p:ph type="title" hasCustomPrompt="1"/>
          </p:nvPr>
        </p:nvSpPr>
        <p:spPr>
          <a:xfrm>
            <a:off x="533400" y="526477"/>
            <a:ext cx="11125202" cy="612648"/>
          </a:xfrm>
        </p:spPr>
        <p:txBody>
          <a:bodyPr/>
          <a:lstStyle/>
          <a:p>
            <a:r>
              <a:t>Click to Add a Slide Title</a:t>
            </a:r>
          </a:p>
        </p:txBody>
      </p:sp>
      <p:sp>
        <p:nvSpPr>
          <p:cNvPr id="20" name="Text Placeholder 6">
            <a:extLst>
              <a:ext uri="{FF2B5EF4-FFF2-40B4-BE49-F238E27FC236}">
                <a16:creationId xmlns:a16="http://schemas.microsoft.com/office/drawing/2014/main" id="{DF5E2B66-E7BC-D1E9-A5BD-1B1201EA1CF7}"/>
              </a:ext>
            </a:extLst>
          </p:cNvPr>
          <p:cNvSpPr>
            <a:spLocks noGrp="1"/>
          </p:cNvSpPr>
          <p:nvPr>
            <p:ph type="body" sz="quarter" idx="4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4" name="Picture Placeholder 3">
            <a:extLst>
              <a:ext uri="{FF2B5EF4-FFF2-40B4-BE49-F238E27FC236}">
                <a16:creationId xmlns:a16="http://schemas.microsoft.com/office/drawing/2014/main" id="{8DB36AE1-9334-E4FD-F894-B2F9E767871B}"/>
              </a:ext>
            </a:extLst>
          </p:cNvPr>
          <p:cNvSpPr>
            <a:spLocks noGrp="1"/>
          </p:cNvSpPr>
          <p:nvPr>
            <p:ph type="pic" sz="quarter" idx="10" hasCustomPrompt="1"/>
          </p:nvPr>
        </p:nvSpPr>
        <p:spPr>
          <a:xfrm>
            <a:off x="4165420" y="1963119"/>
            <a:ext cx="777338" cy="777338"/>
          </a:xfrm>
          <a:prstGeom prst="ellipse">
            <a:avLst/>
          </a:prstGeom>
          <a:solidFill>
            <a:schemeClr val="bg1"/>
          </a:solidFill>
          <a:ln>
            <a:gradFill>
              <a:gsLst>
                <a:gs pos="0">
                  <a:srgbClr val="CCB3E1"/>
                </a:gs>
                <a:gs pos="46000">
                  <a:srgbClr val="7E45AF"/>
                </a:gs>
                <a:gs pos="100000">
                  <a:srgbClr val="3F2357"/>
                </a:gs>
              </a:gsLst>
              <a:lin ang="5400000" scaled="1"/>
            </a:gradFill>
          </a:ln>
          <a:effectLst>
            <a:outerShdw blurRad="228600" dist="127000" dir="5400000" algn="ctr" rotWithShape="0">
              <a:srgbClr val="000000">
                <a:alpha val="20000"/>
              </a:srgbClr>
            </a:outerShdw>
          </a:effectLst>
        </p:spPr>
        <p:txBody>
          <a:bodyPr wrap="none"/>
          <a:lstStyle>
            <a:lvl1pPr marL="0" indent="0" algn="ctr">
              <a:buNone/>
              <a:defRPr sz="1400"/>
            </a:lvl1pPr>
          </a:lstStyle>
          <a:p>
            <a:r>
              <a:t>Photo</a:t>
            </a:r>
          </a:p>
        </p:txBody>
      </p:sp>
      <p:sp>
        <p:nvSpPr>
          <p:cNvPr id="21" name="Text Placeholder 20">
            <a:extLst>
              <a:ext uri="{FF2B5EF4-FFF2-40B4-BE49-F238E27FC236}">
                <a16:creationId xmlns:a16="http://schemas.microsoft.com/office/drawing/2014/main" id="{56571EF5-6301-6F5E-5E09-B9EDA25E4F0E}"/>
              </a:ext>
            </a:extLst>
          </p:cNvPr>
          <p:cNvSpPr>
            <a:spLocks noGrp="1"/>
          </p:cNvSpPr>
          <p:nvPr>
            <p:ph type="body" sz="quarter" idx="26" hasCustomPrompt="1"/>
          </p:nvPr>
        </p:nvSpPr>
        <p:spPr>
          <a:xfrm>
            <a:off x="3792505" y="286727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5" name="Picture Placeholder 3">
            <a:extLst>
              <a:ext uri="{FF2B5EF4-FFF2-40B4-BE49-F238E27FC236}">
                <a16:creationId xmlns:a16="http://schemas.microsoft.com/office/drawing/2014/main" id="{BE448444-0D68-C0DE-746E-C3600BEFD136}"/>
              </a:ext>
            </a:extLst>
          </p:cNvPr>
          <p:cNvSpPr>
            <a:spLocks noGrp="1"/>
          </p:cNvSpPr>
          <p:nvPr>
            <p:ph type="pic" sz="quarter" idx="11" hasCustomPrompt="1"/>
          </p:nvPr>
        </p:nvSpPr>
        <p:spPr>
          <a:xfrm>
            <a:off x="5714301" y="1963119"/>
            <a:ext cx="777338" cy="777338"/>
          </a:xfrm>
          <a:prstGeom prst="ellipse">
            <a:avLst/>
          </a:prstGeom>
          <a:solidFill>
            <a:schemeClr val="bg1"/>
          </a:solidFill>
          <a:ln>
            <a:gradFill>
              <a:gsLst>
                <a:gs pos="0">
                  <a:srgbClr val="CCB3E1"/>
                </a:gs>
                <a:gs pos="46000">
                  <a:srgbClr val="7E45AF"/>
                </a:gs>
                <a:gs pos="100000">
                  <a:srgbClr val="3F2357"/>
                </a:gs>
              </a:gsLst>
              <a:lin ang="5400000" scaled="1"/>
            </a:gradFill>
          </a:ln>
          <a:effectLst>
            <a:outerShdw blurRad="228600" dist="127000" dir="5400000" algn="ctr" rotWithShape="0">
              <a:srgbClr val="000000">
                <a:alpha val="20000"/>
              </a:srgbClr>
            </a:outerShdw>
          </a:effectLst>
        </p:spPr>
        <p:txBody>
          <a:bodyPr wrap="none"/>
          <a:lstStyle>
            <a:lvl1pPr marL="0" indent="0" algn="ctr">
              <a:buNone/>
              <a:defRPr sz="1400"/>
            </a:lvl1pPr>
          </a:lstStyle>
          <a:p>
            <a:r>
              <a:t>Photo</a:t>
            </a:r>
          </a:p>
        </p:txBody>
      </p:sp>
      <p:sp>
        <p:nvSpPr>
          <p:cNvPr id="22" name="Text Placeholder 20">
            <a:extLst>
              <a:ext uri="{FF2B5EF4-FFF2-40B4-BE49-F238E27FC236}">
                <a16:creationId xmlns:a16="http://schemas.microsoft.com/office/drawing/2014/main" id="{6352CDA9-F012-FC26-DF0E-B6202D890DFF}"/>
              </a:ext>
            </a:extLst>
          </p:cNvPr>
          <p:cNvSpPr>
            <a:spLocks noGrp="1"/>
          </p:cNvSpPr>
          <p:nvPr>
            <p:ph type="body" sz="quarter" idx="27" hasCustomPrompt="1"/>
          </p:nvPr>
        </p:nvSpPr>
        <p:spPr>
          <a:xfrm>
            <a:off x="5341386" y="286727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6" name="Picture Placeholder 3">
            <a:extLst>
              <a:ext uri="{FF2B5EF4-FFF2-40B4-BE49-F238E27FC236}">
                <a16:creationId xmlns:a16="http://schemas.microsoft.com/office/drawing/2014/main" id="{4FEC27D9-9133-AABE-155C-ACB1430C3425}"/>
              </a:ext>
            </a:extLst>
          </p:cNvPr>
          <p:cNvSpPr>
            <a:spLocks noGrp="1"/>
          </p:cNvSpPr>
          <p:nvPr>
            <p:ph type="pic" sz="quarter" idx="12" hasCustomPrompt="1"/>
          </p:nvPr>
        </p:nvSpPr>
        <p:spPr>
          <a:xfrm>
            <a:off x="7263181" y="1963119"/>
            <a:ext cx="777338" cy="777338"/>
          </a:xfrm>
          <a:prstGeom prst="ellipse">
            <a:avLst/>
          </a:prstGeom>
          <a:solidFill>
            <a:schemeClr val="bg1"/>
          </a:solidFill>
          <a:ln>
            <a:gradFill>
              <a:gsLst>
                <a:gs pos="0">
                  <a:srgbClr val="CCB3E1"/>
                </a:gs>
                <a:gs pos="46000">
                  <a:srgbClr val="7E45AF"/>
                </a:gs>
                <a:gs pos="100000">
                  <a:srgbClr val="3F2357"/>
                </a:gs>
              </a:gsLst>
              <a:lin ang="5400000" scaled="1"/>
            </a:gradFill>
          </a:ln>
          <a:effectLst>
            <a:outerShdw blurRad="228600" dist="127000" dir="5400000" algn="ctr" rotWithShape="0">
              <a:srgbClr val="000000">
                <a:alpha val="20000"/>
              </a:srgbClr>
            </a:outerShdw>
          </a:effectLst>
        </p:spPr>
        <p:txBody>
          <a:bodyPr wrap="none"/>
          <a:lstStyle>
            <a:lvl1pPr marL="0" indent="0" algn="ctr">
              <a:buNone/>
              <a:defRPr sz="1400"/>
            </a:lvl1pPr>
          </a:lstStyle>
          <a:p>
            <a:r>
              <a:t>Photo</a:t>
            </a:r>
          </a:p>
        </p:txBody>
      </p:sp>
      <p:sp>
        <p:nvSpPr>
          <p:cNvPr id="23" name="Text Placeholder 20">
            <a:extLst>
              <a:ext uri="{FF2B5EF4-FFF2-40B4-BE49-F238E27FC236}">
                <a16:creationId xmlns:a16="http://schemas.microsoft.com/office/drawing/2014/main" id="{098052E4-EC38-4ED6-D139-60F511FA01D7}"/>
              </a:ext>
            </a:extLst>
          </p:cNvPr>
          <p:cNvSpPr>
            <a:spLocks noGrp="1"/>
          </p:cNvSpPr>
          <p:nvPr>
            <p:ph type="body" sz="quarter" idx="28" hasCustomPrompt="1"/>
          </p:nvPr>
        </p:nvSpPr>
        <p:spPr>
          <a:xfrm>
            <a:off x="6890267" y="286727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7" name="Picture Placeholder 3">
            <a:extLst>
              <a:ext uri="{FF2B5EF4-FFF2-40B4-BE49-F238E27FC236}">
                <a16:creationId xmlns:a16="http://schemas.microsoft.com/office/drawing/2014/main" id="{54B50C30-5D8D-B4F8-3CDF-BE935B59625E}"/>
              </a:ext>
            </a:extLst>
          </p:cNvPr>
          <p:cNvSpPr>
            <a:spLocks noGrp="1"/>
          </p:cNvSpPr>
          <p:nvPr>
            <p:ph type="pic" sz="quarter" idx="13" hasCustomPrompt="1"/>
          </p:nvPr>
        </p:nvSpPr>
        <p:spPr>
          <a:xfrm>
            <a:off x="154476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4" name="Text Placeholder 20">
            <a:extLst>
              <a:ext uri="{FF2B5EF4-FFF2-40B4-BE49-F238E27FC236}">
                <a16:creationId xmlns:a16="http://schemas.microsoft.com/office/drawing/2014/main" id="{DE96E6C0-16EB-0ED5-CF9D-204A002BB936}"/>
              </a:ext>
            </a:extLst>
          </p:cNvPr>
          <p:cNvSpPr>
            <a:spLocks noGrp="1"/>
          </p:cNvSpPr>
          <p:nvPr>
            <p:ph type="body" sz="quarter" idx="29" hasCustomPrompt="1"/>
          </p:nvPr>
        </p:nvSpPr>
        <p:spPr>
          <a:xfrm>
            <a:off x="106973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8" name="Picture Placeholder 3">
            <a:extLst>
              <a:ext uri="{FF2B5EF4-FFF2-40B4-BE49-F238E27FC236}">
                <a16:creationId xmlns:a16="http://schemas.microsoft.com/office/drawing/2014/main" id="{1022D088-1A59-05E3-072B-27CF09BADEA3}"/>
              </a:ext>
            </a:extLst>
          </p:cNvPr>
          <p:cNvSpPr>
            <a:spLocks noGrp="1"/>
          </p:cNvSpPr>
          <p:nvPr>
            <p:ph type="pic" sz="quarter" idx="14" hasCustomPrompt="1"/>
          </p:nvPr>
        </p:nvSpPr>
        <p:spPr>
          <a:xfrm>
            <a:off x="324850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5" name="Text Placeholder 20">
            <a:extLst>
              <a:ext uri="{FF2B5EF4-FFF2-40B4-BE49-F238E27FC236}">
                <a16:creationId xmlns:a16="http://schemas.microsoft.com/office/drawing/2014/main" id="{12C313E6-60C0-F68C-3156-A76C3775C475}"/>
              </a:ext>
            </a:extLst>
          </p:cNvPr>
          <p:cNvSpPr>
            <a:spLocks noGrp="1"/>
          </p:cNvSpPr>
          <p:nvPr>
            <p:ph type="body" sz="quarter" idx="30" hasCustomPrompt="1"/>
          </p:nvPr>
        </p:nvSpPr>
        <p:spPr>
          <a:xfrm>
            <a:off x="277347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9" name="Picture Placeholder 3">
            <a:extLst>
              <a:ext uri="{FF2B5EF4-FFF2-40B4-BE49-F238E27FC236}">
                <a16:creationId xmlns:a16="http://schemas.microsoft.com/office/drawing/2014/main" id="{98416451-6BA1-B6B9-B2E6-902676C89317}"/>
              </a:ext>
            </a:extLst>
          </p:cNvPr>
          <p:cNvSpPr>
            <a:spLocks noGrp="1"/>
          </p:cNvSpPr>
          <p:nvPr>
            <p:ph type="pic" sz="quarter" idx="15" hasCustomPrompt="1"/>
          </p:nvPr>
        </p:nvSpPr>
        <p:spPr>
          <a:xfrm>
            <a:off x="495224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6" name="Text Placeholder 20">
            <a:extLst>
              <a:ext uri="{FF2B5EF4-FFF2-40B4-BE49-F238E27FC236}">
                <a16:creationId xmlns:a16="http://schemas.microsoft.com/office/drawing/2014/main" id="{27C66BD0-5EE1-0C19-C518-36F2EC2F7575}"/>
              </a:ext>
            </a:extLst>
          </p:cNvPr>
          <p:cNvSpPr>
            <a:spLocks noGrp="1"/>
          </p:cNvSpPr>
          <p:nvPr>
            <p:ph type="body" sz="quarter" idx="31" hasCustomPrompt="1"/>
          </p:nvPr>
        </p:nvSpPr>
        <p:spPr>
          <a:xfrm>
            <a:off x="447721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0" name="Picture Placeholder 3">
            <a:extLst>
              <a:ext uri="{FF2B5EF4-FFF2-40B4-BE49-F238E27FC236}">
                <a16:creationId xmlns:a16="http://schemas.microsoft.com/office/drawing/2014/main" id="{5C31CDA6-EBA4-4249-FA11-3B0CAB127A38}"/>
              </a:ext>
            </a:extLst>
          </p:cNvPr>
          <p:cNvSpPr>
            <a:spLocks noGrp="1"/>
          </p:cNvSpPr>
          <p:nvPr>
            <p:ph type="pic" sz="quarter" idx="16" hasCustomPrompt="1"/>
          </p:nvPr>
        </p:nvSpPr>
        <p:spPr>
          <a:xfrm>
            <a:off x="665598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7" name="Text Placeholder 20">
            <a:extLst>
              <a:ext uri="{FF2B5EF4-FFF2-40B4-BE49-F238E27FC236}">
                <a16:creationId xmlns:a16="http://schemas.microsoft.com/office/drawing/2014/main" id="{D71DF7F2-58C8-F429-ED8C-F9EBE489F4FA}"/>
              </a:ext>
            </a:extLst>
          </p:cNvPr>
          <p:cNvSpPr>
            <a:spLocks noGrp="1"/>
          </p:cNvSpPr>
          <p:nvPr>
            <p:ph type="body" sz="quarter" idx="32" hasCustomPrompt="1"/>
          </p:nvPr>
        </p:nvSpPr>
        <p:spPr>
          <a:xfrm>
            <a:off x="618095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1" name="Picture Placeholder 3">
            <a:extLst>
              <a:ext uri="{FF2B5EF4-FFF2-40B4-BE49-F238E27FC236}">
                <a16:creationId xmlns:a16="http://schemas.microsoft.com/office/drawing/2014/main" id="{7D3E7561-AAD8-C1AC-CCD7-F166E72BE343}"/>
              </a:ext>
            </a:extLst>
          </p:cNvPr>
          <p:cNvSpPr>
            <a:spLocks noGrp="1"/>
          </p:cNvSpPr>
          <p:nvPr>
            <p:ph type="pic" sz="quarter" idx="17" hasCustomPrompt="1"/>
          </p:nvPr>
        </p:nvSpPr>
        <p:spPr>
          <a:xfrm>
            <a:off x="835972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8" name="Text Placeholder 20">
            <a:extLst>
              <a:ext uri="{FF2B5EF4-FFF2-40B4-BE49-F238E27FC236}">
                <a16:creationId xmlns:a16="http://schemas.microsoft.com/office/drawing/2014/main" id="{D3E93064-1B2A-4D6A-F6C4-75BDFAE0A0CE}"/>
              </a:ext>
            </a:extLst>
          </p:cNvPr>
          <p:cNvSpPr>
            <a:spLocks noGrp="1"/>
          </p:cNvSpPr>
          <p:nvPr>
            <p:ph type="body" sz="quarter" idx="33" hasCustomPrompt="1"/>
          </p:nvPr>
        </p:nvSpPr>
        <p:spPr>
          <a:xfrm>
            <a:off x="788469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2" name="Picture Placeholder 3">
            <a:extLst>
              <a:ext uri="{FF2B5EF4-FFF2-40B4-BE49-F238E27FC236}">
                <a16:creationId xmlns:a16="http://schemas.microsoft.com/office/drawing/2014/main" id="{2E29C74D-F5F7-6BA5-A842-9349898B6153}"/>
              </a:ext>
            </a:extLst>
          </p:cNvPr>
          <p:cNvSpPr>
            <a:spLocks noGrp="1"/>
          </p:cNvSpPr>
          <p:nvPr>
            <p:ph type="pic" sz="quarter" idx="18" hasCustomPrompt="1"/>
          </p:nvPr>
        </p:nvSpPr>
        <p:spPr>
          <a:xfrm>
            <a:off x="10063468" y="3636232"/>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29" name="Text Placeholder 20">
            <a:extLst>
              <a:ext uri="{FF2B5EF4-FFF2-40B4-BE49-F238E27FC236}">
                <a16:creationId xmlns:a16="http://schemas.microsoft.com/office/drawing/2014/main" id="{78CD62A1-33B2-37E9-9701-046171ACFF26}"/>
              </a:ext>
            </a:extLst>
          </p:cNvPr>
          <p:cNvSpPr>
            <a:spLocks noGrp="1"/>
          </p:cNvSpPr>
          <p:nvPr>
            <p:ph type="body" sz="quarter" idx="34" hasCustomPrompt="1"/>
          </p:nvPr>
        </p:nvSpPr>
        <p:spPr>
          <a:xfrm>
            <a:off x="9588435" y="4307451"/>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3" name="Picture Placeholder 3">
            <a:extLst>
              <a:ext uri="{FF2B5EF4-FFF2-40B4-BE49-F238E27FC236}">
                <a16:creationId xmlns:a16="http://schemas.microsoft.com/office/drawing/2014/main" id="{509EA469-FCA1-362E-E645-2C9B1B75FFFE}"/>
              </a:ext>
            </a:extLst>
          </p:cNvPr>
          <p:cNvSpPr>
            <a:spLocks noGrp="1"/>
          </p:cNvSpPr>
          <p:nvPr>
            <p:ph type="pic" sz="quarter" idx="19" hasCustomPrompt="1"/>
          </p:nvPr>
        </p:nvSpPr>
        <p:spPr>
          <a:xfrm>
            <a:off x="1065796"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0" name="Text Placeholder 20">
            <a:extLst>
              <a:ext uri="{FF2B5EF4-FFF2-40B4-BE49-F238E27FC236}">
                <a16:creationId xmlns:a16="http://schemas.microsoft.com/office/drawing/2014/main" id="{C7DB207C-BE18-3497-E32C-88F66C8ED1D6}"/>
              </a:ext>
            </a:extLst>
          </p:cNvPr>
          <p:cNvSpPr>
            <a:spLocks noGrp="1"/>
          </p:cNvSpPr>
          <p:nvPr>
            <p:ph type="body" sz="quarter" idx="35" hasCustomPrompt="1"/>
          </p:nvPr>
        </p:nvSpPr>
        <p:spPr>
          <a:xfrm>
            <a:off x="586896"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4" name="Picture Placeholder 3">
            <a:extLst>
              <a:ext uri="{FF2B5EF4-FFF2-40B4-BE49-F238E27FC236}">
                <a16:creationId xmlns:a16="http://schemas.microsoft.com/office/drawing/2014/main" id="{5DD7DDF9-72B2-D250-CE3B-B1D958F56E98}"/>
              </a:ext>
            </a:extLst>
          </p:cNvPr>
          <p:cNvSpPr>
            <a:spLocks noGrp="1"/>
          </p:cNvSpPr>
          <p:nvPr>
            <p:ph type="pic" sz="quarter" idx="20" hasCustomPrompt="1"/>
          </p:nvPr>
        </p:nvSpPr>
        <p:spPr>
          <a:xfrm>
            <a:off x="2647805"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1" name="Text Placeholder 20">
            <a:extLst>
              <a:ext uri="{FF2B5EF4-FFF2-40B4-BE49-F238E27FC236}">
                <a16:creationId xmlns:a16="http://schemas.microsoft.com/office/drawing/2014/main" id="{08A0FCA8-F50D-B0DF-EA1E-F5B148D80C26}"/>
              </a:ext>
            </a:extLst>
          </p:cNvPr>
          <p:cNvSpPr>
            <a:spLocks noGrp="1"/>
          </p:cNvSpPr>
          <p:nvPr>
            <p:ph type="body" sz="quarter" idx="36" hasCustomPrompt="1"/>
          </p:nvPr>
        </p:nvSpPr>
        <p:spPr>
          <a:xfrm>
            <a:off x="2172772"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5" name="Picture Placeholder 3">
            <a:extLst>
              <a:ext uri="{FF2B5EF4-FFF2-40B4-BE49-F238E27FC236}">
                <a16:creationId xmlns:a16="http://schemas.microsoft.com/office/drawing/2014/main" id="{2EE3A93C-7501-5C09-6A4C-CB96EEC6850B}"/>
              </a:ext>
            </a:extLst>
          </p:cNvPr>
          <p:cNvSpPr>
            <a:spLocks noGrp="1"/>
          </p:cNvSpPr>
          <p:nvPr>
            <p:ph type="pic" sz="quarter" idx="21" hasCustomPrompt="1"/>
          </p:nvPr>
        </p:nvSpPr>
        <p:spPr>
          <a:xfrm>
            <a:off x="4229814"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2" name="Text Placeholder 20">
            <a:extLst>
              <a:ext uri="{FF2B5EF4-FFF2-40B4-BE49-F238E27FC236}">
                <a16:creationId xmlns:a16="http://schemas.microsoft.com/office/drawing/2014/main" id="{DF399AE6-7FDD-01F8-3793-C8B32E31A3B1}"/>
              </a:ext>
            </a:extLst>
          </p:cNvPr>
          <p:cNvSpPr>
            <a:spLocks noGrp="1"/>
          </p:cNvSpPr>
          <p:nvPr>
            <p:ph type="body" sz="quarter" idx="37" hasCustomPrompt="1"/>
          </p:nvPr>
        </p:nvSpPr>
        <p:spPr>
          <a:xfrm>
            <a:off x="3748540"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6" name="Picture Placeholder 3">
            <a:extLst>
              <a:ext uri="{FF2B5EF4-FFF2-40B4-BE49-F238E27FC236}">
                <a16:creationId xmlns:a16="http://schemas.microsoft.com/office/drawing/2014/main" id="{756AAEDC-41E8-A967-6D6F-B42EB846C6C7}"/>
              </a:ext>
            </a:extLst>
          </p:cNvPr>
          <p:cNvSpPr>
            <a:spLocks noGrp="1"/>
          </p:cNvSpPr>
          <p:nvPr>
            <p:ph type="pic" sz="quarter" idx="22" hasCustomPrompt="1"/>
          </p:nvPr>
        </p:nvSpPr>
        <p:spPr>
          <a:xfrm>
            <a:off x="5811823"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3" name="Text Placeholder 20">
            <a:extLst>
              <a:ext uri="{FF2B5EF4-FFF2-40B4-BE49-F238E27FC236}">
                <a16:creationId xmlns:a16="http://schemas.microsoft.com/office/drawing/2014/main" id="{A5CA837C-7C49-252E-B82C-A9AB419BA564}"/>
              </a:ext>
            </a:extLst>
          </p:cNvPr>
          <p:cNvSpPr>
            <a:spLocks noGrp="1"/>
          </p:cNvSpPr>
          <p:nvPr>
            <p:ph type="body" sz="quarter" idx="38" hasCustomPrompt="1"/>
          </p:nvPr>
        </p:nvSpPr>
        <p:spPr>
          <a:xfrm>
            <a:off x="5334416"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7" name="Picture Placeholder 3">
            <a:extLst>
              <a:ext uri="{FF2B5EF4-FFF2-40B4-BE49-F238E27FC236}">
                <a16:creationId xmlns:a16="http://schemas.microsoft.com/office/drawing/2014/main" id="{E21C705F-9314-FBF1-AB62-BA881376363B}"/>
              </a:ext>
            </a:extLst>
          </p:cNvPr>
          <p:cNvSpPr>
            <a:spLocks noGrp="1"/>
          </p:cNvSpPr>
          <p:nvPr>
            <p:ph type="pic" sz="quarter" idx="23" hasCustomPrompt="1"/>
          </p:nvPr>
        </p:nvSpPr>
        <p:spPr>
          <a:xfrm>
            <a:off x="7393832"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4" name="Text Placeholder 20">
            <a:extLst>
              <a:ext uri="{FF2B5EF4-FFF2-40B4-BE49-F238E27FC236}">
                <a16:creationId xmlns:a16="http://schemas.microsoft.com/office/drawing/2014/main" id="{868EE99A-B70E-46C2-0203-3A4EB42468D9}"/>
              </a:ext>
            </a:extLst>
          </p:cNvPr>
          <p:cNvSpPr>
            <a:spLocks noGrp="1"/>
          </p:cNvSpPr>
          <p:nvPr>
            <p:ph type="body" sz="quarter" idx="39" hasCustomPrompt="1"/>
          </p:nvPr>
        </p:nvSpPr>
        <p:spPr>
          <a:xfrm>
            <a:off x="6920292"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8" name="Picture Placeholder 3">
            <a:extLst>
              <a:ext uri="{FF2B5EF4-FFF2-40B4-BE49-F238E27FC236}">
                <a16:creationId xmlns:a16="http://schemas.microsoft.com/office/drawing/2014/main" id="{6CEDF310-8BD9-D6FD-8A31-64107BA23EFD}"/>
              </a:ext>
            </a:extLst>
          </p:cNvPr>
          <p:cNvSpPr>
            <a:spLocks noGrp="1"/>
          </p:cNvSpPr>
          <p:nvPr>
            <p:ph type="pic" sz="quarter" idx="24" hasCustomPrompt="1"/>
          </p:nvPr>
        </p:nvSpPr>
        <p:spPr>
          <a:xfrm>
            <a:off x="8975841"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5" name="Text Placeholder 20">
            <a:extLst>
              <a:ext uri="{FF2B5EF4-FFF2-40B4-BE49-F238E27FC236}">
                <a16:creationId xmlns:a16="http://schemas.microsoft.com/office/drawing/2014/main" id="{688418E1-C890-A0B2-E5D2-9EAD2B509E26}"/>
              </a:ext>
            </a:extLst>
          </p:cNvPr>
          <p:cNvSpPr>
            <a:spLocks noGrp="1"/>
          </p:cNvSpPr>
          <p:nvPr>
            <p:ph type="body" sz="quarter" idx="40" hasCustomPrompt="1"/>
          </p:nvPr>
        </p:nvSpPr>
        <p:spPr>
          <a:xfrm>
            <a:off x="8496061"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
        <p:nvSpPr>
          <p:cNvPr id="19" name="Picture Placeholder 3">
            <a:extLst>
              <a:ext uri="{FF2B5EF4-FFF2-40B4-BE49-F238E27FC236}">
                <a16:creationId xmlns:a16="http://schemas.microsoft.com/office/drawing/2014/main" id="{18429929-3ECF-D419-C1D8-9669751C5980}"/>
              </a:ext>
            </a:extLst>
          </p:cNvPr>
          <p:cNvSpPr>
            <a:spLocks noGrp="1"/>
          </p:cNvSpPr>
          <p:nvPr>
            <p:ph type="pic" sz="quarter" idx="25" hasCustomPrompt="1"/>
          </p:nvPr>
        </p:nvSpPr>
        <p:spPr>
          <a:xfrm>
            <a:off x="10557850" y="4969999"/>
            <a:ext cx="573102" cy="573102"/>
          </a:xfrm>
          <a:prstGeom prst="ellipse">
            <a:avLst/>
          </a:prstGeom>
          <a:solidFill>
            <a:schemeClr val="bg1"/>
          </a:solidFill>
          <a:ln>
            <a:noFill/>
          </a:ln>
          <a:effectLst>
            <a:outerShdw blurRad="228600" dist="127000" dir="5400000" algn="ctr" rotWithShape="0">
              <a:srgbClr val="000000">
                <a:alpha val="20000"/>
              </a:srgbClr>
            </a:outerShdw>
          </a:effectLst>
        </p:spPr>
        <p:txBody>
          <a:bodyPr wrap="none"/>
          <a:lstStyle>
            <a:lvl1pPr marL="0" indent="0" algn="ctr">
              <a:buNone/>
              <a:defRPr sz="1200"/>
            </a:lvl1pPr>
          </a:lstStyle>
          <a:p>
            <a:r>
              <a:t>Photo</a:t>
            </a:r>
          </a:p>
        </p:txBody>
      </p:sp>
      <p:sp>
        <p:nvSpPr>
          <p:cNvPr id="36" name="Text Placeholder 20">
            <a:extLst>
              <a:ext uri="{FF2B5EF4-FFF2-40B4-BE49-F238E27FC236}">
                <a16:creationId xmlns:a16="http://schemas.microsoft.com/office/drawing/2014/main" id="{C41D3CA5-B885-41C4-7608-19EF718F12F5}"/>
              </a:ext>
            </a:extLst>
          </p:cNvPr>
          <p:cNvSpPr>
            <a:spLocks noGrp="1"/>
          </p:cNvSpPr>
          <p:nvPr>
            <p:ph type="body" sz="quarter" idx="41" hasCustomPrompt="1"/>
          </p:nvPr>
        </p:nvSpPr>
        <p:spPr>
          <a:xfrm>
            <a:off x="10082817" y="5650992"/>
            <a:ext cx="1523167" cy="417026"/>
          </a:xfrm>
        </p:spPr>
        <p:txBody>
          <a:bodyPr/>
          <a:lstStyle>
            <a:lvl1pPr marL="0" algn="ctr">
              <a:spcBef>
                <a:spcPts val="200"/>
              </a:spcBef>
              <a:buNone/>
              <a:defRPr sz="1400">
                <a:latin typeface="+mn-lt"/>
                <a:ea typeface="+mn-ea"/>
              </a:defRPr>
            </a:lvl1pPr>
            <a:lvl2pPr marL="0" indent="0">
              <a:spcBef>
                <a:spcPts val="200"/>
              </a:spcBef>
              <a:buNone/>
              <a:defRPr sz="1400">
                <a:latin typeface="+mn-lt"/>
                <a:ea typeface="+mn-ea"/>
              </a:defRPr>
            </a:lvl2pPr>
            <a:lvl3pPr marL="0" indent="0">
              <a:spcBef>
                <a:spcPts val="200"/>
              </a:spcBef>
              <a:buNone/>
              <a:defRPr sz="1400">
                <a:latin typeface="+mn-lt"/>
                <a:ea typeface="+mn-ea"/>
              </a:defRPr>
            </a:lvl3pPr>
            <a:lvl4pPr marL="0" indent="0">
              <a:spcBef>
                <a:spcPts val="200"/>
              </a:spcBef>
              <a:buNone/>
              <a:defRPr sz="1400">
                <a:latin typeface="+mn-lt"/>
                <a:ea typeface="+mn-ea"/>
              </a:defRPr>
            </a:lvl4pPr>
            <a:lvl5pPr marL="0" indent="0">
              <a:spcBef>
                <a:spcPts val="200"/>
              </a:spcBef>
              <a:buNone/>
              <a:defRPr sz="1400">
                <a:latin typeface="+mn-lt"/>
                <a:ea typeface="+mn-ea"/>
              </a:defRPr>
            </a:lvl5pPr>
            <a:lvl6pPr marL="0" indent="0">
              <a:spcBef>
                <a:spcPts val="200"/>
              </a:spcBef>
              <a:buNone/>
              <a:defRPr sz="1400">
                <a:latin typeface="+mn-lt"/>
                <a:ea typeface="+mn-ea"/>
              </a:defRPr>
            </a:lvl6pPr>
            <a:lvl7pPr marL="0" indent="0">
              <a:spcBef>
                <a:spcPts val="200"/>
              </a:spcBef>
              <a:buNone/>
              <a:defRPr sz="1400">
                <a:latin typeface="+mn-lt"/>
                <a:ea typeface="+mn-ea"/>
              </a:defRPr>
            </a:lvl7pPr>
            <a:lvl8pPr marL="0" indent="0">
              <a:spcBef>
                <a:spcPts val="200"/>
              </a:spcBef>
              <a:buNone/>
              <a:defRPr sz="1400">
                <a:latin typeface="+mn-lt"/>
                <a:ea typeface="+mn-ea"/>
              </a:defRPr>
            </a:lvl8pPr>
            <a:lvl9pPr marL="0" indent="0">
              <a:spcBef>
                <a:spcPts val="200"/>
              </a:spcBef>
              <a:buNone/>
              <a:defRPr sz="1400">
                <a:latin typeface="+mn-lt"/>
                <a:ea typeface="+mn-ea"/>
              </a:defRPr>
            </a:lvl9pPr>
          </a:lstStyle>
          <a:p>
            <a:pPr lvl="0"/>
            <a:r>
              <a:t>Name</a:t>
            </a:r>
            <a:br>
              <a:rPr/>
            </a:br>
            <a:r>
              <a:t>Title</a:t>
            </a:r>
          </a:p>
        </p:txBody>
      </p:sp>
    </p:spTree>
    <p:extLst>
      <p:ext uri="{BB962C8B-B14F-4D97-AF65-F5344CB8AC3E}">
        <p14:creationId xmlns:p14="http://schemas.microsoft.com/office/powerpoint/2010/main" val="22777418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E00725-3C1E-62E1-41A0-61F76E5DA5A4}"/>
              </a:ext>
            </a:extLst>
          </p:cNvPr>
          <p:cNvSpPr>
            <a:spLocks noGrp="1"/>
          </p:cNvSpPr>
          <p:nvPr>
            <p:ph type="body" sz="quarter" idx="10" hasCustomPrompt="1"/>
          </p:nvPr>
        </p:nvSpPr>
        <p:spPr>
          <a:xfrm>
            <a:off x="527050" y="527050"/>
            <a:ext cx="11136314" cy="3460488"/>
          </a:xfrm>
        </p:spPr>
        <p:txBody>
          <a:bodyPr anchor="ctr"/>
          <a:lstStyle>
            <a:lvl1pPr marL="0">
              <a:spcBef>
                <a:spcPts val="0"/>
              </a:spcBef>
              <a:buNone/>
              <a:defRPr sz="3800">
                <a:latin typeface="+mj-lt"/>
              </a:defRPr>
            </a:lvl1pPr>
            <a:lvl2pPr marL="0" indent="0">
              <a:spcBef>
                <a:spcPts val="0"/>
              </a:spcBef>
              <a:buNone/>
              <a:defRPr sz="3800"/>
            </a:lvl2pPr>
            <a:lvl3pPr marL="0" indent="0">
              <a:spcBef>
                <a:spcPts val="0"/>
              </a:spcBef>
              <a:buNone/>
              <a:defRPr sz="3800"/>
            </a:lvl3pPr>
            <a:lvl4pPr marL="0" indent="0">
              <a:spcBef>
                <a:spcPts val="0"/>
              </a:spcBef>
              <a:buNone/>
              <a:defRPr sz="3800"/>
            </a:lvl4pPr>
            <a:lvl5pPr marL="0" indent="0">
              <a:spcBef>
                <a:spcPts val="0"/>
              </a:spcBef>
              <a:buNone/>
              <a:defRPr sz="3800"/>
            </a:lvl5pPr>
            <a:lvl6pPr marL="0" indent="0">
              <a:spcBef>
                <a:spcPts val="0"/>
              </a:spcBef>
              <a:buNone/>
              <a:defRPr sz="3800"/>
            </a:lvl6pPr>
            <a:lvl7pPr marL="0" indent="0">
              <a:spcBef>
                <a:spcPts val="0"/>
              </a:spcBef>
              <a:buNone/>
              <a:defRPr sz="3800"/>
            </a:lvl7pPr>
            <a:lvl8pPr marL="0" indent="0">
              <a:spcBef>
                <a:spcPts val="0"/>
              </a:spcBef>
              <a:buNone/>
              <a:defRPr sz="3800"/>
            </a:lvl8pPr>
            <a:lvl9pPr marL="0" indent="0">
              <a:spcBef>
                <a:spcPts val="0"/>
              </a:spcBef>
              <a:buNone/>
              <a:defRPr sz="3800"/>
            </a:lvl9pPr>
          </a:lstStyle>
          <a:p>
            <a:pPr lvl="0"/>
            <a:r>
              <a:t>Click to add statement text</a:t>
            </a:r>
          </a:p>
        </p:txBody>
      </p:sp>
      <p:sp>
        <p:nvSpPr>
          <p:cNvPr id="8" name="Text Placeholder 7">
            <a:extLst>
              <a:ext uri="{FF2B5EF4-FFF2-40B4-BE49-F238E27FC236}">
                <a16:creationId xmlns:a16="http://schemas.microsoft.com/office/drawing/2014/main" id="{397D9D8F-7C7B-9A1F-FFB2-D5F8D3FD09F6}"/>
              </a:ext>
            </a:extLst>
          </p:cNvPr>
          <p:cNvSpPr>
            <a:spLocks noGrp="1"/>
          </p:cNvSpPr>
          <p:nvPr>
            <p:ph type="body" sz="quarter" idx="11" hasCustomPrompt="1"/>
          </p:nvPr>
        </p:nvSpPr>
        <p:spPr>
          <a:xfrm>
            <a:off x="527050" y="4489990"/>
            <a:ext cx="8908318" cy="1331912"/>
          </a:xfrm>
        </p:spPr>
        <p:txBody>
          <a:bodyPr/>
          <a:lstStyle>
            <a:lvl1pPr marL="0">
              <a:spcBef>
                <a:spcPts val="0"/>
              </a:spcBef>
              <a:buNone/>
              <a:defRPr sz="2800">
                <a:solidFill>
                  <a:srgbClr val="646E81"/>
                </a:solidFill>
                <a:latin typeface="+mj-lt"/>
              </a:defRPr>
            </a:lvl1pPr>
            <a:lvl2pPr marL="0" indent="0">
              <a:spcBef>
                <a:spcPts val="0"/>
              </a:spcBef>
              <a:buNone/>
              <a:defRPr sz="2800">
                <a:solidFill>
                  <a:schemeClr val="tx2"/>
                </a:solidFill>
              </a:defRPr>
            </a:lvl2pPr>
            <a:lvl3pPr marL="0" indent="0">
              <a:spcBef>
                <a:spcPts val="0"/>
              </a:spcBef>
              <a:buNone/>
              <a:defRPr sz="2800">
                <a:solidFill>
                  <a:schemeClr val="tx2"/>
                </a:solidFill>
              </a:defRPr>
            </a:lvl3pPr>
            <a:lvl4pPr marL="0" indent="0">
              <a:spcBef>
                <a:spcPts val="0"/>
              </a:spcBef>
              <a:buNone/>
              <a:defRPr sz="2800">
                <a:solidFill>
                  <a:schemeClr val="tx2"/>
                </a:solidFill>
              </a:defRPr>
            </a:lvl4pPr>
            <a:lvl5pPr marL="0" indent="0">
              <a:spcBef>
                <a:spcPts val="0"/>
              </a:spcBef>
              <a:buNone/>
              <a:defRPr sz="2800">
                <a:solidFill>
                  <a:schemeClr val="tx2"/>
                </a:solidFill>
              </a:defRPr>
            </a:lvl5pPr>
            <a:lvl6pPr marL="0" indent="0">
              <a:spcBef>
                <a:spcPts val="0"/>
              </a:spcBef>
              <a:buNone/>
              <a:defRPr sz="2800">
                <a:solidFill>
                  <a:schemeClr val="tx2"/>
                </a:solidFill>
              </a:defRPr>
            </a:lvl6pPr>
            <a:lvl7pPr marL="0" indent="0">
              <a:spcBef>
                <a:spcPts val="0"/>
              </a:spcBef>
              <a:buNone/>
              <a:defRPr sz="2800">
                <a:solidFill>
                  <a:schemeClr val="tx2"/>
                </a:solidFill>
              </a:defRPr>
            </a:lvl7pPr>
            <a:lvl8pPr marL="0" indent="0">
              <a:spcBef>
                <a:spcPts val="0"/>
              </a:spcBef>
              <a:buNone/>
              <a:defRPr sz="2800">
                <a:solidFill>
                  <a:schemeClr val="tx2"/>
                </a:solidFill>
              </a:defRPr>
            </a:lvl8pPr>
            <a:lvl9pPr marL="0" indent="0">
              <a:spcBef>
                <a:spcPts val="0"/>
              </a:spcBef>
              <a:buNone/>
              <a:defRPr sz="2800">
                <a:solidFill>
                  <a:schemeClr val="tx2"/>
                </a:solidFill>
              </a:defRPr>
            </a:lvl9pPr>
          </a:lstStyle>
          <a:p>
            <a:pPr lvl="0"/>
            <a:r>
              <a:t>Optional information</a:t>
            </a:r>
          </a:p>
        </p:txBody>
      </p:sp>
    </p:spTree>
    <p:extLst>
      <p:ext uri="{BB962C8B-B14F-4D97-AF65-F5344CB8AC3E}">
        <p14:creationId xmlns:p14="http://schemas.microsoft.com/office/powerpoint/2010/main" val="318165399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ist 5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3F58-E209-5FEF-E8E9-D3D3D9A9EE31}"/>
              </a:ext>
            </a:extLst>
          </p:cNvPr>
          <p:cNvSpPr>
            <a:spLocks noGrp="1"/>
          </p:cNvSpPr>
          <p:nvPr>
            <p:ph type="title" hasCustomPrompt="1"/>
          </p:nvPr>
        </p:nvSpPr>
        <p:spPr>
          <a:xfrm>
            <a:off x="527050" y="2147504"/>
            <a:ext cx="3235203" cy="2562992"/>
          </a:xfrm>
        </p:spPr>
        <p:txBody>
          <a:bodyPr anchor="ctr"/>
          <a:lstStyle>
            <a:lvl1pPr>
              <a:defRPr>
                <a:solidFill>
                  <a:schemeClr val="accent1"/>
                </a:solidFill>
              </a:defRPr>
            </a:lvl1pPr>
          </a:lstStyle>
          <a:p>
            <a:r>
              <a:t>Click to Add a Slide Title</a:t>
            </a:r>
          </a:p>
        </p:txBody>
      </p:sp>
      <p:sp>
        <p:nvSpPr>
          <p:cNvPr id="5" name="Text Placeholder 3">
            <a:extLst>
              <a:ext uri="{FF2B5EF4-FFF2-40B4-BE49-F238E27FC236}">
                <a16:creationId xmlns:a16="http://schemas.microsoft.com/office/drawing/2014/main" id="{C7654B9B-D46A-BDFE-B4DA-B7A0A4502AE5}"/>
              </a:ext>
            </a:extLst>
          </p:cNvPr>
          <p:cNvSpPr>
            <a:spLocks noGrp="1"/>
          </p:cNvSpPr>
          <p:nvPr>
            <p:ph type="body" sz="quarter" idx="11" hasCustomPrompt="1"/>
          </p:nvPr>
        </p:nvSpPr>
        <p:spPr>
          <a:xfrm>
            <a:off x="4471020" y="831001"/>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4" name="Text Placeholder 3">
            <a:extLst>
              <a:ext uri="{FF2B5EF4-FFF2-40B4-BE49-F238E27FC236}">
                <a16:creationId xmlns:a16="http://schemas.microsoft.com/office/drawing/2014/main" id="{764B8B52-527E-6959-71FB-E5E0E8D019F8}"/>
              </a:ext>
            </a:extLst>
          </p:cNvPr>
          <p:cNvSpPr>
            <a:spLocks noGrp="1"/>
          </p:cNvSpPr>
          <p:nvPr>
            <p:ph type="body" sz="quarter" idx="10" hasCustomPrompt="1"/>
          </p:nvPr>
        </p:nvSpPr>
        <p:spPr>
          <a:xfrm>
            <a:off x="5606333" y="831001"/>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6" name="Text Placeholder 3">
            <a:extLst>
              <a:ext uri="{FF2B5EF4-FFF2-40B4-BE49-F238E27FC236}">
                <a16:creationId xmlns:a16="http://schemas.microsoft.com/office/drawing/2014/main" id="{19D1BFA1-79E9-DDFF-C674-9E7C277CA2BF}"/>
              </a:ext>
            </a:extLst>
          </p:cNvPr>
          <p:cNvSpPr>
            <a:spLocks noGrp="1"/>
          </p:cNvSpPr>
          <p:nvPr>
            <p:ph type="body" sz="quarter" idx="12" hasCustomPrompt="1"/>
          </p:nvPr>
        </p:nvSpPr>
        <p:spPr>
          <a:xfrm>
            <a:off x="4471020" y="1896920"/>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9" name="Text Placeholder 3">
            <a:extLst>
              <a:ext uri="{FF2B5EF4-FFF2-40B4-BE49-F238E27FC236}">
                <a16:creationId xmlns:a16="http://schemas.microsoft.com/office/drawing/2014/main" id="{6C674B29-F6C7-55AD-7BEB-C0BB00965FEB}"/>
              </a:ext>
            </a:extLst>
          </p:cNvPr>
          <p:cNvSpPr>
            <a:spLocks noGrp="1"/>
          </p:cNvSpPr>
          <p:nvPr>
            <p:ph type="body" sz="quarter" idx="15" hasCustomPrompt="1"/>
          </p:nvPr>
        </p:nvSpPr>
        <p:spPr>
          <a:xfrm>
            <a:off x="5601569" y="1896920"/>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4471020" y="296283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5596805" y="296283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4471020" y="4028758"/>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5592041" y="4028758"/>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3" name="Text Placeholder 3">
            <a:extLst>
              <a:ext uri="{FF2B5EF4-FFF2-40B4-BE49-F238E27FC236}">
                <a16:creationId xmlns:a16="http://schemas.microsoft.com/office/drawing/2014/main" id="{D0526F5B-BB09-D2A4-8271-0AE3A67B3BF5}"/>
              </a:ext>
            </a:extLst>
          </p:cNvPr>
          <p:cNvSpPr>
            <a:spLocks noGrp="1"/>
          </p:cNvSpPr>
          <p:nvPr>
            <p:ph type="body" sz="quarter" idx="18" hasCustomPrompt="1"/>
          </p:nvPr>
        </p:nvSpPr>
        <p:spPr>
          <a:xfrm>
            <a:off x="4471020" y="509467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43B51BE7-121E-D6B8-C8F5-929EC9D8FABE}"/>
              </a:ext>
            </a:extLst>
          </p:cNvPr>
          <p:cNvSpPr>
            <a:spLocks noGrp="1"/>
          </p:cNvSpPr>
          <p:nvPr>
            <p:ph type="body" sz="quarter" idx="19" hasCustomPrompt="1"/>
          </p:nvPr>
        </p:nvSpPr>
        <p:spPr>
          <a:xfrm>
            <a:off x="5592041" y="509467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Tree>
    <p:extLst>
      <p:ext uri="{BB962C8B-B14F-4D97-AF65-F5344CB8AC3E}">
        <p14:creationId xmlns:p14="http://schemas.microsoft.com/office/powerpoint/2010/main" val="125792316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486CD359-CDA0-740F-8A03-06403DD6ED5A}"/>
              </a:ext>
              <a:ext uri="{C183D7F6-B498-43B3-948B-1728B52AA6E4}">
                <adec:decorative xmlns:adec="http://schemas.microsoft.com/office/drawing/2017/decorative" val="1"/>
              </a:ext>
            </a:extLst>
          </p:cNvPr>
          <p:cNvPicPr>
            <a:picLocks noChangeAspect="1"/>
          </p:cNvPicPr>
          <p:nvPr/>
        </p:nvPicPr>
        <p:blipFill rotWithShape="1">
          <a:blip r:embed="rId3">
            <a:alphaModFix amt="72000"/>
            <a:extLst>
              <a:ext uri="{28A0092B-C50C-407E-A947-70E740481C1C}">
                <a14:useLocalDpi xmlns:a14="http://schemas.microsoft.com/office/drawing/2010/main"/>
              </a:ext>
            </a:extLst>
          </a:blip>
          <a:srcRect t="-63"/>
          <a:stretch/>
        </p:blipFill>
        <p:spPr>
          <a:xfrm>
            <a:off x="0" y="0"/>
            <a:ext cx="12192000" cy="6858000"/>
          </a:xfrm>
          <a:prstGeom prst="rect">
            <a:avLst/>
          </a:prstGeom>
        </p:spPr>
      </p:pic>
      <p:sp>
        <p:nvSpPr>
          <p:cNvPr id="66" name="Freeform: Shape 17">
            <a:extLst>
              <a:ext uri="{FF2B5EF4-FFF2-40B4-BE49-F238E27FC236}">
                <a16:creationId xmlns:a16="http://schemas.microsoft.com/office/drawing/2014/main" id="{27FACB71-67A0-8579-1519-A326A5B1B9C9}"/>
              </a:ext>
              <a:ext uri="{C183D7F6-B498-43B3-948B-1728B52AA6E4}">
                <adec:decorative xmlns:adec="http://schemas.microsoft.com/office/drawing/2017/decorative" val="1"/>
              </a:ext>
            </a:extLst>
          </p:cNvPr>
          <p:cNvSpPr/>
          <p:nvPr/>
        </p:nvSpPr>
        <p:spPr>
          <a:xfrm>
            <a:off x="2" y="801887"/>
            <a:ext cx="9161233" cy="5254227"/>
          </a:xfrm>
          <a:custGeom>
            <a:avLst/>
            <a:gdLst>
              <a:gd name="connsiteX0" fmla="*/ 0 w 7773579"/>
              <a:gd name="connsiteY0" fmla="*/ 0 h 4458368"/>
              <a:gd name="connsiteX1" fmla="*/ 7773579 w 7773579"/>
              <a:gd name="connsiteY1" fmla="*/ 0 h 4458368"/>
              <a:gd name="connsiteX2" fmla="*/ 6352104 w 7773579"/>
              <a:gd name="connsiteY2" fmla="*/ 4458368 h 4458368"/>
              <a:gd name="connsiteX3" fmla="*/ 0 w 7773579"/>
              <a:gd name="connsiteY3" fmla="*/ 4458368 h 4458368"/>
            </a:gdLst>
            <a:ahLst/>
            <a:cxnLst>
              <a:cxn ang="0">
                <a:pos x="connsiteX0" y="connsiteY0"/>
              </a:cxn>
              <a:cxn ang="0">
                <a:pos x="connsiteX1" y="connsiteY1"/>
              </a:cxn>
              <a:cxn ang="0">
                <a:pos x="connsiteX2" y="connsiteY2"/>
              </a:cxn>
              <a:cxn ang="0">
                <a:pos x="connsiteX3" y="connsiteY3"/>
              </a:cxn>
            </a:cxnLst>
            <a:rect l="l" t="t" r="r" b="b"/>
            <a:pathLst>
              <a:path w="7773579" h="4458368">
                <a:moveTo>
                  <a:pt x="0" y="0"/>
                </a:moveTo>
                <a:lnTo>
                  <a:pt x="7773579" y="0"/>
                </a:lnTo>
                <a:lnTo>
                  <a:pt x="6352104" y="4458368"/>
                </a:lnTo>
                <a:lnTo>
                  <a:pt x="0" y="4458368"/>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68" name="Freeform: Shape 17">
            <a:extLst>
              <a:ext uri="{FF2B5EF4-FFF2-40B4-BE49-F238E27FC236}">
                <a16:creationId xmlns:a16="http://schemas.microsoft.com/office/drawing/2014/main" id="{01A309E4-89D3-2FB4-5954-CA906432F86D}"/>
              </a:ext>
              <a:ext uri="{C183D7F6-B498-43B3-948B-1728B52AA6E4}">
                <adec:decorative xmlns:adec="http://schemas.microsoft.com/office/drawing/2017/decorative" val="1"/>
              </a:ext>
            </a:extLst>
          </p:cNvPr>
          <p:cNvSpPr/>
          <p:nvPr/>
        </p:nvSpPr>
        <p:spPr bwMode="ltGray">
          <a:xfrm>
            <a:off x="2" y="801887"/>
            <a:ext cx="9161233" cy="5254227"/>
          </a:xfrm>
          <a:custGeom>
            <a:avLst/>
            <a:gdLst>
              <a:gd name="connsiteX0" fmla="*/ 0 w 7773579"/>
              <a:gd name="connsiteY0" fmla="*/ 0 h 4458368"/>
              <a:gd name="connsiteX1" fmla="*/ 7773579 w 7773579"/>
              <a:gd name="connsiteY1" fmla="*/ 0 h 4458368"/>
              <a:gd name="connsiteX2" fmla="*/ 6352104 w 7773579"/>
              <a:gd name="connsiteY2" fmla="*/ 4458368 h 4458368"/>
              <a:gd name="connsiteX3" fmla="*/ 0 w 7773579"/>
              <a:gd name="connsiteY3" fmla="*/ 4458368 h 4458368"/>
            </a:gdLst>
            <a:ahLst/>
            <a:cxnLst>
              <a:cxn ang="0">
                <a:pos x="connsiteX0" y="connsiteY0"/>
              </a:cxn>
              <a:cxn ang="0">
                <a:pos x="connsiteX1" y="connsiteY1"/>
              </a:cxn>
              <a:cxn ang="0">
                <a:pos x="connsiteX2" y="connsiteY2"/>
              </a:cxn>
              <a:cxn ang="0">
                <a:pos x="connsiteX3" y="connsiteY3"/>
              </a:cxn>
            </a:cxnLst>
            <a:rect l="l" t="t" r="r" b="b"/>
            <a:pathLst>
              <a:path w="7773579" h="4458368">
                <a:moveTo>
                  <a:pt x="0" y="0"/>
                </a:moveTo>
                <a:lnTo>
                  <a:pt x="7773579" y="0"/>
                </a:lnTo>
                <a:lnTo>
                  <a:pt x="6352104" y="4458368"/>
                </a:lnTo>
                <a:lnTo>
                  <a:pt x="0" y="4458368"/>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69" name="graphic">
            <a:extLst>
              <a:ext uri="{FF2B5EF4-FFF2-40B4-BE49-F238E27FC236}">
                <a16:creationId xmlns:a16="http://schemas.microsoft.com/office/drawing/2014/main" id="{4D0F0141-4A1F-F793-F994-10C50B83FF7E}"/>
              </a:ext>
              <a:ext uri="{C183D7F6-B498-43B3-948B-1728B52AA6E4}">
                <adec:decorative xmlns:adec="http://schemas.microsoft.com/office/drawing/2017/decorative" val="1"/>
              </a:ext>
            </a:extLst>
          </p:cNvPr>
          <p:cNvSpPr/>
          <p:nvPr/>
        </p:nvSpPr>
        <p:spPr bwMode="ltGray">
          <a:xfrm>
            <a:off x="5369924" y="760187"/>
            <a:ext cx="3791312" cy="84630"/>
          </a:xfrm>
          <a:prstGeom prst="ellipse">
            <a:avLst/>
          </a:prstGeom>
          <a:gradFill flip="none" rotWithShape="1">
            <a:gsLst>
              <a:gs pos="0">
                <a:srgbClr val="FFFFFF">
                  <a:alpha val="40000"/>
                </a:srgbClr>
              </a:gs>
              <a:gs pos="100000">
                <a:srgbClr val="FFFFFF">
                  <a:alpha val="0"/>
                </a:srgbClr>
              </a:gs>
            </a:gsLst>
            <a:path path="shape">
              <a:fillToRect l="50000" t="50000" r="50000" b="50000"/>
            </a:path>
            <a:tileRect/>
          </a:gradFill>
          <a:ln w="12700" cap="flat" cmpd="sng" algn="ctr">
            <a:noFill/>
            <a:prstDash val="solid"/>
            <a:miter lim="800000"/>
          </a:ln>
          <a:effectLst/>
        </p:spPr>
        <p:txBody>
          <a:bodyPr rtlCol="0" anchor="ctr">
            <a:noAutofit/>
          </a:bodyPr>
          <a:lstStyle/>
          <a:p>
            <a:pPr algn="ctr" defTabSz="914400">
              <a:defRPr/>
            </a:pPr>
            <a:endParaRPr sz="1400" kern="0">
              <a:solidFill>
                <a:srgbClr val="FFFFFF"/>
              </a:solidFill>
              <a:latin typeface="+mn-lt"/>
              <a:ea typeface="+mn-ea"/>
              <a:cs typeface="+mn-cs"/>
            </a:endParaRPr>
          </a:p>
        </p:txBody>
      </p:sp>
      <p:sp>
        <p:nvSpPr>
          <p:cNvPr id="70" name="graphic">
            <a:extLst>
              <a:ext uri="{FF2B5EF4-FFF2-40B4-BE49-F238E27FC236}">
                <a16:creationId xmlns:a16="http://schemas.microsoft.com/office/drawing/2014/main" id="{E6DE7A75-2A77-1375-3CCB-7DB0069C329E}"/>
              </a:ext>
              <a:ext uri="{C183D7F6-B498-43B3-948B-1728B52AA6E4}">
                <adec:decorative xmlns:adec="http://schemas.microsoft.com/office/drawing/2017/decorative" val="1"/>
              </a:ext>
            </a:extLst>
          </p:cNvPr>
          <p:cNvSpPr/>
          <p:nvPr/>
        </p:nvSpPr>
        <p:spPr bwMode="ltGray">
          <a:xfrm flipV="1">
            <a:off x="26683" y="756986"/>
            <a:ext cx="9161234" cy="89934"/>
          </a:xfrm>
          <a:prstGeom prst="ellipse">
            <a:avLst/>
          </a:prstGeom>
          <a:gradFill flip="none" rotWithShape="1">
            <a:gsLst>
              <a:gs pos="0">
                <a:srgbClr val="7E45AF">
                  <a:lumMod val="60000"/>
                  <a:lumOff val="40000"/>
                  <a:alpha val="40000"/>
                </a:srgbClr>
              </a:gs>
              <a:gs pos="100000">
                <a:srgbClr val="7E45AF">
                  <a:lumMod val="60000"/>
                  <a:lumOff val="40000"/>
                  <a:alpha val="0"/>
                </a:srgbClr>
              </a:gs>
            </a:gsLst>
            <a:path path="shape">
              <a:fillToRect l="50000" t="50000" r="50000" b="50000"/>
            </a:path>
            <a:tileRect/>
          </a:gradFill>
          <a:ln w="12700" cap="flat" cmpd="sng" algn="ctr">
            <a:noFill/>
            <a:prstDash val="solid"/>
            <a:miter lim="800000"/>
          </a:ln>
          <a:effectLst/>
        </p:spPr>
        <p:txBody>
          <a:bodyPr rtlCol="0" anchor="ctr">
            <a:noAutofit/>
          </a:bodyPr>
          <a:lstStyle/>
          <a:p>
            <a:pPr algn="ctr" defTabSz="914400">
              <a:defRPr/>
            </a:pPr>
            <a:endParaRPr sz="1400" kern="0">
              <a:solidFill>
                <a:srgbClr val="FFFFFF"/>
              </a:solidFill>
              <a:latin typeface="+mn-lt"/>
              <a:ea typeface="+mn-ea"/>
              <a:cs typeface="+mn-cs"/>
            </a:endParaRPr>
          </a:p>
        </p:txBody>
      </p:sp>
      <p:sp>
        <p:nvSpPr>
          <p:cNvPr id="71" name="Graphic 22">
            <a:extLst>
              <a:ext uri="{FF2B5EF4-FFF2-40B4-BE49-F238E27FC236}">
                <a16:creationId xmlns:a16="http://schemas.microsoft.com/office/drawing/2014/main" id="{12CC714A-C7D2-7244-8763-BE72CF3446F8}"/>
              </a:ext>
              <a:ext uri="{C183D7F6-B498-43B3-948B-1728B52AA6E4}">
                <adec:decorative xmlns:adec="http://schemas.microsoft.com/office/drawing/2017/decorative" val="1"/>
              </a:ext>
            </a:extLst>
          </p:cNvPr>
          <p:cNvSpPr/>
          <p:nvPr/>
        </p:nvSpPr>
        <p:spPr bwMode="ltGray">
          <a:xfrm>
            <a:off x="0" y="521086"/>
            <a:ext cx="8910147" cy="5809863"/>
          </a:xfrm>
          <a:custGeom>
            <a:avLst/>
            <a:gdLst>
              <a:gd name="connsiteX0" fmla="*/ 0 w 7560525"/>
              <a:gd name="connsiteY0" fmla="*/ 0 h 4929842"/>
              <a:gd name="connsiteX1" fmla="*/ 7560525 w 7560525"/>
              <a:gd name="connsiteY1" fmla="*/ 0 h 4929842"/>
              <a:gd name="connsiteX2" fmla="*/ 5987683 w 7560525"/>
              <a:gd name="connsiteY2" fmla="*/ 4929842 h 4929842"/>
              <a:gd name="connsiteX3" fmla="*/ 0 w 7560525"/>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7560525" h="4929842">
                <a:moveTo>
                  <a:pt x="0" y="0"/>
                </a:moveTo>
                <a:lnTo>
                  <a:pt x="7560525" y="0"/>
                </a:lnTo>
                <a:lnTo>
                  <a:pt x="5987683" y="4929842"/>
                </a:lnTo>
                <a:lnTo>
                  <a:pt x="0" y="4929842"/>
                </a:lnTo>
              </a:path>
            </a:pathLst>
          </a:custGeom>
          <a:noFill/>
          <a:ln w="14604"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8" name="Thank You"/>
          <p:cNvSpPr txBox="1"/>
          <p:nvPr>
            <p:custDataLst>
              <p:tags r:id="rId1"/>
            </p:custDataLst>
          </p:nvPr>
        </p:nvSpPr>
        <p:spPr>
          <a:xfrm>
            <a:off x="1317388" y="2850879"/>
            <a:ext cx="5524797" cy="923330"/>
          </a:xfrm>
          <a:prstGeom prst="rect">
            <a:avLst/>
          </a:prstGeom>
          <a:noFill/>
        </p:spPr>
        <p:txBody>
          <a:bodyPr wrap="square" rtlCol="0">
            <a:noAutofit/>
          </a:bodyPr>
          <a:lstStyle/>
          <a:p>
            <a:pPr algn="ctr"/>
            <a:r>
              <a:rPr sz="5400" b="0" spc="0" baseline="0">
                <a:solidFill>
                  <a:srgbClr val="FFFFFF"/>
                </a:solidFill>
                <a:latin typeface="+mj-lt"/>
              </a:rPr>
              <a:t>Thank You</a:t>
            </a:r>
          </a:p>
        </p:txBody>
      </p:sp>
      <p:grpSp>
        <p:nvGrpSpPr>
          <p:cNvPr id="45" name="logo">
            <a:extLst>
              <a:ext uri="{FF2B5EF4-FFF2-40B4-BE49-F238E27FC236}">
                <a16:creationId xmlns:a16="http://schemas.microsoft.com/office/drawing/2014/main" id="{785CC40C-296C-6A95-B3C4-8B9E941CE934}"/>
              </a:ext>
            </a:extLst>
          </p:cNvPr>
          <p:cNvGrpSpPr/>
          <p:nvPr/>
        </p:nvGrpSpPr>
        <p:grpSpPr>
          <a:xfrm>
            <a:off x="10112180" y="521086"/>
            <a:ext cx="1636475" cy="358690"/>
            <a:chOff x="10058123" y="516946"/>
            <a:chExt cx="1699276" cy="372455"/>
          </a:xfrm>
        </p:grpSpPr>
        <p:sp>
          <p:nvSpPr>
            <p:cNvPr id="46" name="Freeform: Shape 45">
              <a:extLst>
                <a:ext uri="{FF2B5EF4-FFF2-40B4-BE49-F238E27FC236}">
                  <a16:creationId xmlns:a16="http://schemas.microsoft.com/office/drawing/2014/main" id="{D9C87D6F-BC4F-FF02-7CEF-42EC08ABDA6E}"/>
                </a:ext>
              </a:extLst>
            </p:cNvPr>
            <p:cNvSpPr/>
            <p:nvPr/>
          </p:nvSpPr>
          <p:spPr>
            <a:xfrm>
              <a:off x="10058123" y="517593"/>
              <a:ext cx="176212" cy="299561"/>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solidFill>
              <a:srgbClr val="5A2A82"/>
            </a:solidFill>
            <a:ln w="9525" cap="flat">
              <a:noFill/>
              <a:prstDash val="solid"/>
              <a:miter/>
            </a:ln>
          </p:spPr>
          <p:txBody>
            <a:bodyPr rtlCol="0" anchor="ctr">
              <a:noAutofit/>
            </a:bodyPr>
            <a:lstStyle/>
            <a:p>
              <a:endParaRPr/>
            </a:p>
          </p:txBody>
        </p:sp>
        <p:sp>
          <p:nvSpPr>
            <p:cNvPr id="47" name="Freeform: Shape 46">
              <a:extLst>
                <a:ext uri="{FF2B5EF4-FFF2-40B4-BE49-F238E27FC236}">
                  <a16:creationId xmlns:a16="http://schemas.microsoft.com/office/drawing/2014/main" id="{F6791324-C966-F316-2B35-CD5E1A40F90C}"/>
                </a:ext>
              </a:extLst>
            </p:cNvPr>
            <p:cNvSpPr/>
            <p:nvPr/>
          </p:nvSpPr>
          <p:spPr>
            <a:xfrm>
              <a:off x="10689434" y="516946"/>
              <a:ext cx="193834" cy="299561"/>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solidFill>
              <a:srgbClr val="5A2A82"/>
            </a:solidFill>
            <a:ln w="9525" cap="flat">
              <a:noFill/>
              <a:prstDash val="solid"/>
              <a:miter/>
            </a:ln>
          </p:spPr>
          <p:txBody>
            <a:bodyPr rtlCol="0" anchor="ctr">
              <a:noAutofit/>
            </a:bodyPr>
            <a:lstStyle/>
            <a:p>
              <a:endParaRPr/>
            </a:p>
          </p:txBody>
        </p:sp>
        <p:sp>
          <p:nvSpPr>
            <p:cNvPr id="48" name="Freeform: Shape 47">
              <a:extLst>
                <a:ext uri="{FF2B5EF4-FFF2-40B4-BE49-F238E27FC236}">
                  <a16:creationId xmlns:a16="http://schemas.microsoft.com/office/drawing/2014/main" id="{A7D9C128-9ED9-19EB-72E6-105923555E2C}"/>
                </a:ext>
              </a:extLst>
            </p:cNvPr>
            <p:cNvSpPr/>
            <p:nvPr/>
          </p:nvSpPr>
          <p:spPr>
            <a:xfrm>
              <a:off x="10906058" y="519355"/>
              <a:ext cx="182087" cy="299561"/>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solidFill>
              <a:srgbClr val="5A2A82"/>
            </a:solidFill>
            <a:ln w="9525" cap="flat">
              <a:noFill/>
              <a:prstDash val="solid"/>
              <a:miter/>
            </a:ln>
          </p:spPr>
          <p:txBody>
            <a:bodyPr rtlCol="0" anchor="ctr">
              <a:noAutofit/>
            </a:bodyPr>
            <a:lstStyle/>
            <a:p>
              <a:endParaRPr/>
            </a:p>
          </p:txBody>
        </p:sp>
        <p:sp>
          <p:nvSpPr>
            <p:cNvPr id="49" name="Freeform: Shape 48">
              <a:extLst>
                <a:ext uri="{FF2B5EF4-FFF2-40B4-BE49-F238E27FC236}">
                  <a16:creationId xmlns:a16="http://schemas.microsoft.com/office/drawing/2014/main" id="{492E555E-1DE1-7959-DD63-CE0DE3E8590D}"/>
                </a:ext>
              </a:extLst>
            </p:cNvPr>
            <p:cNvSpPr/>
            <p:nvPr/>
          </p:nvSpPr>
          <p:spPr>
            <a:xfrm>
              <a:off x="11094606" y="516946"/>
              <a:ext cx="176212" cy="299561"/>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solidFill>
              <a:srgbClr val="5A2A82"/>
            </a:solidFill>
            <a:ln w="9525" cap="flat">
              <a:noFill/>
              <a:prstDash val="solid"/>
              <a:miter/>
            </a:ln>
          </p:spPr>
          <p:txBody>
            <a:bodyPr rtlCol="0" anchor="ctr">
              <a:noAutofit/>
            </a:bodyPr>
            <a:lstStyle/>
            <a:p>
              <a:endParaRPr/>
            </a:p>
          </p:txBody>
        </p:sp>
        <p:sp>
          <p:nvSpPr>
            <p:cNvPr id="50" name="Freeform: Shape 49">
              <a:extLst>
                <a:ext uri="{FF2B5EF4-FFF2-40B4-BE49-F238E27FC236}">
                  <a16:creationId xmlns:a16="http://schemas.microsoft.com/office/drawing/2014/main" id="{3D2B9C4C-099B-1248-F91E-CB9DDDEF315C}"/>
                </a:ext>
              </a:extLst>
            </p:cNvPr>
            <p:cNvSpPr/>
            <p:nvPr/>
          </p:nvSpPr>
          <p:spPr>
            <a:xfrm>
              <a:off x="11487677" y="516946"/>
              <a:ext cx="176212" cy="299561"/>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solidFill>
              <a:srgbClr val="5A2A82"/>
            </a:solidFill>
            <a:ln w="9525" cap="flat">
              <a:noFill/>
              <a:prstDash val="solid"/>
              <a:miter/>
            </a:ln>
          </p:spPr>
          <p:txBody>
            <a:bodyPr rtlCol="0" anchor="ctr">
              <a:noAutofit/>
            </a:bodyPr>
            <a:lstStyle/>
            <a:p>
              <a:endParaRPr/>
            </a:p>
          </p:txBody>
        </p:sp>
        <p:sp>
          <p:nvSpPr>
            <p:cNvPr id="51" name="Freeform: Shape 50">
              <a:extLst>
                <a:ext uri="{FF2B5EF4-FFF2-40B4-BE49-F238E27FC236}">
                  <a16:creationId xmlns:a16="http://schemas.microsoft.com/office/drawing/2014/main" id="{C8019244-28AC-98BF-0148-F3119AB4AAFB}"/>
                </a:ext>
              </a:extLst>
            </p:cNvPr>
            <p:cNvSpPr/>
            <p:nvPr/>
          </p:nvSpPr>
          <p:spPr>
            <a:xfrm>
              <a:off x="10278918" y="519355"/>
              <a:ext cx="176212" cy="370046"/>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solidFill>
              <a:srgbClr val="5A2A82"/>
            </a:solidFill>
            <a:ln w="9525" cap="flat">
              <a:noFill/>
              <a:prstDash val="solid"/>
              <a:miter/>
            </a:ln>
          </p:spPr>
          <p:txBody>
            <a:bodyPr rtlCol="0" anchor="ctr">
              <a:noAutofit/>
            </a:bodyPr>
            <a:lstStyle/>
            <a:p>
              <a:endParaRPr/>
            </a:p>
          </p:txBody>
        </p:sp>
        <p:sp>
          <p:nvSpPr>
            <p:cNvPr id="52" name="Freeform: Shape 51">
              <a:extLst>
                <a:ext uri="{FF2B5EF4-FFF2-40B4-BE49-F238E27FC236}">
                  <a16:creationId xmlns:a16="http://schemas.microsoft.com/office/drawing/2014/main" id="{1A7BEE78-D341-6115-A56B-842A82CD1699}"/>
                </a:ext>
              </a:extLst>
            </p:cNvPr>
            <p:cNvSpPr/>
            <p:nvPr/>
          </p:nvSpPr>
          <p:spPr>
            <a:xfrm>
              <a:off x="10239329" y="520001"/>
              <a:ext cx="105728" cy="23495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solidFill>
              <a:srgbClr val="5A2A82"/>
            </a:solidFill>
            <a:ln w="9525" cap="flat">
              <a:noFill/>
              <a:prstDash val="solid"/>
              <a:miter/>
            </a:ln>
          </p:spPr>
          <p:txBody>
            <a:bodyPr rtlCol="0" anchor="ctr">
              <a:noAutofit/>
            </a:bodyPr>
            <a:lstStyle/>
            <a:p>
              <a:endParaRPr/>
            </a:p>
          </p:txBody>
        </p:sp>
        <p:sp>
          <p:nvSpPr>
            <p:cNvPr id="53" name="Freeform: Shape 52">
              <a:extLst>
                <a:ext uri="{FF2B5EF4-FFF2-40B4-BE49-F238E27FC236}">
                  <a16:creationId xmlns:a16="http://schemas.microsoft.com/office/drawing/2014/main" id="{3B600AA1-A609-7B2B-FB7B-AC1E3EA37F05}"/>
                </a:ext>
              </a:extLst>
            </p:cNvPr>
            <p:cNvSpPr/>
            <p:nvPr/>
          </p:nvSpPr>
          <p:spPr>
            <a:xfrm>
              <a:off x="11314930" y="519355"/>
              <a:ext cx="176212" cy="370046"/>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solidFill>
              <a:srgbClr val="5A2A82"/>
            </a:solidFill>
            <a:ln w="9525" cap="flat">
              <a:noFill/>
              <a:prstDash val="solid"/>
              <a:miter/>
            </a:ln>
          </p:spPr>
          <p:txBody>
            <a:bodyPr rtlCol="0" anchor="ctr">
              <a:noAutofit/>
            </a:bodyPr>
            <a:lstStyle/>
            <a:p>
              <a:endParaRPr/>
            </a:p>
          </p:txBody>
        </p:sp>
        <p:sp>
          <p:nvSpPr>
            <p:cNvPr id="54" name="Freeform: Shape 53">
              <a:extLst>
                <a:ext uri="{FF2B5EF4-FFF2-40B4-BE49-F238E27FC236}">
                  <a16:creationId xmlns:a16="http://schemas.microsoft.com/office/drawing/2014/main" id="{7E7E73F3-316C-7B89-724F-E6E555BD313A}"/>
                </a:ext>
              </a:extLst>
            </p:cNvPr>
            <p:cNvSpPr/>
            <p:nvPr/>
          </p:nvSpPr>
          <p:spPr>
            <a:xfrm>
              <a:off x="11275635" y="519355"/>
              <a:ext cx="105728" cy="23495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solidFill>
              <a:srgbClr val="5A2A82"/>
            </a:solidFill>
            <a:ln w="9525" cap="flat">
              <a:noFill/>
              <a:prstDash val="solid"/>
              <a:miter/>
            </a:ln>
          </p:spPr>
          <p:txBody>
            <a:bodyPr rtlCol="0" anchor="ctr">
              <a:noAutofit/>
            </a:bodyPr>
            <a:lstStyle/>
            <a:p>
              <a:endParaRPr/>
            </a:p>
          </p:txBody>
        </p:sp>
        <p:sp>
          <p:nvSpPr>
            <p:cNvPr id="55" name="Freeform: Shape 54">
              <a:extLst>
                <a:ext uri="{FF2B5EF4-FFF2-40B4-BE49-F238E27FC236}">
                  <a16:creationId xmlns:a16="http://schemas.microsoft.com/office/drawing/2014/main" id="{867C4DDB-31EF-1CFA-3921-071FDC29EFB6}"/>
                </a:ext>
              </a:extLst>
            </p:cNvPr>
            <p:cNvSpPr/>
            <p:nvPr/>
          </p:nvSpPr>
          <p:spPr>
            <a:xfrm>
              <a:off x="10465468" y="519414"/>
              <a:ext cx="199708" cy="299561"/>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solidFill>
              <a:srgbClr val="5A2A82"/>
            </a:solidFill>
            <a:ln w="9525" cap="flat">
              <a:noFill/>
              <a:prstDash val="solid"/>
              <a:miter/>
            </a:ln>
          </p:spPr>
          <p:txBody>
            <a:bodyPr rtlCol="0" anchor="ctr">
              <a:noAutofit/>
            </a:bodyPr>
            <a:lstStyle/>
            <a:p>
              <a:endParaRPr/>
            </a:p>
          </p:txBody>
        </p:sp>
        <p:sp>
          <p:nvSpPr>
            <p:cNvPr id="56" name="Freeform: Shape 55">
              <a:extLst>
                <a:ext uri="{FF2B5EF4-FFF2-40B4-BE49-F238E27FC236}">
                  <a16:creationId xmlns:a16="http://schemas.microsoft.com/office/drawing/2014/main" id="{FC224DF1-B2F5-5EE3-EE69-BE48BBD3F598}"/>
                </a:ext>
              </a:extLst>
            </p:cNvPr>
            <p:cNvSpPr/>
            <p:nvPr/>
          </p:nvSpPr>
          <p:spPr>
            <a:xfrm>
              <a:off x="11681040" y="521469"/>
              <a:ext cx="76359" cy="76359"/>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solidFill>
              <a:srgbClr val="5A2A82"/>
            </a:solidFill>
            <a:ln w="9525" cap="flat">
              <a:noFill/>
              <a:prstDash val="solid"/>
              <a:miter/>
            </a:ln>
          </p:spPr>
          <p:txBody>
            <a:bodyPr rtlCol="0" anchor="ctr">
              <a:noAutofit/>
            </a:bodyPr>
            <a:lstStyle/>
            <a:p>
              <a:endParaRPr/>
            </a:p>
          </p:txBody>
        </p:sp>
      </p:grpSp>
    </p:spTree>
    <p:extLst>
      <p:ext uri="{BB962C8B-B14F-4D97-AF65-F5344CB8AC3E}">
        <p14:creationId xmlns:p14="http://schemas.microsoft.com/office/powerpoint/2010/main" val="40181834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End logo">
    <p:spTree>
      <p:nvGrpSpPr>
        <p:cNvPr id="1" name=""/>
        <p:cNvGrpSpPr/>
        <p:nvPr/>
      </p:nvGrpSpPr>
      <p:grpSpPr>
        <a:xfrm>
          <a:off x="0" y="0"/>
          <a:ext cx="0" cy="0"/>
          <a:chOff x="0" y="0"/>
          <a:chExt cx="0" cy="0"/>
        </a:xfrm>
      </p:grpSpPr>
      <p:sp>
        <p:nvSpPr>
          <p:cNvPr id="4" name="DO NOT DELETE (BRANDIN)">
            <a:extLst>
              <a:ext uri="{FF2B5EF4-FFF2-40B4-BE49-F238E27FC236}">
                <a16:creationId xmlns:a16="http://schemas.microsoft.com/office/drawing/2014/main" id="{59DF3A18-37F3-1A58-599F-076DE1EF0061}"/>
              </a:ext>
            </a:extLst>
          </p:cNvPr>
          <p:cNvSpPr/>
          <p:nvPr/>
        </p:nvSpPr>
        <p:spPr>
          <a:xfrm>
            <a:off x="0" y="0"/>
            <a:ext cx="0" cy="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nvGrpSpPr>
          <p:cNvPr id="33" name="logo">
            <a:extLst>
              <a:ext uri="{FF2B5EF4-FFF2-40B4-BE49-F238E27FC236}">
                <a16:creationId xmlns:a16="http://schemas.microsoft.com/office/drawing/2014/main" id="{EF3E8D35-FC69-23C0-B2F8-F3743D70FC56}"/>
              </a:ext>
            </a:extLst>
          </p:cNvPr>
          <p:cNvGrpSpPr/>
          <p:nvPr/>
        </p:nvGrpSpPr>
        <p:grpSpPr>
          <a:xfrm>
            <a:off x="4603036" y="3095804"/>
            <a:ext cx="3040324" cy="666392"/>
            <a:chOff x="4574790" y="2937691"/>
            <a:chExt cx="3040324" cy="666392"/>
          </a:xfrm>
        </p:grpSpPr>
        <p:sp>
          <p:nvSpPr>
            <p:cNvPr id="34" name="Freeform: Shape 33">
              <a:extLst>
                <a:ext uri="{FF2B5EF4-FFF2-40B4-BE49-F238E27FC236}">
                  <a16:creationId xmlns:a16="http://schemas.microsoft.com/office/drawing/2014/main" id="{B24F988B-7A8A-11D0-EE58-5FD9DD603A96}"/>
                </a:ext>
              </a:extLst>
            </p:cNvPr>
            <p:cNvSpPr/>
            <p:nvPr/>
          </p:nvSpPr>
          <p:spPr>
            <a:xfrm>
              <a:off x="4574790" y="2938849"/>
              <a:ext cx="315277" cy="535972"/>
            </a:xfrm>
            <a:custGeom>
              <a:avLst/>
              <a:gdLst>
                <a:gd name="connsiteX0" fmla="*/ 132172 w 190541"/>
                <a:gd name="connsiteY0" fmla="*/ 50557 h 323919"/>
                <a:gd name="connsiteX1" fmla="*/ 99018 w 190541"/>
                <a:gd name="connsiteY1" fmla="*/ 29153 h 323919"/>
                <a:gd name="connsiteX2" fmla="*/ 65864 w 190541"/>
                <a:gd name="connsiteY2" fmla="*/ 50557 h 323919"/>
                <a:gd name="connsiteX3" fmla="*/ 65864 w 190541"/>
                <a:gd name="connsiteY3" fmla="*/ 83711 h 323919"/>
                <a:gd name="connsiteX4" fmla="*/ 78948 w 190541"/>
                <a:gd name="connsiteY4" fmla="*/ 112102 h 323919"/>
                <a:gd name="connsiteX5" fmla="*/ 170534 w 190541"/>
                <a:gd name="connsiteY5" fmla="*/ 190605 h 323919"/>
                <a:gd name="connsiteX6" fmla="*/ 191494 w 190541"/>
                <a:gd name="connsiteY6" fmla="*/ 228967 h 323919"/>
                <a:gd name="connsiteX7" fmla="*/ 191494 w 190541"/>
                <a:gd name="connsiteY7" fmla="*/ 278698 h 323919"/>
                <a:gd name="connsiteX8" fmla="*/ 99018 w 190541"/>
                <a:gd name="connsiteY8" fmla="*/ 324936 h 323919"/>
                <a:gd name="connsiteX9" fmla="*/ 4764 w 190541"/>
                <a:gd name="connsiteY9" fmla="*/ 278698 h 323919"/>
                <a:gd name="connsiteX10" fmla="*/ 4764 w 190541"/>
                <a:gd name="connsiteY10" fmla="*/ 235509 h 323919"/>
                <a:gd name="connsiteX11" fmla="*/ 62370 w 190541"/>
                <a:gd name="connsiteY11" fmla="*/ 235509 h 323919"/>
                <a:gd name="connsiteX12" fmla="*/ 62370 w 190541"/>
                <a:gd name="connsiteY12" fmla="*/ 276920 h 323919"/>
                <a:gd name="connsiteX13" fmla="*/ 99018 w 190541"/>
                <a:gd name="connsiteY13" fmla="*/ 300483 h 323919"/>
                <a:gd name="connsiteX14" fmla="*/ 133950 w 190541"/>
                <a:gd name="connsiteY14" fmla="*/ 276920 h 323919"/>
                <a:gd name="connsiteX15" fmla="*/ 133950 w 190541"/>
                <a:gd name="connsiteY15" fmla="*/ 232841 h 323919"/>
                <a:gd name="connsiteX16" fmla="*/ 117373 w 190541"/>
                <a:gd name="connsiteY16" fmla="*/ 202736 h 323919"/>
                <a:gd name="connsiteX17" fmla="*/ 32710 w 190541"/>
                <a:gd name="connsiteY17" fmla="*/ 129060 h 323919"/>
                <a:gd name="connsiteX18" fmla="*/ 8257 w 190541"/>
                <a:gd name="connsiteY18" fmla="*/ 88919 h 323919"/>
                <a:gd name="connsiteX19" fmla="*/ 8257 w 190541"/>
                <a:gd name="connsiteY19" fmla="*/ 51001 h 323919"/>
                <a:gd name="connsiteX20" fmla="*/ 99018 w 190541"/>
                <a:gd name="connsiteY20" fmla="*/ 4764 h 323919"/>
                <a:gd name="connsiteX21" fmla="*/ 189715 w 190541"/>
                <a:gd name="connsiteY21" fmla="*/ 48842 h 323919"/>
                <a:gd name="connsiteX22" fmla="*/ 189715 w 190541"/>
                <a:gd name="connsiteY22" fmla="*/ 88983 h 323919"/>
                <a:gd name="connsiteX23" fmla="*/ 132109 w 190541"/>
                <a:gd name="connsiteY23" fmla="*/ 88983 h 323919"/>
                <a:gd name="connsiteX24" fmla="*/ 132109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172" y="50557"/>
                  </a:moveTo>
                  <a:cubicBezTo>
                    <a:pt x="132172" y="38362"/>
                    <a:pt x="126075" y="29153"/>
                    <a:pt x="99018" y="29153"/>
                  </a:cubicBezTo>
                  <a:cubicBezTo>
                    <a:pt x="71961" y="29153"/>
                    <a:pt x="65864" y="38299"/>
                    <a:pt x="65864" y="50557"/>
                  </a:cubicBezTo>
                  <a:lnTo>
                    <a:pt x="65864" y="83711"/>
                  </a:lnTo>
                  <a:cubicBezTo>
                    <a:pt x="65864" y="93746"/>
                    <a:pt x="69357" y="103781"/>
                    <a:pt x="78948" y="112102"/>
                  </a:cubicBezTo>
                  <a:lnTo>
                    <a:pt x="170534" y="190605"/>
                  </a:lnTo>
                  <a:cubicBezTo>
                    <a:pt x="183618" y="201465"/>
                    <a:pt x="191494" y="215057"/>
                    <a:pt x="191494" y="228967"/>
                  </a:cubicBezTo>
                  <a:lnTo>
                    <a:pt x="191494" y="278698"/>
                  </a:lnTo>
                  <a:cubicBezTo>
                    <a:pt x="191494" y="308359"/>
                    <a:pt x="156561" y="324936"/>
                    <a:pt x="99018" y="324936"/>
                  </a:cubicBezTo>
                  <a:cubicBezTo>
                    <a:pt x="35314" y="324936"/>
                    <a:pt x="4764" y="310582"/>
                    <a:pt x="4764" y="278698"/>
                  </a:cubicBezTo>
                  <a:lnTo>
                    <a:pt x="4764" y="235509"/>
                  </a:lnTo>
                  <a:lnTo>
                    <a:pt x="62370" y="235509"/>
                  </a:lnTo>
                  <a:lnTo>
                    <a:pt x="62370" y="276920"/>
                  </a:lnTo>
                  <a:cubicBezTo>
                    <a:pt x="62370" y="291782"/>
                    <a:pt x="73739" y="300483"/>
                    <a:pt x="99018" y="300483"/>
                  </a:cubicBezTo>
                  <a:cubicBezTo>
                    <a:pt x="122581" y="300483"/>
                    <a:pt x="133950" y="291782"/>
                    <a:pt x="133950" y="276920"/>
                  </a:cubicBezTo>
                  <a:lnTo>
                    <a:pt x="133950" y="232841"/>
                  </a:lnTo>
                  <a:cubicBezTo>
                    <a:pt x="133950" y="221917"/>
                    <a:pt x="129568" y="213660"/>
                    <a:pt x="117373" y="202736"/>
                  </a:cubicBezTo>
                  <a:lnTo>
                    <a:pt x="32710" y="129060"/>
                  </a:lnTo>
                  <a:cubicBezTo>
                    <a:pt x="17022" y="115531"/>
                    <a:pt x="8257" y="105052"/>
                    <a:pt x="8257" y="88919"/>
                  </a:cubicBezTo>
                  <a:lnTo>
                    <a:pt x="8257" y="51001"/>
                  </a:lnTo>
                  <a:cubicBezTo>
                    <a:pt x="8257" y="20070"/>
                    <a:pt x="40522" y="4764"/>
                    <a:pt x="99018" y="4764"/>
                  </a:cubicBezTo>
                  <a:cubicBezTo>
                    <a:pt x="163611" y="4764"/>
                    <a:pt x="189715" y="20070"/>
                    <a:pt x="189715" y="48842"/>
                  </a:cubicBezTo>
                  <a:lnTo>
                    <a:pt x="189715" y="88983"/>
                  </a:lnTo>
                  <a:lnTo>
                    <a:pt x="132109" y="88983"/>
                  </a:lnTo>
                  <a:lnTo>
                    <a:pt x="132109" y="50557"/>
                  </a:lnTo>
                  <a:close/>
                </a:path>
              </a:pathLst>
            </a:custGeom>
            <a:solidFill>
              <a:srgbClr val="5A2A82"/>
            </a:solidFill>
            <a:ln w="9525" cap="flat">
              <a:noFill/>
              <a:prstDash val="solid"/>
              <a:miter/>
            </a:ln>
          </p:spPr>
          <p:txBody>
            <a:bodyPr rtlCol="0" anchor="ctr"/>
            <a:lstStyle/>
            <a:p>
              <a:endParaRPr/>
            </a:p>
          </p:txBody>
        </p:sp>
        <p:sp>
          <p:nvSpPr>
            <p:cNvPr id="35" name="Freeform: Shape 34">
              <a:extLst>
                <a:ext uri="{FF2B5EF4-FFF2-40B4-BE49-F238E27FC236}">
                  <a16:creationId xmlns:a16="http://schemas.microsoft.com/office/drawing/2014/main" id="{9F458ADA-3BA4-A405-DBE4-C81AEB28E5A5}"/>
                </a:ext>
              </a:extLst>
            </p:cNvPr>
            <p:cNvSpPr/>
            <p:nvPr/>
          </p:nvSpPr>
          <p:spPr>
            <a:xfrm>
              <a:off x="5704327" y="2937693"/>
              <a:ext cx="346805" cy="535972"/>
            </a:xfrm>
            <a:custGeom>
              <a:avLst/>
              <a:gdLst>
                <a:gd name="connsiteX0" fmla="*/ 4827 w 209595"/>
                <a:gd name="connsiteY0" fmla="*/ 57988 h 323919"/>
                <a:gd name="connsiteX1" fmla="*/ 106004 w 209595"/>
                <a:gd name="connsiteY1" fmla="*/ 4764 h 323919"/>
                <a:gd name="connsiteX2" fmla="*/ 207182 w 209595"/>
                <a:gd name="connsiteY2" fmla="*/ 57988 h 323919"/>
                <a:gd name="connsiteX3" fmla="*/ 207182 w 209595"/>
                <a:gd name="connsiteY3" fmla="*/ 271712 h 323919"/>
                <a:gd name="connsiteX4" fmla="*/ 106004 w 209595"/>
                <a:gd name="connsiteY4" fmla="*/ 324936 h 323919"/>
                <a:gd name="connsiteX5" fmla="*/ 4764 w 209595"/>
                <a:gd name="connsiteY5" fmla="*/ 271712 h 323919"/>
                <a:gd name="connsiteX6" fmla="*/ 4827 w 209595"/>
                <a:gd name="connsiteY6" fmla="*/ 57988 h 323919"/>
                <a:gd name="connsiteX7" fmla="*/ 62370 w 209595"/>
                <a:gd name="connsiteY7" fmla="*/ 270886 h 323919"/>
                <a:gd name="connsiteX8" fmla="*/ 106004 w 209595"/>
                <a:gd name="connsiteY8" fmla="*/ 300547 h 323919"/>
                <a:gd name="connsiteX9" fmla="*/ 149638 w 209595"/>
                <a:gd name="connsiteY9" fmla="*/ 270886 h 323919"/>
                <a:gd name="connsiteX10" fmla="*/ 149638 w 209595"/>
                <a:gd name="connsiteY10" fmla="*/ 58877 h 323919"/>
                <a:gd name="connsiteX11" fmla="*/ 106004 w 209595"/>
                <a:gd name="connsiteY11" fmla="*/ 29216 h 323919"/>
                <a:gd name="connsiteX12" fmla="*/ 62370 w 209595"/>
                <a:gd name="connsiteY12" fmla="*/ 58877 h 323919"/>
                <a:gd name="connsiteX13" fmla="*/ 62370 w 209595"/>
                <a:gd name="connsiteY13" fmla="*/ 270886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95" h="323919">
                  <a:moveTo>
                    <a:pt x="4827" y="57988"/>
                  </a:moveTo>
                  <a:cubicBezTo>
                    <a:pt x="4827" y="26993"/>
                    <a:pt x="28391" y="4764"/>
                    <a:pt x="106004" y="4764"/>
                  </a:cubicBezTo>
                  <a:cubicBezTo>
                    <a:pt x="183618" y="4764"/>
                    <a:pt x="207182" y="26993"/>
                    <a:pt x="207182" y="57988"/>
                  </a:cubicBezTo>
                  <a:lnTo>
                    <a:pt x="207182" y="271712"/>
                  </a:lnTo>
                  <a:cubicBezTo>
                    <a:pt x="207182" y="302706"/>
                    <a:pt x="183682" y="324936"/>
                    <a:pt x="106004" y="324936"/>
                  </a:cubicBezTo>
                  <a:cubicBezTo>
                    <a:pt x="28327" y="324936"/>
                    <a:pt x="4764" y="302706"/>
                    <a:pt x="4764" y="271712"/>
                  </a:cubicBezTo>
                  <a:lnTo>
                    <a:pt x="4827" y="57988"/>
                  </a:lnTo>
                  <a:close/>
                  <a:moveTo>
                    <a:pt x="62370" y="270886"/>
                  </a:moveTo>
                  <a:cubicBezTo>
                    <a:pt x="62370" y="288352"/>
                    <a:pt x="69293" y="300547"/>
                    <a:pt x="106004" y="300547"/>
                  </a:cubicBezTo>
                  <a:cubicBezTo>
                    <a:pt x="142652" y="300547"/>
                    <a:pt x="149638" y="288289"/>
                    <a:pt x="149638" y="270886"/>
                  </a:cubicBezTo>
                  <a:lnTo>
                    <a:pt x="149638" y="58877"/>
                  </a:lnTo>
                  <a:cubicBezTo>
                    <a:pt x="149638" y="41411"/>
                    <a:pt x="142652" y="29216"/>
                    <a:pt x="106004" y="29216"/>
                  </a:cubicBezTo>
                  <a:cubicBezTo>
                    <a:pt x="69357" y="29216"/>
                    <a:pt x="62370" y="41411"/>
                    <a:pt x="62370" y="58877"/>
                  </a:cubicBezTo>
                  <a:lnTo>
                    <a:pt x="62370" y="270886"/>
                  </a:lnTo>
                  <a:close/>
                </a:path>
              </a:pathLst>
            </a:custGeom>
            <a:solidFill>
              <a:srgbClr val="5A2A82"/>
            </a:solidFill>
            <a:ln w="9525" cap="flat">
              <a:noFill/>
              <a:prstDash val="solid"/>
              <a:miter/>
            </a:ln>
          </p:spPr>
          <p:txBody>
            <a:bodyPr rtlCol="0" anchor="ctr"/>
            <a:lstStyle/>
            <a:p>
              <a:endParaRPr/>
            </a:p>
          </p:txBody>
        </p:sp>
        <p:sp>
          <p:nvSpPr>
            <p:cNvPr id="36" name="Freeform: Shape 35">
              <a:extLst>
                <a:ext uri="{FF2B5EF4-FFF2-40B4-BE49-F238E27FC236}">
                  <a16:creationId xmlns:a16="http://schemas.microsoft.com/office/drawing/2014/main" id="{C45932A9-66A5-C53A-CCBC-3E61F8D74091}"/>
                </a:ext>
              </a:extLst>
            </p:cNvPr>
            <p:cNvSpPr/>
            <p:nvPr/>
          </p:nvSpPr>
          <p:spPr>
            <a:xfrm>
              <a:off x="6091907" y="2942001"/>
              <a:ext cx="325787" cy="535972"/>
            </a:xfrm>
            <a:custGeom>
              <a:avLst/>
              <a:gdLst>
                <a:gd name="connsiteX0" fmla="*/ 4827 w 196892"/>
                <a:gd name="connsiteY0" fmla="*/ 4764 h 323919"/>
                <a:gd name="connsiteX1" fmla="*/ 96477 w 196892"/>
                <a:gd name="connsiteY1" fmla="*/ 4764 h 323919"/>
                <a:gd name="connsiteX2" fmla="*/ 192447 w 196892"/>
                <a:gd name="connsiteY2" fmla="*/ 52780 h 323919"/>
                <a:gd name="connsiteX3" fmla="*/ 192383 w 196892"/>
                <a:gd name="connsiteY3" fmla="*/ 130013 h 323919"/>
                <a:gd name="connsiteX4" fmla="*/ 96414 w 196892"/>
                <a:gd name="connsiteY4" fmla="*/ 178029 h 323919"/>
                <a:gd name="connsiteX5" fmla="*/ 62370 w 196892"/>
                <a:gd name="connsiteY5" fmla="*/ 178029 h 323919"/>
                <a:gd name="connsiteX6" fmla="*/ 62370 w 196892"/>
                <a:gd name="connsiteY6" fmla="*/ 319728 h 323919"/>
                <a:gd name="connsiteX7" fmla="*/ 4764 w 196892"/>
                <a:gd name="connsiteY7" fmla="*/ 319728 h 323919"/>
                <a:gd name="connsiteX8" fmla="*/ 4764 w 196892"/>
                <a:gd name="connsiteY8" fmla="*/ 4764 h 323919"/>
                <a:gd name="connsiteX9" fmla="*/ 90317 w 196892"/>
                <a:gd name="connsiteY9" fmla="*/ 153513 h 323919"/>
                <a:gd name="connsiteX10" fmla="*/ 134776 w 196892"/>
                <a:gd name="connsiteY10" fmla="*/ 133887 h 323919"/>
                <a:gd name="connsiteX11" fmla="*/ 134776 w 196892"/>
                <a:gd name="connsiteY11" fmla="*/ 48842 h 323919"/>
                <a:gd name="connsiteX12" fmla="*/ 90317 w 196892"/>
                <a:gd name="connsiteY12" fmla="*/ 29216 h 323919"/>
                <a:gd name="connsiteX13" fmla="*/ 62434 w 196892"/>
                <a:gd name="connsiteY13" fmla="*/ 29216 h 323919"/>
                <a:gd name="connsiteX14" fmla="*/ 62434 w 196892"/>
                <a:gd name="connsiteY14" fmla="*/ 153513 h 323919"/>
                <a:gd name="connsiteX15" fmla="*/ 90317 w 196892"/>
                <a:gd name="connsiteY15" fmla="*/ 153513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892" h="323919">
                  <a:moveTo>
                    <a:pt x="4827" y="4764"/>
                  </a:moveTo>
                  <a:lnTo>
                    <a:pt x="96477" y="4764"/>
                  </a:lnTo>
                  <a:cubicBezTo>
                    <a:pt x="170661" y="4764"/>
                    <a:pt x="192447" y="16958"/>
                    <a:pt x="192447" y="52780"/>
                  </a:cubicBezTo>
                  <a:lnTo>
                    <a:pt x="192383" y="130013"/>
                  </a:lnTo>
                  <a:cubicBezTo>
                    <a:pt x="192383" y="165771"/>
                    <a:pt x="170534" y="178029"/>
                    <a:pt x="96414" y="178029"/>
                  </a:cubicBezTo>
                  <a:lnTo>
                    <a:pt x="62370" y="178029"/>
                  </a:lnTo>
                  <a:lnTo>
                    <a:pt x="62370" y="319728"/>
                  </a:lnTo>
                  <a:lnTo>
                    <a:pt x="4764" y="319728"/>
                  </a:lnTo>
                  <a:lnTo>
                    <a:pt x="4764" y="4764"/>
                  </a:lnTo>
                  <a:close/>
                  <a:moveTo>
                    <a:pt x="90317" y="153513"/>
                  </a:moveTo>
                  <a:cubicBezTo>
                    <a:pt x="116548" y="153513"/>
                    <a:pt x="134776" y="150019"/>
                    <a:pt x="134776" y="133887"/>
                  </a:cubicBezTo>
                  <a:lnTo>
                    <a:pt x="134776" y="48842"/>
                  </a:lnTo>
                  <a:cubicBezTo>
                    <a:pt x="134776" y="32710"/>
                    <a:pt x="116484" y="29216"/>
                    <a:pt x="90317" y="29216"/>
                  </a:cubicBezTo>
                  <a:lnTo>
                    <a:pt x="62434" y="29216"/>
                  </a:lnTo>
                  <a:lnTo>
                    <a:pt x="62434" y="153513"/>
                  </a:lnTo>
                  <a:lnTo>
                    <a:pt x="90317" y="153513"/>
                  </a:lnTo>
                  <a:close/>
                </a:path>
              </a:pathLst>
            </a:custGeom>
            <a:solidFill>
              <a:srgbClr val="5A2A82"/>
            </a:solidFill>
            <a:ln w="9525" cap="flat">
              <a:noFill/>
              <a:prstDash val="solid"/>
              <a:miter/>
            </a:ln>
          </p:spPr>
          <p:txBody>
            <a:bodyPr rtlCol="0" anchor="ctr"/>
            <a:lstStyle/>
            <a:p>
              <a:endParaRPr/>
            </a:p>
          </p:txBody>
        </p:sp>
        <p:sp>
          <p:nvSpPr>
            <p:cNvPr id="37" name="Freeform: Shape 36">
              <a:extLst>
                <a:ext uri="{FF2B5EF4-FFF2-40B4-BE49-F238E27FC236}">
                  <a16:creationId xmlns:a16="http://schemas.microsoft.com/office/drawing/2014/main" id="{0308CED8-D7B3-EEB7-7C6A-628854F755BB}"/>
                </a:ext>
              </a:extLst>
            </p:cNvPr>
            <p:cNvSpPr/>
            <p:nvPr/>
          </p:nvSpPr>
          <p:spPr>
            <a:xfrm>
              <a:off x="6429253" y="2937693"/>
              <a:ext cx="315277" cy="535972"/>
            </a:xfrm>
            <a:custGeom>
              <a:avLst/>
              <a:gdLst>
                <a:gd name="connsiteX0" fmla="*/ 132299 w 190541"/>
                <a:gd name="connsiteY0" fmla="*/ 50557 h 323919"/>
                <a:gd name="connsiteX1" fmla="*/ 99145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509 h 323919"/>
                <a:gd name="connsiteX11" fmla="*/ 62370 w 190541"/>
                <a:gd name="connsiteY11" fmla="*/ 235509 h 323919"/>
                <a:gd name="connsiteX12" fmla="*/ 62370 w 190541"/>
                <a:gd name="connsiteY12" fmla="*/ 276983 h 323919"/>
                <a:gd name="connsiteX13" fmla="*/ 99018 w 190541"/>
                <a:gd name="connsiteY13" fmla="*/ 300547 h 323919"/>
                <a:gd name="connsiteX14" fmla="*/ 133887 w 190541"/>
                <a:gd name="connsiteY14" fmla="*/ 276983 h 323919"/>
                <a:gd name="connsiteX15" fmla="*/ 133887 w 190541"/>
                <a:gd name="connsiteY15" fmla="*/ 232905 h 323919"/>
                <a:gd name="connsiteX16" fmla="*/ 117310 w 190541"/>
                <a:gd name="connsiteY16" fmla="*/ 202799 h 323919"/>
                <a:gd name="connsiteX17" fmla="*/ 32710 w 190541"/>
                <a:gd name="connsiteY17" fmla="*/ 129060 h 323919"/>
                <a:gd name="connsiteX18" fmla="*/ 8320 w 190541"/>
                <a:gd name="connsiteY18" fmla="*/ 88919 h 323919"/>
                <a:gd name="connsiteX19" fmla="*/ 8320 w 190541"/>
                <a:gd name="connsiteY19" fmla="*/ 51002 h 323919"/>
                <a:gd name="connsiteX20" fmla="*/ 99081 w 190541"/>
                <a:gd name="connsiteY20" fmla="*/ 4764 h 323919"/>
                <a:gd name="connsiteX21" fmla="*/ 189779 w 190541"/>
                <a:gd name="connsiteY21" fmla="*/ 48842 h 323919"/>
                <a:gd name="connsiteX22" fmla="*/ 189779 w 190541"/>
                <a:gd name="connsiteY22" fmla="*/ 88983 h 323919"/>
                <a:gd name="connsiteX23" fmla="*/ 132172 w 190541"/>
                <a:gd name="connsiteY23" fmla="*/ 88983 h 323919"/>
                <a:gd name="connsiteX24" fmla="*/ 132172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99" y="50557"/>
                  </a:moveTo>
                  <a:cubicBezTo>
                    <a:pt x="132299" y="38362"/>
                    <a:pt x="126202" y="29153"/>
                    <a:pt x="99145" y="29153"/>
                  </a:cubicBezTo>
                  <a:cubicBezTo>
                    <a:pt x="72088" y="29153"/>
                    <a:pt x="65927" y="38299"/>
                    <a:pt x="65927" y="50557"/>
                  </a:cubicBezTo>
                  <a:lnTo>
                    <a:pt x="65927" y="83711"/>
                  </a:lnTo>
                  <a:cubicBezTo>
                    <a:pt x="65927" y="93746"/>
                    <a:pt x="69420" y="103781"/>
                    <a:pt x="79011" y="112038"/>
                  </a:cubicBezTo>
                  <a:lnTo>
                    <a:pt x="170598" y="190541"/>
                  </a:lnTo>
                  <a:cubicBezTo>
                    <a:pt x="183682" y="201465"/>
                    <a:pt x="191494" y="214994"/>
                    <a:pt x="191494" y="228903"/>
                  </a:cubicBezTo>
                  <a:lnTo>
                    <a:pt x="191494" y="278635"/>
                  </a:lnTo>
                  <a:cubicBezTo>
                    <a:pt x="191494" y="308296"/>
                    <a:pt x="156625" y="324873"/>
                    <a:pt x="99018" y="324873"/>
                  </a:cubicBezTo>
                  <a:cubicBezTo>
                    <a:pt x="35314" y="324873"/>
                    <a:pt x="4764" y="310455"/>
                    <a:pt x="4764" y="278635"/>
                  </a:cubicBezTo>
                  <a:lnTo>
                    <a:pt x="4764" y="235509"/>
                  </a:lnTo>
                  <a:lnTo>
                    <a:pt x="62370" y="235509"/>
                  </a:lnTo>
                  <a:lnTo>
                    <a:pt x="62370" y="276983"/>
                  </a:lnTo>
                  <a:cubicBezTo>
                    <a:pt x="62370" y="291845"/>
                    <a:pt x="73739" y="300547"/>
                    <a:pt x="99018" y="300547"/>
                  </a:cubicBezTo>
                  <a:cubicBezTo>
                    <a:pt x="122581" y="300547"/>
                    <a:pt x="133887" y="291845"/>
                    <a:pt x="133887" y="276983"/>
                  </a:cubicBezTo>
                  <a:lnTo>
                    <a:pt x="133887" y="232905"/>
                  </a:lnTo>
                  <a:cubicBezTo>
                    <a:pt x="133887" y="221980"/>
                    <a:pt x="129568" y="213660"/>
                    <a:pt x="117310" y="202799"/>
                  </a:cubicBezTo>
                  <a:lnTo>
                    <a:pt x="32710" y="129060"/>
                  </a:lnTo>
                  <a:cubicBezTo>
                    <a:pt x="16958" y="115531"/>
                    <a:pt x="8320" y="105052"/>
                    <a:pt x="8320" y="88919"/>
                  </a:cubicBezTo>
                  <a:lnTo>
                    <a:pt x="8320" y="51002"/>
                  </a:lnTo>
                  <a:cubicBezTo>
                    <a:pt x="8320" y="20007"/>
                    <a:pt x="40585" y="4764"/>
                    <a:pt x="99081" y="4764"/>
                  </a:cubicBezTo>
                  <a:cubicBezTo>
                    <a:pt x="163675" y="4764"/>
                    <a:pt x="189779" y="20007"/>
                    <a:pt x="189779" y="48842"/>
                  </a:cubicBezTo>
                  <a:lnTo>
                    <a:pt x="189779" y="88983"/>
                  </a:lnTo>
                  <a:lnTo>
                    <a:pt x="132172" y="88983"/>
                  </a:lnTo>
                  <a:lnTo>
                    <a:pt x="132172" y="50557"/>
                  </a:lnTo>
                  <a:close/>
                </a:path>
              </a:pathLst>
            </a:custGeom>
            <a:solidFill>
              <a:srgbClr val="5A2A82"/>
            </a:solidFill>
            <a:ln w="9525" cap="flat">
              <a:noFill/>
              <a:prstDash val="solid"/>
              <a:miter/>
            </a:ln>
          </p:spPr>
          <p:txBody>
            <a:bodyPr rtlCol="0" anchor="ctr"/>
            <a:lstStyle/>
            <a:p>
              <a:endParaRPr/>
            </a:p>
          </p:txBody>
        </p:sp>
        <p:sp>
          <p:nvSpPr>
            <p:cNvPr id="38" name="Freeform: Shape 37">
              <a:extLst>
                <a:ext uri="{FF2B5EF4-FFF2-40B4-BE49-F238E27FC236}">
                  <a16:creationId xmlns:a16="http://schemas.microsoft.com/office/drawing/2014/main" id="{19100AB4-8417-F2D5-F2CC-D7495A9F2C00}"/>
                </a:ext>
              </a:extLst>
            </p:cNvPr>
            <p:cNvSpPr/>
            <p:nvPr/>
          </p:nvSpPr>
          <p:spPr>
            <a:xfrm>
              <a:off x="7132533" y="2937691"/>
              <a:ext cx="315277" cy="535972"/>
            </a:xfrm>
            <a:custGeom>
              <a:avLst/>
              <a:gdLst>
                <a:gd name="connsiteX0" fmla="*/ 132236 w 190541"/>
                <a:gd name="connsiteY0" fmla="*/ 50557 h 323919"/>
                <a:gd name="connsiteX1" fmla="*/ 99081 w 190541"/>
                <a:gd name="connsiteY1" fmla="*/ 29153 h 323919"/>
                <a:gd name="connsiteX2" fmla="*/ 65927 w 190541"/>
                <a:gd name="connsiteY2" fmla="*/ 50557 h 323919"/>
                <a:gd name="connsiteX3" fmla="*/ 65927 w 190541"/>
                <a:gd name="connsiteY3" fmla="*/ 83711 h 323919"/>
                <a:gd name="connsiteX4" fmla="*/ 79011 w 190541"/>
                <a:gd name="connsiteY4" fmla="*/ 112038 h 323919"/>
                <a:gd name="connsiteX5" fmla="*/ 170598 w 190541"/>
                <a:gd name="connsiteY5" fmla="*/ 190541 h 323919"/>
                <a:gd name="connsiteX6" fmla="*/ 191494 w 190541"/>
                <a:gd name="connsiteY6" fmla="*/ 228903 h 323919"/>
                <a:gd name="connsiteX7" fmla="*/ 191494 w 190541"/>
                <a:gd name="connsiteY7" fmla="*/ 278635 h 323919"/>
                <a:gd name="connsiteX8" fmla="*/ 99018 w 190541"/>
                <a:gd name="connsiteY8" fmla="*/ 324873 h 323919"/>
                <a:gd name="connsiteX9" fmla="*/ 4764 w 190541"/>
                <a:gd name="connsiteY9" fmla="*/ 278635 h 323919"/>
                <a:gd name="connsiteX10" fmla="*/ 4764 w 190541"/>
                <a:gd name="connsiteY10" fmla="*/ 235445 h 323919"/>
                <a:gd name="connsiteX11" fmla="*/ 62370 w 190541"/>
                <a:gd name="connsiteY11" fmla="*/ 235445 h 323919"/>
                <a:gd name="connsiteX12" fmla="*/ 62307 w 190541"/>
                <a:gd name="connsiteY12" fmla="*/ 276920 h 323919"/>
                <a:gd name="connsiteX13" fmla="*/ 98954 w 190541"/>
                <a:gd name="connsiteY13" fmla="*/ 300483 h 323919"/>
                <a:gd name="connsiteX14" fmla="*/ 133823 w 190541"/>
                <a:gd name="connsiteY14" fmla="*/ 276920 h 323919"/>
                <a:gd name="connsiteX15" fmla="*/ 133823 w 190541"/>
                <a:gd name="connsiteY15" fmla="*/ 232841 h 323919"/>
                <a:gd name="connsiteX16" fmla="*/ 117246 w 190541"/>
                <a:gd name="connsiteY16" fmla="*/ 202736 h 323919"/>
                <a:gd name="connsiteX17" fmla="*/ 32646 w 190541"/>
                <a:gd name="connsiteY17" fmla="*/ 128996 h 323919"/>
                <a:gd name="connsiteX18" fmla="*/ 8193 w 190541"/>
                <a:gd name="connsiteY18" fmla="*/ 88856 h 323919"/>
                <a:gd name="connsiteX19" fmla="*/ 8193 w 190541"/>
                <a:gd name="connsiteY19" fmla="*/ 51002 h 323919"/>
                <a:gd name="connsiteX20" fmla="*/ 98954 w 190541"/>
                <a:gd name="connsiteY20" fmla="*/ 4764 h 323919"/>
                <a:gd name="connsiteX21" fmla="*/ 189652 w 190541"/>
                <a:gd name="connsiteY21" fmla="*/ 48842 h 323919"/>
                <a:gd name="connsiteX22" fmla="*/ 189652 w 190541"/>
                <a:gd name="connsiteY22" fmla="*/ 88983 h 323919"/>
                <a:gd name="connsiteX23" fmla="*/ 132108 w 190541"/>
                <a:gd name="connsiteY23" fmla="*/ 88983 h 323919"/>
                <a:gd name="connsiteX24" fmla="*/ 132108 w 190541"/>
                <a:gd name="connsiteY24" fmla="*/ 50557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41" h="323919">
                  <a:moveTo>
                    <a:pt x="132236" y="50557"/>
                  </a:moveTo>
                  <a:cubicBezTo>
                    <a:pt x="132236" y="38362"/>
                    <a:pt x="126138" y="29153"/>
                    <a:pt x="99081" y="29153"/>
                  </a:cubicBezTo>
                  <a:cubicBezTo>
                    <a:pt x="72025" y="29153"/>
                    <a:pt x="65927" y="38299"/>
                    <a:pt x="65927" y="50557"/>
                  </a:cubicBezTo>
                  <a:lnTo>
                    <a:pt x="65927" y="83711"/>
                  </a:lnTo>
                  <a:cubicBezTo>
                    <a:pt x="65927" y="93746"/>
                    <a:pt x="69420" y="103781"/>
                    <a:pt x="79011" y="112038"/>
                  </a:cubicBezTo>
                  <a:lnTo>
                    <a:pt x="170598" y="190541"/>
                  </a:lnTo>
                  <a:cubicBezTo>
                    <a:pt x="183682" y="201465"/>
                    <a:pt x="191494" y="214930"/>
                    <a:pt x="191494" y="228903"/>
                  </a:cubicBezTo>
                  <a:lnTo>
                    <a:pt x="191494" y="278635"/>
                  </a:lnTo>
                  <a:cubicBezTo>
                    <a:pt x="191494" y="308296"/>
                    <a:pt x="156625" y="324873"/>
                    <a:pt x="99018" y="324873"/>
                  </a:cubicBezTo>
                  <a:cubicBezTo>
                    <a:pt x="35314" y="324873"/>
                    <a:pt x="4764" y="310455"/>
                    <a:pt x="4764" y="278635"/>
                  </a:cubicBezTo>
                  <a:lnTo>
                    <a:pt x="4764" y="235445"/>
                  </a:lnTo>
                  <a:lnTo>
                    <a:pt x="62370" y="235445"/>
                  </a:lnTo>
                  <a:lnTo>
                    <a:pt x="62307" y="276920"/>
                  </a:lnTo>
                  <a:cubicBezTo>
                    <a:pt x="62307" y="291782"/>
                    <a:pt x="73676" y="300483"/>
                    <a:pt x="98954" y="300483"/>
                  </a:cubicBezTo>
                  <a:cubicBezTo>
                    <a:pt x="122454" y="300483"/>
                    <a:pt x="133823" y="291782"/>
                    <a:pt x="133823" y="276920"/>
                  </a:cubicBezTo>
                  <a:lnTo>
                    <a:pt x="133823" y="232841"/>
                  </a:lnTo>
                  <a:cubicBezTo>
                    <a:pt x="133823" y="221917"/>
                    <a:pt x="129441" y="213660"/>
                    <a:pt x="117246" y="202736"/>
                  </a:cubicBezTo>
                  <a:lnTo>
                    <a:pt x="32646" y="128996"/>
                  </a:lnTo>
                  <a:cubicBezTo>
                    <a:pt x="16958" y="115468"/>
                    <a:pt x="8193" y="105052"/>
                    <a:pt x="8193" y="88856"/>
                  </a:cubicBezTo>
                  <a:lnTo>
                    <a:pt x="8193" y="51002"/>
                  </a:lnTo>
                  <a:cubicBezTo>
                    <a:pt x="8193" y="20070"/>
                    <a:pt x="40522" y="4764"/>
                    <a:pt x="98954" y="4764"/>
                  </a:cubicBezTo>
                  <a:cubicBezTo>
                    <a:pt x="163548" y="4764"/>
                    <a:pt x="189652" y="20070"/>
                    <a:pt x="189652" y="48842"/>
                  </a:cubicBezTo>
                  <a:lnTo>
                    <a:pt x="189652" y="88983"/>
                  </a:lnTo>
                  <a:lnTo>
                    <a:pt x="132108" y="88983"/>
                  </a:lnTo>
                  <a:lnTo>
                    <a:pt x="132108" y="50557"/>
                  </a:lnTo>
                  <a:close/>
                </a:path>
              </a:pathLst>
            </a:custGeom>
            <a:solidFill>
              <a:srgbClr val="5A2A82"/>
            </a:solidFill>
            <a:ln w="9525" cap="flat">
              <a:noFill/>
              <a:prstDash val="solid"/>
              <a:miter/>
            </a:ln>
          </p:spPr>
          <p:txBody>
            <a:bodyPr rtlCol="0" anchor="ctr"/>
            <a:lstStyle/>
            <a:p>
              <a:endParaRPr/>
            </a:p>
          </p:txBody>
        </p:sp>
        <p:sp>
          <p:nvSpPr>
            <p:cNvPr id="39" name="Freeform: Shape 38">
              <a:extLst>
                <a:ext uri="{FF2B5EF4-FFF2-40B4-BE49-F238E27FC236}">
                  <a16:creationId xmlns:a16="http://schemas.microsoft.com/office/drawing/2014/main" id="{1B2276D5-1280-1323-2ABE-82C8DC808B39}"/>
                </a:ext>
              </a:extLst>
            </p:cNvPr>
            <p:cNvSpPr/>
            <p:nvPr/>
          </p:nvSpPr>
          <p:spPr>
            <a:xfrm>
              <a:off x="4969834" y="2942001"/>
              <a:ext cx="315277" cy="662082"/>
            </a:xfrm>
            <a:custGeom>
              <a:avLst/>
              <a:gdLst>
                <a:gd name="connsiteX0" fmla="*/ 130902 w 190541"/>
                <a:gd name="connsiteY0" fmla="*/ 4764 h 400136"/>
                <a:gd name="connsiteX1" fmla="*/ 188572 w 190541"/>
                <a:gd name="connsiteY1" fmla="*/ 4764 h 400136"/>
                <a:gd name="connsiteX2" fmla="*/ 62370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02" y="4764"/>
                  </a:moveTo>
                  <a:lnTo>
                    <a:pt x="188572" y="4764"/>
                  </a:lnTo>
                  <a:lnTo>
                    <a:pt x="62370" y="400200"/>
                  </a:lnTo>
                  <a:lnTo>
                    <a:pt x="4764" y="400200"/>
                  </a:lnTo>
                  <a:close/>
                </a:path>
              </a:pathLst>
            </a:custGeom>
            <a:solidFill>
              <a:srgbClr val="5A2A82"/>
            </a:solidFill>
            <a:ln w="9525" cap="flat">
              <a:noFill/>
              <a:prstDash val="solid"/>
              <a:miter/>
            </a:ln>
          </p:spPr>
          <p:txBody>
            <a:bodyPr rtlCol="0" anchor="ctr"/>
            <a:lstStyle/>
            <a:p>
              <a:endParaRPr/>
            </a:p>
          </p:txBody>
        </p:sp>
        <p:sp>
          <p:nvSpPr>
            <p:cNvPr id="40" name="Freeform: Shape 39">
              <a:extLst>
                <a:ext uri="{FF2B5EF4-FFF2-40B4-BE49-F238E27FC236}">
                  <a16:creationId xmlns:a16="http://schemas.microsoft.com/office/drawing/2014/main" id="{192935F2-D89A-E9D4-5A12-75985B00D187}"/>
                </a:ext>
              </a:extLst>
            </p:cNvPr>
            <p:cNvSpPr/>
            <p:nvPr/>
          </p:nvSpPr>
          <p:spPr>
            <a:xfrm>
              <a:off x="4899001" y="2943156"/>
              <a:ext cx="189167" cy="420370"/>
            </a:xfrm>
            <a:custGeom>
              <a:avLst/>
              <a:gdLst>
                <a:gd name="connsiteX0" fmla="*/ 82758 w 114324"/>
                <a:gd name="connsiteY0" fmla="*/ 249672 h 254054"/>
                <a:gd name="connsiteX1" fmla="*/ 4764 w 114324"/>
                <a:gd name="connsiteY1" fmla="*/ 4764 h 254054"/>
                <a:gd name="connsiteX2" fmla="*/ 62434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672"/>
                  </a:moveTo>
                  <a:lnTo>
                    <a:pt x="4764" y="4764"/>
                  </a:lnTo>
                  <a:lnTo>
                    <a:pt x="62434" y="4764"/>
                  </a:lnTo>
                  <a:lnTo>
                    <a:pt x="111594" y="159165"/>
                  </a:lnTo>
                  <a:close/>
                </a:path>
              </a:pathLst>
            </a:custGeom>
            <a:solidFill>
              <a:srgbClr val="5A2A82"/>
            </a:solidFill>
            <a:ln w="9525" cap="flat">
              <a:noFill/>
              <a:prstDash val="solid"/>
              <a:miter/>
            </a:ln>
          </p:spPr>
          <p:txBody>
            <a:bodyPr rtlCol="0" anchor="ctr"/>
            <a:lstStyle/>
            <a:p>
              <a:endParaRPr/>
            </a:p>
          </p:txBody>
        </p:sp>
        <p:sp>
          <p:nvSpPr>
            <p:cNvPr id="41" name="Freeform: Shape 40">
              <a:extLst>
                <a:ext uri="{FF2B5EF4-FFF2-40B4-BE49-F238E27FC236}">
                  <a16:creationId xmlns:a16="http://schemas.microsoft.com/office/drawing/2014/main" id="{41E106B7-0595-B756-79ED-564F495857A2}"/>
                </a:ext>
              </a:extLst>
            </p:cNvPr>
            <p:cNvSpPr/>
            <p:nvPr/>
          </p:nvSpPr>
          <p:spPr>
            <a:xfrm>
              <a:off x="6823455" y="2942001"/>
              <a:ext cx="315277" cy="662082"/>
            </a:xfrm>
            <a:custGeom>
              <a:avLst/>
              <a:gdLst>
                <a:gd name="connsiteX0" fmla="*/ 130965 w 190541"/>
                <a:gd name="connsiteY0" fmla="*/ 4764 h 400136"/>
                <a:gd name="connsiteX1" fmla="*/ 188572 w 190541"/>
                <a:gd name="connsiteY1" fmla="*/ 4764 h 400136"/>
                <a:gd name="connsiteX2" fmla="*/ 62434 w 190541"/>
                <a:gd name="connsiteY2" fmla="*/ 400200 h 400136"/>
                <a:gd name="connsiteX3" fmla="*/ 4764 w 190541"/>
                <a:gd name="connsiteY3" fmla="*/ 400200 h 400136"/>
              </a:gdLst>
              <a:ahLst/>
              <a:cxnLst>
                <a:cxn ang="0">
                  <a:pos x="connsiteX0" y="connsiteY0"/>
                </a:cxn>
                <a:cxn ang="0">
                  <a:pos x="connsiteX1" y="connsiteY1"/>
                </a:cxn>
                <a:cxn ang="0">
                  <a:pos x="connsiteX2" y="connsiteY2"/>
                </a:cxn>
                <a:cxn ang="0">
                  <a:pos x="connsiteX3" y="connsiteY3"/>
                </a:cxn>
              </a:cxnLst>
              <a:rect l="l" t="t" r="r" b="b"/>
              <a:pathLst>
                <a:path w="190541" h="400136">
                  <a:moveTo>
                    <a:pt x="130965" y="4764"/>
                  </a:moveTo>
                  <a:lnTo>
                    <a:pt x="188572" y="4764"/>
                  </a:lnTo>
                  <a:lnTo>
                    <a:pt x="62434" y="400200"/>
                  </a:lnTo>
                  <a:lnTo>
                    <a:pt x="4764" y="400200"/>
                  </a:lnTo>
                  <a:close/>
                </a:path>
              </a:pathLst>
            </a:custGeom>
            <a:solidFill>
              <a:srgbClr val="5A2A82"/>
            </a:solidFill>
            <a:ln w="9525" cap="flat">
              <a:noFill/>
              <a:prstDash val="solid"/>
              <a:miter/>
            </a:ln>
          </p:spPr>
          <p:txBody>
            <a:bodyPr rtlCol="0" anchor="ctr"/>
            <a:lstStyle/>
            <a:p>
              <a:endParaRPr/>
            </a:p>
          </p:txBody>
        </p:sp>
        <p:sp>
          <p:nvSpPr>
            <p:cNvPr id="42" name="Freeform: Shape 41">
              <a:extLst>
                <a:ext uri="{FF2B5EF4-FFF2-40B4-BE49-F238E27FC236}">
                  <a16:creationId xmlns:a16="http://schemas.microsoft.com/office/drawing/2014/main" id="{869D94AD-9788-12AC-91E6-4513B37FE62B}"/>
                </a:ext>
              </a:extLst>
            </p:cNvPr>
            <p:cNvSpPr/>
            <p:nvPr/>
          </p:nvSpPr>
          <p:spPr>
            <a:xfrm>
              <a:off x="6753150" y="2942001"/>
              <a:ext cx="189167" cy="420370"/>
            </a:xfrm>
            <a:custGeom>
              <a:avLst/>
              <a:gdLst>
                <a:gd name="connsiteX0" fmla="*/ 82758 w 114324"/>
                <a:gd name="connsiteY0" fmla="*/ 249736 h 254054"/>
                <a:gd name="connsiteX1" fmla="*/ 4764 w 114324"/>
                <a:gd name="connsiteY1" fmla="*/ 4764 h 254054"/>
                <a:gd name="connsiteX2" fmla="*/ 62371 w 114324"/>
                <a:gd name="connsiteY2" fmla="*/ 4764 h 254054"/>
                <a:gd name="connsiteX3" fmla="*/ 111594 w 114324"/>
                <a:gd name="connsiteY3" fmla="*/ 159165 h 254054"/>
              </a:gdLst>
              <a:ahLst/>
              <a:cxnLst>
                <a:cxn ang="0">
                  <a:pos x="connsiteX0" y="connsiteY0"/>
                </a:cxn>
                <a:cxn ang="0">
                  <a:pos x="connsiteX1" y="connsiteY1"/>
                </a:cxn>
                <a:cxn ang="0">
                  <a:pos x="connsiteX2" y="connsiteY2"/>
                </a:cxn>
                <a:cxn ang="0">
                  <a:pos x="connsiteX3" y="connsiteY3"/>
                </a:cxn>
              </a:cxnLst>
              <a:rect l="l" t="t" r="r" b="b"/>
              <a:pathLst>
                <a:path w="114324" h="254054">
                  <a:moveTo>
                    <a:pt x="82758" y="249736"/>
                  </a:moveTo>
                  <a:lnTo>
                    <a:pt x="4764" y="4764"/>
                  </a:lnTo>
                  <a:lnTo>
                    <a:pt x="62371" y="4764"/>
                  </a:lnTo>
                  <a:lnTo>
                    <a:pt x="111594" y="159165"/>
                  </a:lnTo>
                  <a:close/>
                </a:path>
              </a:pathLst>
            </a:custGeom>
            <a:solidFill>
              <a:srgbClr val="5A2A82"/>
            </a:solidFill>
            <a:ln w="9525" cap="flat">
              <a:noFill/>
              <a:prstDash val="solid"/>
              <a:miter/>
            </a:ln>
          </p:spPr>
          <p:txBody>
            <a:bodyPr rtlCol="0" anchor="ctr"/>
            <a:lstStyle/>
            <a:p>
              <a:endParaRPr/>
            </a:p>
          </p:txBody>
        </p:sp>
        <p:sp>
          <p:nvSpPr>
            <p:cNvPr id="43" name="Freeform: Shape 42">
              <a:extLst>
                <a:ext uri="{FF2B5EF4-FFF2-40B4-BE49-F238E27FC236}">
                  <a16:creationId xmlns:a16="http://schemas.microsoft.com/office/drawing/2014/main" id="{FB957FC7-3DE8-59C5-97B7-A13B6CFFBDFD}"/>
                </a:ext>
              </a:extLst>
            </p:cNvPr>
            <p:cNvSpPr/>
            <p:nvPr/>
          </p:nvSpPr>
          <p:spPr>
            <a:xfrm>
              <a:off x="5303607" y="2942107"/>
              <a:ext cx="357315" cy="535972"/>
            </a:xfrm>
            <a:custGeom>
              <a:avLst/>
              <a:gdLst>
                <a:gd name="connsiteX0" fmla="*/ 211501 w 215946"/>
                <a:gd name="connsiteY0" fmla="*/ 319664 h 323919"/>
                <a:gd name="connsiteX1" fmla="*/ 211755 w 215946"/>
                <a:gd name="connsiteY1" fmla="*/ 319664 h 323919"/>
                <a:gd name="connsiteX2" fmla="*/ 211755 w 215946"/>
                <a:gd name="connsiteY2" fmla="*/ 52780 h 323919"/>
                <a:gd name="connsiteX3" fmla="*/ 115786 w 215946"/>
                <a:gd name="connsiteY3" fmla="*/ 4764 h 323919"/>
                <a:gd name="connsiteX4" fmla="*/ 4764 w 215946"/>
                <a:gd name="connsiteY4" fmla="*/ 4764 h 323919"/>
                <a:gd name="connsiteX5" fmla="*/ 4764 w 215946"/>
                <a:gd name="connsiteY5" fmla="*/ 319728 h 323919"/>
                <a:gd name="connsiteX6" fmla="*/ 62307 w 215946"/>
                <a:gd name="connsiteY6" fmla="*/ 319728 h 323919"/>
                <a:gd name="connsiteX7" fmla="*/ 62307 w 215946"/>
                <a:gd name="connsiteY7" fmla="*/ 319601 h 323919"/>
                <a:gd name="connsiteX8" fmla="*/ 62307 w 215946"/>
                <a:gd name="connsiteY8" fmla="*/ 29153 h 323919"/>
                <a:gd name="connsiteX9" fmla="*/ 109688 w 215946"/>
                <a:gd name="connsiteY9" fmla="*/ 29153 h 323919"/>
                <a:gd name="connsiteX10" fmla="*/ 154148 w 215946"/>
                <a:gd name="connsiteY10" fmla="*/ 48779 h 323919"/>
                <a:gd name="connsiteX11" fmla="*/ 154148 w 215946"/>
                <a:gd name="connsiteY11" fmla="*/ 319664 h 323919"/>
                <a:gd name="connsiteX12" fmla="*/ 211501 w 215946"/>
                <a:gd name="connsiteY12" fmla="*/ 319664 h 3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46" h="323919">
                  <a:moveTo>
                    <a:pt x="211501" y="319664"/>
                  </a:moveTo>
                  <a:lnTo>
                    <a:pt x="211755" y="319664"/>
                  </a:lnTo>
                  <a:lnTo>
                    <a:pt x="211755" y="52780"/>
                  </a:lnTo>
                  <a:cubicBezTo>
                    <a:pt x="211755" y="17022"/>
                    <a:pt x="189906" y="4764"/>
                    <a:pt x="115786" y="4764"/>
                  </a:cubicBezTo>
                  <a:lnTo>
                    <a:pt x="4764" y="4764"/>
                  </a:lnTo>
                  <a:lnTo>
                    <a:pt x="4764" y="319728"/>
                  </a:lnTo>
                  <a:lnTo>
                    <a:pt x="62307" y="319728"/>
                  </a:lnTo>
                  <a:lnTo>
                    <a:pt x="62307" y="319601"/>
                  </a:lnTo>
                  <a:lnTo>
                    <a:pt x="62307" y="29153"/>
                  </a:lnTo>
                  <a:lnTo>
                    <a:pt x="109688" y="29153"/>
                  </a:lnTo>
                  <a:cubicBezTo>
                    <a:pt x="135856" y="29153"/>
                    <a:pt x="154148" y="32646"/>
                    <a:pt x="154148" y="48779"/>
                  </a:cubicBezTo>
                  <a:lnTo>
                    <a:pt x="154148" y="319664"/>
                  </a:lnTo>
                  <a:lnTo>
                    <a:pt x="211501" y="319664"/>
                  </a:lnTo>
                  <a:close/>
                </a:path>
              </a:pathLst>
            </a:custGeom>
            <a:solidFill>
              <a:srgbClr val="5A2A82"/>
            </a:solidFill>
            <a:ln w="9525" cap="flat">
              <a:noFill/>
              <a:prstDash val="solid"/>
              <a:miter/>
            </a:ln>
          </p:spPr>
          <p:txBody>
            <a:bodyPr rtlCol="0" anchor="ctr"/>
            <a:lstStyle/>
            <a:p>
              <a:endParaRPr/>
            </a:p>
          </p:txBody>
        </p:sp>
        <p:sp>
          <p:nvSpPr>
            <p:cNvPr id="44" name="Freeform: Shape 43">
              <a:extLst>
                <a:ext uri="{FF2B5EF4-FFF2-40B4-BE49-F238E27FC236}">
                  <a16:creationId xmlns:a16="http://schemas.microsoft.com/office/drawing/2014/main" id="{AFBBEBAD-7597-4A89-E139-82A2B8C2697A}"/>
                </a:ext>
              </a:extLst>
            </p:cNvPr>
            <p:cNvSpPr/>
            <p:nvPr/>
          </p:nvSpPr>
          <p:spPr>
            <a:xfrm>
              <a:off x="7478494" y="2945784"/>
              <a:ext cx="136620" cy="136620"/>
            </a:xfrm>
            <a:custGeom>
              <a:avLst/>
              <a:gdLst>
                <a:gd name="connsiteX0" fmla="*/ 4764 w 82567"/>
                <a:gd name="connsiteY0" fmla="*/ 41347 h 82567"/>
                <a:gd name="connsiteX1" fmla="*/ 42046 w 82567"/>
                <a:gd name="connsiteY1" fmla="*/ 4764 h 82567"/>
                <a:gd name="connsiteX2" fmla="*/ 79075 w 82567"/>
                <a:gd name="connsiteY2" fmla="*/ 41347 h 82567"/>
                <a:gd name="connsiteX3" fmla="*/ 42046 w 82567"/>
                <a:gd name="connsiteY3" fmla="*/ 78122 h 82567"/>
                <a:gd name="connsiteX4" fmla="*/ 4764 w 82567"/>
                <a:gd name="connsiteY4" fmla="*/ 41347 h 82567"/>
                <a:gd name="connsiteX5" fmla="*/ 42046 w 82567"/>
                <a:gd name="connsiteY5" fmla="*/ 72088 h 82567"/>
                <a:gd name="connsiteX6" fmla="*/ 71707 w 82567"/>
                <a:gd name="connsiteY6" fmla="*/ 41411 h 82567"/>
                <a:gd name="connsiteX7" fmla="*/ 42046 w 82567"/>
                <a:gd name="connsiteY7" fmla="*/ 10988 h 82567"/>
                <a:gd name="connsiteX8" fmla="*/ 12195 w 82567"/>
                <a:gd name="connsiteY8" fmla="*/ 41411 h 82567"/>
                <a:gd name="connsiteX9" fmla="*/ 42046 w 82567"/>
                <a:gd name="connsiteY9" fmla="*/ 72088 h 82567"/>
                <a:gd name="connsiteX10" fmla="*/ 34298 w 82567"/>
                <a:gd name="connsiteY10" fmla="*/ 62625 h 82567"/>
                <a:gd name="connsiteX11" fmla="*/ 27883 w 82567"/>
                <a:gd name="connsiteY11" fmla="*/ 62625 h 82567"/>
                <a:gd name="connsiteX12" fmla="*/ 27883 w 82567"/>
                <a:gd name="connsiteY12" fmla="*/ 20324 h 82567"/>
                <a:gd name="connsiteX13" fmla="*/ 44015 w 82567"/>
                <a:gd name="connsiteY13" fmla="*/ 20324 h 82567"/>
                <a:gd name="connsiteX14" fmla="*/ 58941 w 82567"/>
                <a:gd name="connsiteY14" fmla="*/ 32328 h 82567"/>
                <a:gd name="connsiteX15" fmla="*/ 47953 w 82567"/>
                <a:gd name="connsiteY15" fmla="*/ 44015 h 82567"/>
                <a:gd name="connsiteX16" fmla="*/ 60021 w 82567"/>
                <a:gd name="connsiteY16" fmla="*/ 62625 h 82567"/>
                <a:gd name="connsiteX17" fmla="*/ 52843 w 82567"/>
                <a:gd name="connsiteY17" fmla="*/ 62625 h 82567"/>
                <a:gd name="connsiteX18" fmla="*/ 41665 w 82567"/>
                <a:gd name="connsiteY18" fmla="*/ 44333 h 82567"/>
                <a:gd name="connsiteX19" fmla="*/ 34298 w 82567"/>
                <a:gd name="connsiteY19" fmla="*/ 44333 h 82567"/>
                <a:gd name="connsiteX20" fmla="*/ 34298 w 82567"/>
                <a:gd name="connsiteY20" fmla="*/ 62625 h 82567"/>
                <a:gd name="connsiteX21" fmla="*/ 41919 w 82567"/>
                <a:gd name="connsiteY21" fmla="*/ 38870 h 82567"/>
                <a:gd name="connsiteX22" fmla="*/ 52208 w 82567"/>
                <a:gd name="connsiteY22" fmla="*/ 32011 h 82567"/>
                <a:gd name="connsiteX23" fmla="*/ 42999 w 82567"/>
                <a:gd name="connsiteY23" fmla="*/ 25787 h 82567"/>
                <a:gd name="connsiteX24" fmla="*/ 34234 w 82567"/>
                <a:gd name="connsiteY24" fmla="*/ 25787 h 82567"/>
                <a:gd name="connsiteX25" fmla="*/ 34234 w 82567"/>
                <a:gd name="connsiteY25" fmla="*/ 38870 h 82567"/>
                <a:gd name="connsiteX26" fmla="*/ 41919 w 82567"/>
                <a:gd name="connsiteY26" fmla="*/ 38870 h 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67" h="82567">
                  <a:moveTo>
                    <a:pt x="4764" y="41347"/>
                  </a:moveTo>
                  <a:cubicBezTo>
                    <a:pt x="4764" y="20324"/>
                    <a:pt x="21849" y="4764"/>
                    <a:pt x="42046" y="4764"/>
                  </a:cubicBezTo>
                  <a:cubicBezTo>
                    <a:pt x="61989" y="4764"/>
                    <a:pt x="79075" y="20261"/>
                    <a:pt x="79075" y="41347"/>
                  </a:cubicBezTo>
                  <a:cubicBezTo>
                    <a:pt x="79075" y="62625"/>
                    <a:pt x="62053" y="78122"/>
                    <a:pt x="42046" y="78122"/>
                  </a:cubicBezTo>
                  <a:cubicBezTo>
                    <a:pt x="21849" y="78185"/>
                    <a:pt x="4764" y="62625"/>
                    <a:pt x="4764" y="41347"/>
                  </a:cubicBezTo>
                  <a:close/>
                  <a:moveTo>
                    <a:pt x="42046" y="72088"/>
                  </a:moveTo>
                  <a:cubicBezTo>
                    <a:pt x="58623" y="72088"/>
                    <a:pt x="71707" y="59068"/>
                    <a:pt x="71707" y="41411"/>
                  </a:cubicBezTo>
                  <a:cubicBezTo>
                    <a:pt x="71707" y="24072"/>
                    <a:pt x="58623" y="10988"/>
                    <a:pt x="42046" y="10988"/>
                  </a:cubicBezTo>
                  <a:cubicBezTo>
                    <a:pt x="25215" y="10988"/>
                    <a:pt x="12195" y="24072"/>
                    <a:pt x="12195" y="41411"/>
                  </a:cubicBezTo>
                  <a:cubicBezTo>
                    <a:pt x="12195" y="59068"/>
                    <a:pt x="25215" y="72088"/>
                    <a:pt x="42046" y="72088"/>
                  </a:cubicBezTo>
                  <a:close/>
                  <a:moveTo>
                    <a:pt x="34298" y="62625"/>
                  </a:moveTo>
                  <a:lnTo>
                    <a:pt x="27883" y="62625"/>
                  </a:lnTo>
                  <a:lnTo>
                    <a:pt x="27883" y="20324"/>
                  </a:lnTo>
                  <a:lnTo>
                    <a:pt x="44015" y="20324"/>
                  </a:lnTo>
                  <a:cubicBezTo>
                    <a:pt x="53987" y="20324"/>
                    <a:pt x="58941" y="24008"/>
                    <a:pt x="58941" y="32328"/>
                  </a:cubicBezTo>
                  <a:cubicBezTo>
                    <a:pt x="58941" y="39887"/>
                    <a:pt x="54177" y="43189"/>
                    <a:pt x="47953" y="44015"/>
                  </a:cubicBezTo>
                  <a:lnTo>
                    <a:pt x="60021" y="62625"/>
                  </a:lnTo>
                  <a:lnTo>
                    <a:pt x="52843" y="62625"/>
                  </a:lnTo>
                  <a:lnTo>
                    <a:pt x="41665" y="44333"/>
                  </a:lnTo>
                  <a:lnTo>
                    <a:pt x="34298" y="44333"/>
                  </a:lnTo>
                  <a:lnTo>
                    <a:pt x="34298" y="62625"/>
                  </a:lnTo>
                  <a:close/>
                  <a:moveTo>
                    <a:pt x="41919" y="38870"/>
                  </a:moveTo>
                  <a:cubicBezTo>
                    <a:pt x="47381" y="38870"/>
                    <a:pt x="52208" y="38489"/>
                    <a:pt x="52208" y="32011"/>
                  </a:cubicBezTo>
                  <a:cubicBezTo>
                    <a:pt x="52208" y="26739"/>
                    <a:pt x="47445" y="25787"/>
                    <a:pt x="42999" y="25787"/>
                  </a:cubicBezTo>
                  <a:lnTo>
                    <a:pt x="34234" y="25787"/>
                  </a:lnTo>
                  <a:lnTo>
                    <a:pt x="34234" y="38870"/>
                  </a:lnTo>
                  <a:lnTo>
                    <a:pt x="41919" y="38870"/>
                  </a:lnTo>
                  <a:close/>
                </a:path>
              </a:pathLst>
            </a:custGeom>
            <a:solidFill>
              <a:srgbClr val="5A2A82"/>
            </a:solidFill>
            <a:ln w="9525" cap="flat">
              <a:noFill/>
              <a:prstDash val="solid"/>
              <a:miter/>
            </a:ln>
          </p:spPr>
          <p:txBody>
            <a:bodyPr rtlCol="0" anchor="ctr"/>
            <a:lstStyle/>
            <a:p>
              <a:endParaRPr/>
            </a:p>
          </p:txBody>
        </p:sp>
      </p:grpSp>
    </p:spTree>
    <p:custDataLst>
      <p:custData r:id="rId1"/>
    </p:custDataLst>
    <p:extLst>
      <p:ext uri="{BB962C8B-B14F-4D97-AF65-F5344CB8AC3E}">
        <p14:creationId xmlns:p14="http://schemas.microsoft.com/office/powerpoint/2010/main" val="4165462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38"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tags" Target="../tags/tag7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ags" Target="../tags/tag7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ags" Target="../tags/tag71.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tags" Target="../tags/tag75.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tags" Target="../tags/tag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tags" Target="../tags/tag139.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tags" Target="../tags/tag13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tags" Target="../tags/tag137.xml"/><Relationship Id="rId37" Type="http://schemas.openxmlformats.org/officeDocument/2006/relationships/tags" Target="../tags/tag14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tags" Target="../tags/tag141.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tags" Target="../tags/tag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logo" descr="Synopsys Logo">
            <a:extLst>
              <a:ext uri="{FF2B5EF4-FFF2-40B4-BE49-F238E27FC236}">
                <a16:creationId xmlns:a16="http://schemas.microsoft.com/office/drawing/2014/main" id="{A063965E-C2E6-B70F-8ABA-81B957EFE129}"/>
              </a:ext>
              <a:ext uri="{C183D7F6-B498-43B3-948B-1728B52AA6E4}">
                <adec:decorative xmlns:adec="http://schemas.microsoft.com/office/drawing/2017/decorative" val="0"/>
              </a:ext>
            </a:extLst>
          </p:cNvPr>
          <p:cNvGrpSpPr/>
          <p:nvPr>
            <p:custDataLst>
              <p:tags r:id="rId33"/>
            </p:custDataLst>
          </p:nvPr>
        </p:nvGrpSpPr>
        <p:grpSpPr>
          <a:xfrm>
            <a:off x="524212" y="6595928"/>
            <a:ext cx="629606" cy="136522"/>
            <a:chOff x="973138" y="5000626"/>
            <a:chExt cx="3506788" cy="760412"/>
          </a:xfrm>
          <a:solidFill>
            <a:srgbClr val="646E81"/>
          </a:solidFill>
        </p:grpSpPr>
        <p:sp>
          <p:nvSpPr>
            <p:cNvPr id="7" name="Freeform 6">
              <a:extLst>
                <a:ext uri="{FF2B5EF4-FFF2-40B4-BE49-F238E27FC236}">
                  <a16:creationId xmlns:a16="http://schemas.microsoft.com/office/drawing/2014/main" id="{F21986E8-3F83-5F72-FC04-55472355A696}"/>
                </a:ext>
              </a:extLst>
            </p:cNvPr>
            <p:cNvSpPr>
              <a:spLocks/>
            </p:cNvSpPr>
            <p:nvPr/>
          </p:nvSpPr>
          <p:spPr bwMode="auto">
            <a:xfrm>
              <a:off x="973138" y="5000626"/>
              <a:ext cx="357188" cy="612775"/>
            </a:xfrm>
            <a:custGeom>
              <a:avLst/>
              <a:gdLst>
                <a:gd name="T0" fmla="*/ 276 w 451"/>
                <a:gd name="T1" fmla="*/ 1 h 771"/>
                <a:gd name="T2" fmla="*/ 354 w 451"/>
                <a:gd name="T3" fmla="*/ 12 h 771"/>
                <a:gd name="T4" fmla="*/ 407 w 451"/>
                <a:gd name="T5" fmla="*/ 33 h 771"/>
                <a:gd name="T6" fmla="*/ 437 w 451"/>
                <a:gd name="T7" fmla="*/ 65 h 771"/>
                <a:gd name="T8" fmla="*/ 447 w 451"/>
                <a:gd name="T9" fmla="*/ 107 h 771"/>
                <a:gd name="T10" fmla="*/ 307 w 451"/>
                <a:gd name="T11" fmla="*/ 203 h 771"/>
                <a:gd name="T12" fmla="*/ 307 w 451"/>
                <a:gd name="T13" fmla="*/ 99 h 771"/>
                <a:gd name="T14" fmla="*/ 297 w 451"/>
                <a:gd name="T15" fmla="*/ 77 h 771"/>
                <a:gd name="T16" fmla="*/ 272 w 451"/>
                <a:gd name="T17" fmla="*/ 64 h 771"/>
                <a:gd name="T18" fmla="*/ 228 w 451"/>
                <a:gd name="T19" fmla="*/ 59 h 771"/>
                <a:gd name="T20" fmla="*/ 182 w 451"/>
                <a:gd name="T21" fmla="*/ 64 h 771"/>
                <a:gd name="T22" fmla="*/ 158 w 451"/>
                <a:gd name="T23" fmla="*/ 77 h 771"/>
                <a:gd name="T24" fmla="*/ 149 w 451"/>
                <a:gd name="T25" fmla="*/ 99 h 771"/>
                <a:gd name="T26" fmla="*/ 148 w 451"/>
                <a:gd name="T27" fmla="*/ 190 h 771"/>
                <a:gd name="T28" fmla="*/ 154 w 451"/>
                <a:gd name="T29" fmla="*/ 226 h 771"/>
                <a:gd name="T30" fmla="*/ 178 w 451"/>
                <a:gd name="T31" fmla="*/ 258 h 771"/>
                <a:gd name="T32" fmla="*/ 421 w 451"/>
                <a:gd name="T33" fmla="*/ 468 h 771"/>
                <a:gd name="T34" fmla="*/ 447 w 451"/>
                <a:gd name="T35" fmla="*/ 515 h 771"/>
                <a:gd name="T36" fmla="*/ 451 w 451"/>
                <a:gd name="T37" fmla="*/ 660 h 771"/>
                <a:gd name="T38" fmla="*/ 439 w 451"/>
                <a:gd name="T39" fmla="*/ 703 h 771"/>
                <a:gd name="T40" fmla="*/ 404 w 451"/>
                <a:gd name="T41" fmla="*/ 736 h 771"/>
                <a:gd name="T42" fmla="*/ 348 w 451"/>
                <a:gd name="T43" fmla="*/ 759 h 771"/>
                <a:gd name="T44" fmla="*/ 272 w 451"/>
                <a:gd name="T45" fmla="*/ 770 h 771"/>
                <a:gd name="T46" fmla="*/ 180 w 451"/>
                <a:gd name="T47" fmla="*/ 770 h 771"/>
                <a:gd name="T48" fmla="*/ 101 w 451"/>
                <a:gd name="T49" fmla="*/ 760 h 771"/>
                <a:gd name="T50" fmla="*/ 44 w 451"/>
                <a:gd name="T51" fmla="*/ 739 h 771"/>
                <a:gd name="T52" fmla="*/ 11 w 451"/>
                <a:gd name="T53" fmla="*/ 705 h 771"/>
                <a:gd name="T54" fmla="*/ 0 w 451"/>
                <a:gd name="T55" fmla="*/ 660 h 771"/>
                <a:gd name="T56" fmla="*/ 140 w 451"/>
                <a:gd name="T57" fmla="*/ 557 h 771"/>
                <a:gd name="T58" fmla="*/ 141 w 451"/>
                <a:gd name="T59" fmla="*/ 673 h 771"/>
                <a:gd name="T60" fmla="*/ 161 w 451"/>
                <a:gd name="T61" fmla="*/ 697 h 771"/>
                <a:gd name="T62" fmla="*/ 200 w 451"/>
                <a:gd name="T63" fmla="*/ 711 h 771"/>
                <a:gd name="T64" fmla="*/ 254 w 451"/>
                <a:gd name="T65" fmla="*/ 711 h 771"/>
                <a:gd name="T66" fmla="*/ 291 w 451"/>
                <a:gd name="T67" fmla="*/ 697 h 771"/>
                <a:gd name="T68" fmla="*/ 310 w 451"/>
                <a:gd name="T69" fmla="*/ 673 h 771"/>
                <a:gd name="T70" fmla="*/ 311 w 451"/>
                <a:gd name="T71" fmla="*/ 550 h 771"/>
                <a:gd name="T72" fmla="*/ 303 w 451"/>
                <a:gd name="T73" fmla="*/ 514 h 771"/>
                <a:gd name="T74" fmla="*/ 272 w 451"/>
                <a:gd name="T75" fmla="*/ 478 h 771"/>
                <a:gd name="T76" fmla="*/ 47 w 451"/>
                <a:gd name="T77" fmla="*/ 281 h 771"/>
                <a:gd name="T78" fmla="*/ 19 w 451"/>
                <a:gd name="T79" fmla="*/ 245 h 771"/>
                <a:gd name="T80" fmla="*/ 8 w 451"/>
                <a:gd name="T81" fmla="*/ 203 h 771"/>
                <a:gd name="T82" fmla="*/ 11 w 451"/>
                <a:gd name="T83" fmla="*/ 88 h 771"/>
                <a:gd name="T84" fmla="*/ 34 w 451"/>
                <a:gd name="T85" fmla="*/ 49 h 771"/>
                <a:gd name="T86" fmla="*/ 78 w 451"/>
                <a:gd name="T87" fmla="*/ 22 h 771"/>
                <a:gd name="T88" fmla="*/ 144 w 451"/>
                <a:gd name="T89" fmla="*/ 5 h 771"/>
                <a:gd name="T90" fmla="*/ 228 w 451"/>
                <a:gd name="T91"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1">
                  <a:moveTo>
                    <a:pt x="228" y="0"/>
                  </a:moveTo>
                  <a:lnTo>
                    <a:pt x="276" y="1"/>
                  </a:lnTo>
                  <a:lnTo>
                    <a:pt x="318" y="5"/>
                  </a:lnTo>
                  <a:lnTo>
                    <a:pt x="354" y="12"/>
                  </a:lnTo>
                  <a:lnTo>
                    <a:pt x="382" y="21"/>
                  </a:lnTo>
                  <a:lnTo>
                    <a:pt x="407" y="33"/>
                  </a:lnTo>
                  <a:lnTo>
                    <a:pt x="424" y="48"/>
                  </a:lnTo>
                  <a:lnTo>
                    <a:pt x="437" y="65"/>
                  </a:lnTo>
                  <a:lnTo>
                    <a:pt x="444" y="84"/>
                  </a:lnTo>
                  <a:lnTo>
                    <a:pt x="447" y="107"/>
                  </a:lnTo>
                  <a:lnTo>
                    <a:pt x="447" y="203"/>
                  </a:lnTo>
                  <a:lnTo>
                    <a:pt x="307" y="203"/>
                  </a:lnTo>
                  <a:lnTo>
                    <a:pt x="307" y="111"/>
                  </a:lnTo>
                  <a:lnTo>
                    <a:pt x="307" y="99"/>
                  </a:lnTo>
                  <a:lnTo>
                    <a:pt x="303" y="87"/>
                  </a:lnTo>
                  <a:lnTo>
                    <a:pt x="297" y="77"/>
                  </a:lnTo>
                  <a:lnTo>
                    <a:pt x="287" y="69"/>
                  </a:lnTo>
                  <a:lnTo>
                    <a:pt x="272" y="64"/>
                  </a:lnTo>
                  <a:lnTo>
                    <a:pt x="252" y="60"/>
                  </a:lnTo>
                  <a:lnTo>
                    <a:pt x="228" y="59"/>
                  </a:lnTo>
                  <a:lnTo>
                    <a:pt x="203" y="60"/>
                  </a:lnTo>
                  <a:lnTo>
                    <a:pt x="182" y="64"/>
                  </a:lnTo>
                  <a:lnTo>
                    <a:pt x="169" y="69"/>
                  </a:lnTo>
                  <a:lnTo>
                    <a:pt x="158" y="77"/>
                  </a:lnTo>
                  <a:lnTo>
                    <a:pt x="152" y="87"/>
                  </a:lnTo>
                  <a:lnTo>
                    <a:pt x="149" y="99"/>
                  </a:lnTo>
                  <a:lnTo>
                    <a:pt x="148" y="111"/>
                  </a:lnTo>
                  <a:lnTo>
                    <a:pt x="148" y="190"/>
                  </a:lnTo>
                  <a:lnTo>
                    <a:pt x="149" y="209"/>
                  </a:lnTo>
                  <a:lnTo>
                    <a:pt x="154" y="226"/>
                  </a:lnTo>
                  <a:lnTo>
                    <a:pt x="165" y="243"/>
                  </a:lnTo>
                  <a:lnTo>
                    <a:pt x="178" y="258"/>
                  </a:lnTo>
                  <a:lnTo>
                    <a:pt x="400" y="448"/>
                  </a:lnTo>
                  <a:lnTo>
                    <a:pt x="421" y="468"/>
                  </a:lnTo>
                  <a:lnTo>
                    <a:pt x="437" y="491"/>
                  </a:lnTo>
                  <a:lnTo>
                    <a:pt x="447" y="515"/>
                  </a:lnTo>
                  <a:lnTo>
                    <a:pt x="451" y="541"/>
                  </a:lnTo>
                  <a:lnTo>
                    <a:pt x="451" y="660"/>
                  </a:lnTo>
                  <a:lnTo>
                    <a:pt x="448" y="683"/>
                  </a:lnTo>
                  <a:lnTo>
                    <a:pt x="439" y="703"/>
                  </a:lnTo>
                  <a:lnTo>
                    <a:pt x="424" y="721"/>
                  </a:lnTo>
                  <a:lnTo>
                    <a:pt x="404" y="736"/>
                  </a:lnTo>
                  <a:lnTo>
                    <a:pt x="378" y="748"/>
                  </a:lnTo>
                  <a:lnTo>
                    <a:pt x="348" y="759"/>
                  </a:lnTo>
                  <a:lnTo>
                    <a:pt x="311" y="766"/>
                  </a:lnTo>
                  <a:lnTo>
                    <a:pt x="272" y="770"/>
                  </a:lnTo>
                  <a:lnTo>
                    <a:pt x="228" y="771"/>
                  </a:lnTo>
                  <a:lnTo>
                    <a:pt x="180" y="770"/>
                  </a:lnTo>
                  <a:lnTo>
                    <a:pt x="137" y="767"/>
                  </a:lnTo>
                  <a:lnTo>
                    <a:pt x="101" y="760"/>
                  </a:lnTo>
                  <a:lnTo>
                    <a:pt x="70" y="751"/>
                  </a:lnTo>
                  <a:lnTo>
                    <a:pt x="44" y="739"/>
                  </a:lnTo>
                  <a:lnTo>
                    <a:pt x="24" y="723"/>
                  </a:lnTo>
                  <a:lnTo>
                    <a:pt x="11" y="705"/>
                  </a:lnTo>
                  <a:lnTo>
                    <a:pt x="3" y="684"/>
                  </a:lnTo>
                  <a:lnTo>
                    <a:pt x="0" y="660"/>
                  </a:lnTo>
                  <a:lnTo>
                    <a:pt x="0" y="557"/>
                  </a:lnTo>
                  <a:lnTo>
                    <a:pt x="140" y="557"/>
                  </a:lnTo>
                  <a:lnTo>
                    <a:pt x="140" y="656"/>
                  </a:lnTo>
                  <a:lnTo>
                    <a:pt x="141" y="673"/>
                  </a:lnTo>
                  <a:lnTo>
                    <a:pt x="149" y="687"/>
                  </a:lnTo>
                  <a:lnTo>
                    <a:pt x="161" y="697"/>
                  </a:lnTo>
                  <a:lnTo>
                    <a:pt x="177" y="705"/>
                  </a:lnTo>
                  <a:lnTo>
                    <a:pt x="200" y="711"/>
                  </a:lnTo>
                  <a:lnTo>
                    <a:pt x="228" y="712"/>
                  </a:lnTo>
                  <a:lnTo>
                    <a:pt x="254" y="711"/>
                  </a:lnTo>
                  <a:lnTo>
                    <a:pt x="275" y="705"/>
                  </a:lnTo>
                  <a:lnTo>
                    <a:pt x="291" y="697"/>
                  </a:lnTo>
                  <a:lnTo>
                    <a:pt x="303" y="687"/>
                  </a:lnTo>
                  <a:lnTo>
                    <a:pt x="310" y="673"/>
                  </a:lnTo>
                  <a:lnTo>
                    <a:pt x="311" y="656"/>
                  </a:lnTo>
                  <a:lnTo>
                    <a:pt x="311" y="550"/>
                  </a:lnTo>
                  <a:lnTo>
                    <a:pt x="310" y="531"/>
                  </a:lnTo>
                  <a:lnTo>
                    <a:pt x="303" y="514"/>
                  </a:lnTo>
                  <a:lnTo>
                    <a:pt x="290" y="496"/>
                  </a:lnTo>
                  <a:lnTo>
                    <a:pt x="272" y="478"/>
                  </a:lnTo>
                  <a:lnTo>
                    <a:pt x="67" y="300"/>
                  </a:lnTo>
                  <a:lnTo>
                    <a:pt x="47" y="281"/>
                  </a:lnTo>
                  <a:lnTo>
                    <a:pt x="31" y="262"/>
                  </a:lnTo>
                  <a:lnTo>
                    <a:pt x="19" y="245"/>
                  </a:lnTo>
                  <a:lnTo>
                    <a:pt x="11" y="225"/>
                  </a:lnTo>
                  <a:lnTo>
                    <a:pt x="8" y="203"/>
                  </a:lnTo>
                  <a:lnTo>
                    <a:pt x="8" y="111"/>
                  </a:lnTo>
                  <a:lnTo>
                    <a:pt x="11" y="88"/>
                  </a:lnTo>
                  <a:lnTo>
                    <a:pt x="20" y="67"/>
                  </a:lnTo>
                  <a:lnTo>
                    <a:pt x="34" y="49"/>
                  </a:lnTo>
                  <a:lnTo>
                    <a:pt x="54" y="35"/>
                  </a:lnTo>
                  <a:lnTo>
                    <a:pt x="78" y="22"/>
                  </a:lnTo>
                  <a:lnTo>
                    <a:pt x="109" y="12"/>
                  </a:lnTo>
                  <a:lnTo>
                    <a:pt x="144" y="5"/>
                  </a:lnTo>
                  <a:lnTo>
                    <a:pt x="182" y="1"/>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17" name="Freeform 7">
              <a:extLst>
                <a:ext uri="{FF2B5EF4-FFF2-40B4-BE49-F238E27FC236}">
                  <a16:creationId xmlns:a16="http://schemas.microsoft.com/office/drawing/2014/main" id="{1F1477A1-88C0-16C1-97BB-58133DE84CD4}"/>
                </a:ext>
              </a:extLst>
            </p:cNvPr>
            <p:cNvSpPr>
              <a:spLocks noEditPoints="1"/>
            </p:cNvSpPr>
            <p:nvPr/>
          </p:nvSpPr>
          <p:spPr bwMode="auto">
            <a:xfrm>
              <a:off x="2282826" y="5000626"/>
              <a:ext cx="387350" cy="611188"/>
            </a:xfrm>
            <a:custGeom>
              <a:avLst/>
              <a:gdLst>
                <a:gd name="T0" fmla="*/ 213 w 489"/>
                <a:gd name="T1" fmla="*/ 61 h 772"/>
                <a:gd name="T2" fmla="*/ 172 w 489"/>
                <a:gd name="T3" fmla="*/ 71 h 772"/>
                <a:gd name="T4" fmla="*/ 149 w 489"/>
                <a:gd name="T5" fmla="*/ 90 h 772"/>
                <a:gd name="T6" fmla="*/ 140 w 489"/>
                <a:gd name="T7" fmla="*/ 116 h 772"/>
                <a:gd name="T8" fmla="*/ 138 w 489"/>
                <a:gd name="T9" fmla="*/ 642 h 772"/>
                <a:gd name="T10" fmla="*/ 142 w 489"/>
                <a:gd name="T11" fmla="*/ 670 h 772"/>
                <a:gd name="T12" fmla="*/ 158 w 489"/>
                <a:gd name="T13" fmla="*/ 693 h 772"/>
                <a:gd name="T14" fmla="*/ 191 w 489"/>
                <a:gd name="T15" fmla="*/ 707 h 772"/>
                <a:gd name="T16" fmla="*/ 244 w 489"/>
                <a:gd name="T17" fmla="*/ 713 h 772"/>
                <a:gd name="T18" fmla="*/ 298 w 489"/>
                <a:gd name="T19" fmla="*/ 707 h 772"/>
                <a:gd name="T20" fmla="*/ 330 w 489"/>
                <a:gd name="T21" fmla="*/ 693 h 772"/>
                <a:gd name="T22" fmla="*/ 345 w 489"/>
                <a:gd name="T23" fmla="*/ 670 h 772"/>
                <a:gd name="T24" fmla="*/ 349 w 489"/>
                <a:gd name="T25" fmla="*/ 642 h 772"/>
                <a:gd name="T26" fmla="*/ 349 w 489"/>
                <a:gd name="T27" fmla="*/ 116 h 772"/>
                <a:gd name="T28" fmla="*/ 340 w 489"/>
                <a:gd name="T29" fmla="*/ 90 h 772"/>
                <a:gd name="T30" fmla="*/ 317 w 489"/>
                <a:gd name="T31" fmla="*/ 71 h 772"/>
                <a:gd name="T32" fmla="*/ 274 w 489"/>
                <a:gd name="T33" fmla="*/ 61 h 772"/>
                <a:gd name="T34" fmla="*/ 244 w 489"/>
                <a:gd name="T35" fmla="*/ 0 h 772"/>
                <a:gd name="T36" fmla="*/ 334 w 489"/>
                <a:gd name="T37" fmla="*/ 6 h 772"/>
                <a:gd name="T38" fmla="*/ 400 w 489"/>
                <a:gd name="T39" fmla="*/ 20 h 772"/>
                <a:gd name="T40" fmla="*/ 446 w 489"/>
                <a:gd name="T41" fmla="*/ 43 h 772"/>
                <a:gd name="T42" fmla="*/ 474 w 489"/>
                <a:gd name="T43" fmla="*/ 73 h 772"/>
                <a:gd name="T44" fmla="*/ 487 w 489"/>
                <a:gd name="T45" fmla="*/ 109 h 772"/>
                <a:gd name="T46" fmla="*/ 489 w 489"/>
                <a:gd name="T47" fmla="*/ 643 h 772"/>
                <a:gd name="T48" fmla="*/ 482 w 489"/>
                <a:gd name="T49" fmla="*/ 682 h 772"/>
                <a:gd name="T50" fmla="*/ 462 w 489"/>
                <a:gd name="T51" fmla="*/ 715 h 772"/>
                <a:gd name="T52" fmla="*/ 425 w 489"/>
                <a:gd name="T53" fmla="*/ 742 h 772"/>
                <a:gd name="T54" fmla="*/ 369 w 489"/>
                <a:gd name="T55" fmla="*/ 761 h 772"/>
                <a:gd name="T56" fmla="*/ 291 w 489"/>
                <a:gd name="T57" fmla="*/ 770 h 772"/>
                <a:gd name="T58" fmla="*/ 196 w 489"/>
                <a:gd name="T59" fmla="*/ 770 h 772"/>
                <a:gd name="T60" fmla="*/ 118 w 489"/>
                <a:gd name="T61" fmla="*/ 761 h 772"/>
                <a:gd name="T62" fmla="*/ 62 w 489"/>
                <a:gd name="T63" fmla="*/ 742 h 772"/>
                <a:gd name="T64" fmla="*/ 26 w 489"/>
                <a:gd name="T65" fmla="*/ 715 h 772"/>
                <a:gd name="T66" fmla="*/ 5 w 489"/>
                <a:gd name="T67" fmla="*/ 682 h 772"/>
                <a:gd name="T68" fmla="*/ 0 w 489"/>
                <a:gd name="T69" fmla="*/ 643 h 772"/>
                <a:gd name="T70" fmla="*/ 1 w 489"/>
                <a:gd name="T71" fmla="*/ 109 h 772"/>
                <a:gd name="T72" fmla="*/ 14 w 489"/>
                <a:gd name="T73" fmla="*/ 73 h 772"/>
                <a:gd name="T74" fmla="*/ 42 w 489"/>
                <a:gd name="T75" fmla="*/ 43 h 772"/>
                <a:gd name="T76" fmla="*/ 87 w 489"/>
                <a:gd name="T77" fmla="*/ 20 h 772"/>
                <a:gd name="T78" fmla="*/ 154 w 489"/>
                <a:gd name="T79" fmla="*/ 6 h 772"/>
                <a:gd name="T80" fmla="*/ 244 w 489"/>
                <a:gd name="T8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9" h="772">
                  <a:moveTo>
                    <a:pt x="244" y="59"/>
                  </a:moveTo>
                  <a:lnTo>
                    <a:pt x="213" y="61"/>
                  </a:lnTo>
                  <a:lnTo>
                    <a:pt x="191" y="65"/>
                  </a:lnTo>
                  <a:lnTo>
                    <a:pt x="172" y="71"/>
                  </a:lnTo>
                  <a:lnTo>
                    <a:pt x="158" y="79"/>
                  </a:lnTo>
                  <a:lnTo>
                    <a:pt x="149" y="90"/>
                  </a:lnTo>
                  <a:lnTo>
                    <a:pt x="142" y="102"/>
                  </a:lnTo>
                  <a:lnTo>
                    <a:pt x="140" y="116"/>
                  </a:lnTo>
                  <a:lnTo>
                    <a:pt x="138" y="130"/>
                  </a:lnTo>
                  <a:lnTo>
                    <a:pt x="138" y="642"/>
                  </a:lnTo>
                  <a:lnTo>
                    <a:pt x="140" y="656"/>
                  </a:lnTo>
                  <a:lnTo>
                    <a:pt x="142" y="670"/>
                  </a:lnTo>
                  <a:lnTo>
                    <a:pt x="149" y="683"/>
                  </a:lnTo>
                  <a:lnTo>
                    <a:pt x="158" y="693"/>
                  </a:lnTo>
                  <a:lnTo>
                    <a:pt x="172" y="702"/>
                  </a:lnTo>
                  <a:lnTo>
                    <a:pt x="191" y="707"/>
                  </a:lnTo>
                  <a:lnTo>
                    <a:pt x="213" y="711"/>
                  </a:lnTo>
                  <a:lnTo>
                    <a:pt x="244" y="713"/>
                  </a:lnTo>
                  <a:lnTo>
                    <a:pt x="274" y="711"/>
                  </a:lnTo>
                  <a:lnTo>
                    <a:pt x="298" y="707"/>
                  </a:lnTo>
                  <a:lnTo>
                    <a:pt x="317" y="702"/>
                  </a:lnTo>
                  <a:lnTo>
                    <a:pt x="330" y="693"/>
                  </a:lnTo>
                  <a:lnTo>
                    <a:pt x="340" y="683"/>
                  </a:lnTo>
                  <a:lnTo>
                    <a:pt x="345" y="670"/>
                  </a:lnTo>
                  <a:lnTo>
                    <a:pt x="349" y="656"/>
                  </a:lnTo>
                  <a:lnTo>
                    <a:pt x="349" y="642"/>
                  </a:lnTo>
                  <a:lnTo>
                    <a:pt x="349" y="130"/>
                  </a:lnTo>
                  <a:lnTo>
                    <a:pt x="349" y="116"/>
                  </a:lnTo>
                  <a:lnTo>
                    <a:pt x="345" y="102"/>
                  </a:lnTo>
                  <a:lnTo>
                    <a:pt x="340" y="90"/>
                  </a:lnTo>
                  <a:lnTo>
                    <a:pt x="330" y="79"/>
                  </a:lnTo>
                  <a:lnTo>
                    <a:pt x="317" y="71"/>
                  </a:lnTo>
                  <a:lnTo>
                    <a:pt x="298" y="65"/>
                  </a:lnTo>
                  <a:lnTo>
                    <a:pt x="274" y="61"/>
                  </a:lnTo>
                  <a:lnTo>
                    <a:pt x="244" y="59"/>
                  </a:lnTo>
                  <a:close/>
                  <a:moveTo>
                    <a:pt x="244" y="0"/>
                  </a:moveTo>
                  <a:lnTo>
                    <a:pt x="291" y="2"/>
                  </a:lnTo>
                  <a:lnTo>
                    <a:pt x="334" y="6"/>
                  </a:lnTo>
                  <a:lnTo>
                    <a:pt x="369" y="11"/>
                  </a:lnTo>
                  <a:lnTo>
                    <a:pt x="400" y="20"/>
                  </a:lnTo>
                  <a:lnTo>
                    <a:pt x="425" y="31"/>
                  </a:lnTo>
                  <a:lnTo>
                    <a:pt x="446" y="43"/>
                  </a:lnTo>
                  <a:lnTo>
                    <a:pt x="462" y="57"/>
                  </a:lnTo>
                  <a:lnTo>
                    <a:pt x="474" y="73"/>
                  </a:lnTo>
                  <a:lnTo>
                    <a:pt x="482" y="90"/>
                  </a:lnTo>
                  <a:lnTo>
                    <a:pt x="487" y="109"/>
                  </a:lnTo>
                  <a:lnTo>
                    <a:pt x="489" y="129"/>
                  </a:lnTo>
                  <a:lnTo>
                    <a:pt x="489" y="643"/>
                  </a:lnTo>
                  <a:lnTo>
                    <a:pt x="487" y="663"/>
                  </a:lnTo>
                  <a:lnTo>
                    <a:pt x="482" y="682"/>
                  </a:lnTo>
                  <a:lnTo>
                    <a:pt x="474" y="699"/>
                  </a:lnTo>
                  <a:lnTo>
                    <a:pt x="462" y="715"/>
                  </a:lnTo>
                  <a:lnTo>
                    <a:pt x="446" y="729"/>
                  </a:lnTo>
                  <a:lnTo>
                    <a:pt x="425" y="742"/>
                  </a:lnTo>
                  <a:lnTo>
                    <a:pt x="400" y="753"/>
                  </a:lnTo>
                  <a:lnTo>
                    <a:pt x="369" y="761"/>
                  </a:lnTo>
                  <a:lnTo>
                    <a:pt x="334" y="766"/>
                  </a:lnTo>
                  <a:lnTo>
                    <a:pt x="291" y="770"/>
                  </a:lnTo>
                  <a:lnTo>
                    <a:pt x="244" y="772"/>
                  </a:lnTo>
                  <a:lnTo>
                    <a:pt x="196" y="770"/>
                  </a:lnTo>
                  <a:lnTo>
                    <a:pt x="154" y="766"/>
                  </a:lnTo>
                  <a:lnTo>
                    <a:pt x="118" y="761"/>
                  </a:lnTo>
                  <a:lnTo>
                    <a:pt x="87" y="753"/>
                  </a:lnTo>
                  <a:lnTo>
                    <a:pt x="62" y="742"/>
                  </a:lnTo>
                  <a:lnTo>
                    <a:pt x="42" y="729"/>
                  </a:lnTo>
                  <a:lnTo>
                    <a:pt x="26" y="715"/>
                  </a:lnTo>
                  <a:lnTo>
                    <a:pt x="14" y="699"/>
                  </a:lnTo>
                  <a:lnTo>
                    <a:pt x="5" y="682"/>
                  </a:lnTo>
                  <a:lnTo>
                    <a:pt x="1" y="663"/>
                  </a:lnTo>
                  <a:lnTo>
                    <a:pt x="0" y="643"/>
                  </a:lnTo>
                  <a:lnTo>
                    <a:pt x="0" y="129"/>
                  </a:lnTo>
                  <a:lnTo>
                    <a:pt x="1" y="109"/>
                  </a:lnTo>
                  <a:lnTo>
                    <a:pt x="5" y="90"/>
                  </a:lnTo>
                  <a:lnTo>
                    <a:pt x="14" y="73"/>
                  </a:lnTo>
                  <a:lnTo>
                    <a:pt x="26" y="57"/>
                  </a:lnTo>
                  <a:lnTo>
                    <a:pt x="42" y="43"/>
                  </a:lnTo>
                  <a:lnTo>
                    <a:pt x="62" y="31"/>
                  </a:lnTo>
                  <a:lnTo>
                    <a:pt x="87" y="20"/>
                  </a:lnTo>
                  <a:lnTo>
                    <a:pt x="118" y="11"/>
                  </a:lnTo>
                  <a:lnTo>
                    <a:pt x="154" y="6"/>
                  </a:lnTo>
                  <a:lnTo>
                    <a:pt x="196" y="2"/>
                  </a:lnTo>
                  <a:lnTo>
                    <a:pt x="2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48" name="Freeform 8">
              <a:extLst>
                <a:ext uri="{FF2B5EF4-FFF2-40B4-BE49-F238E27FC236}">
                  <a16:creationId xmlns:a16="http://schemas.microsoft.com/office/drawing/2014/main" id="{462EC51A-A7E6-72EB-CF47-32978D92BF9A}"/>
                </a:ext>
              </a:extLst>
            </p:cNvPr>
            <p:cNvSpPr>
              <a:spLocks noEditPoints="1"/>
            </p:cNvSpPr>
            <p:nvPr/>
          </p:nvSpPr>
          <p:spPr bwMode="auto">
            <a:xfrm>
              <a:off x="2730501" y="5005388"/>
              <a:ext cx="360363" cy="603250"/>
            </a:xfrm>
            <a:custGeom>
              <a:avLst/>
              <a:gdLst>
                <a:gd name="T0" fmla="*/ 140 w 454"/>
                <a:gd name="T1" fmla="*/ 59 h 759"/>
                <a:gd name="T2" fmla="*/ 140 w 454"/>
                <a:gd name="T3" fmla="*/ 358 h 759"/>
                <a:gd name="T4" fmla="*/ 207 w 454"/>
                <a:gd name="T5" fmla="*/ 358 h 759"/>
                <a:gd name="T6" fmla="*/ 232 w 454"/>
                <a:gd name="T7" fmla="*/ 358 h 759"/>
                <a:gd name="T8" fmla="*/ 255 w 454"/>
                <a:gd name="T9" fmla="*/ 355 h 759"/>
                <a:gd name="T10" fmla="*/ 275 w 454"/>
                <a:gd name="T11" fmla="*/ 352 h 759"/>
                <a:gd name="T12" fmla="*/ 291 w 454"/>
                <a:gd name="T13" fmla="*/ 346 h 759"/>
                <a:gd name="T14" fmla="*/ 303 w 454"/>
                <a:gd name="T15" fmla="*/ 337 h 759"/>
                <a:gd name="T16" fmla="*/ 311 w 454"/>
                <a:gd name="T17" fmla="*/ 325 h 759"/>
                <a:gd name="T18" fmla="*/ 314 w 454"/>
                <a:gd name="T19" fmla="*/ 311 h 759"/>
                <a:gd name="T20" fmla="*/ 314 w 454"/>
                <a:gd name="T21" fmla="*/ 106 h 759"/>
                <a:gd name="T22" fmla="*/ 311 w 454"/>
                <a:gd name="T23" fmla="*/ 91 h 759"/>
                <a:gd name="T24" fmla="*/ 303 w 454"/>
                <a:gd name="T25" fmla="*/ 79 h 759"/>
                <a:gd name="T26" fmla="*/ 291 w 454"/>
                <a:gd name="T27" fmla="*/ 71 h 759"/>
                <a:gd name="T28" fmla="*/ 275 w 454"/>
                <a:gd name="T29" fmla="*/ 64 h 759"/>
                <a:gd name="T30" fmla="*/ 255 w 454"/>
                <a:gd name="T31" fmla="*/ 62 h 759"/>
                <a:gd name="T32" fmla="*/ 232 w 454"/>
                <a:gd name="T33" fmla="*/ 59 h 759"/>
                <a:gd name="T34" fmla="*/ 207 w 454"/>
                <a:gd name="T35" fmla="*/ 59 h 759"/>
                <a:gd name="T36" fmla="*/ 140 w 454"/>
                <a:gd name="T37" fmla="*/ 59 h 759"/>
                <a:gd name="T38" fmla="*/ 0 w 454"/>
                <a:gd name="T39" fmla="*/ 0 h 759"/>
                <a:gd name="T40" fmla="*/ 221 w 454"/>
                <a:gd name="T41" fmla="*/ 0 h 759"/>
                <a:gd name="T42" fmla="*/ 271 w 454"/>
                <a:gd name="T43" fmla="*/ 0 h 759"/>
                <a:gd name="T44" fmla="*/ 314 w 454"/>
                <a:gd name="T45" fmla="*/ 4 h 759"/>
                <a:gd name="T46" fmla="*/ 350 w 454"/>
                <a:gd name="T47" fmla="*/ 8 h 759"/>
                <a:gd name="T48" fmla="*/ 380 w 454"/>
                <a:gd name="T49" fmla="*/ 16 h 759"/>
                <a:gd name="T50" fmla="*/ 404 w 454"/>
                <a:gd name="T51" fmla="*/ 26 h 759"/>
                <a:gd name="T52" fmla="*/ 423 w 454"/>
                <a:gd name="T53" fmla="*/ 38 h 759"/>
                <a:gd name="T54" fmla="*/ 437 w 454"/>
                <a:gd name="T55" fmla="*/ 52 h 759"/>
                <a:gd name="T56" fmla="*/ 447 w 454"/>
                <a:gd name="T57" fmla="*/ 70 h 759"/>
                <a:gd name="T58" fmla="*/ 452 w 454"/>
                <a:gd name="T59" fmla="*/ 91 h 759"/>
                <a:gd name="T60" fmla="*/ 454 w 454"/>
                <a:gd name="T61" fmla="*/ 115 h 759"/>
                <a:gd name="T62" fmla="*/ 454 w 454"/>
                <a:gd name="T63" fmla="*/ 301 h 759"/>
                <a:gd name="T64" fmla="*/ 451 w 454"/>
                <a:gd name="T65" fmla="*/ 325 h 759"/>
                <a:gd name="T66" fmla="*/ 447 w 454"/>
                <a:gd name="T67" fmla="*/ 347 h 759"/>
                <a:gd name="T68" fmla="*/ 437 w 454"/>
                <a:gd name="T69" fmla="*/ 364 h 759"/>
                <a:gd name="T70" fmla="*/ 423 w 454"/>
                <a:gd name="T71" fmla="*/ 379 h 759"/>
                <a:gd name="T72" fmla="*/ 404 w 454"/>
                <a:gd name="T73" fmla="*/ 391 h 759"/>
                <a:gd name="T74" fmla="*/ 380 w 454"/>
                <a:gd name="T75" fmla="*/ 402 h 759"/>
                <a:gd name="T76" fmla="*/ 350 w 454"/>
                <a:gd name="T77" fmla="*/ 408 h 759"/>
                <a:gd name="T78" fmla="*/ 314 w 454"/>
                <a:gd name="T79" fmla="*/ 414 h 759"/>
                <a:gd name="T80" fmla="*/ 271 w 454"/>
                <a:gd name="T81" fmla="*/ 416 h 759"/>
                <a:gd name="T82" fmla="*/ 221 w 454"/>
                <a:gd name="T83" fmla="*/ 416 h 759"/>
                <a:gd name="T84" fmla="*/ 140 w 454"/>
                <a:gd name="T85" fmla="*/ 416 h 759"/>
                <a:gd name="T86" fmla="*/ 140 w 454"/>
                <a:gd name="T87" fmla="*/ 759 h 759"/>
                <a:gd name="T88" fmla="*/ 0 w 454"/>
                <a:gd name="T89" fmla="*/ 759 h 759"/>
                <a:gd name="T90" fmla="*/ 0 w 454"/>
                <a:gd name="T91"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4" h="759">
                  <a:moveTo>
                    <a:pt x="140" y="59"/>
                  </a:moveTo>
                  <a:lnTo>
                    <a:pt x="140" y="358"/>
                  </a:lnTo>
                  <a:lnTo>
                    <a:pt x="207" y="358"/>
                  </a:lnTo>
                  <a:lnTo>
                    <a:pt x="232" y="358"/>
                  </a:lnTo>
                  <a:lnTo>
                    <a:pt x="255" y="355"/>
                  </a:lnTo>
                  <a:lnTo>
                    <a:pt x="275" y="352"/>
                  </a:lnTo>
                  <a:lnTo>
                    <a:pt x="291" y="346"/>
                  </a:lnTo>
                  <a:lnTo>
                    <a:pt x="303" y="337"/>
                  </a:lnTo>
                  <a:lnTo>
                    <a:pt x="311" y="325"/>
                  </a:lnTo>
                  <a:lnTo>
                    <a:pt x="314" y="311"/>
                  </a:lnTo>
                  <a:lnTo>
                    <a:pt x="314" y="106"/>
                  </a:lnTo>
                  <a:lnTo>
                    <a:pt x="311" y="91"/>
                  </a:lnTo>
                  <a:lnTo>
                    <a:pt x="303" y="79"/>
                  </a:lnTo>
                  <a:lnTo>
                    <a:pt x="291" y="71"/>
                  </a:lnTo>
                  <a:lnTo>
                    <a:pt x="275" y="64"/>
                  </a:lnTo>
                  <a:lnTo>
                    <a:pt x="255" y="62"/>
                  </a:lnTo>
                  <a:lnTo>
                    <a:pt x="232" y="59"/>
                  </a:lnTo>
                  <a:lnTo>
                    <a:pt x="207" y="59"/>
                  </a:lnTo>
                  <a:lnTo>
                    <a:pt x="140" y="59"/>
                  </a:lnTo>
                  <a:close/>
                  <a:moveTo>
                    <a:pt x="0" y="0"/>
                  </a:moveTo>
                  <a:lnTo>
                    <a:pt x="221" y="0"/>
                  </a:lnTo>
                  <a:lnTo>
                    <a:pt x="271" y="0"/>
                  </a:lnTo>
                  <a:lnTo>
                    <a:pt x="314" y="4"/>
                  </a:lnTo>
                  <a:lnTo>
                    <a:pt x="350" y="8"/>
                  </a:lnTo>
                  <a:lnTo>
                    <a:pt x="380" y="16"/>
                  </a:lnTo>
                  <a:lnTo>
                    <a:pt x="404" y="26"/>
                  </a:lnTo>
                  <a:lnTo>
                    <a:pt x="423" y="38"/>
                  </a:lnTo>
                  <a:lnTo>
                    <a:pt x="437" y="52"/>
                  </a:lnTo>
                  <a:lnTo>
                    <a:pt x="447" y="70"/>
                  </a:lnTo>
                  <a:lnTo>
                    <a:pt x="452" y="91"/>
                  </a:lnTo>
                  <a:lnTo>
                    <a:pt x="454" y="115"/>
                  </a:lnTo>
                  <a:lnTo>
                    <a:pt x="454" y="301"/>
                  </a:lnTo>
                  <a:lnTo>
                    <a:pt x="451" y="325"/>
                  </a:lnTo>
                  <a:lnTo>
                    <a:pt x="447" y="347"/>
                  </a:lnTo>
                  <a:lnTo>
                    <a:pt x="437" y="364"/>
                  </a:lnTo>
                  <a:lnTo>
                    <a:pt x="423" y="379"/>
                  </a:lnTo>
                  <a:lnTo>
                    <a:pt x="404" y="391"/>
                  </a:lnTo>
                  <a:lnTo>
                    <a:pt x="380" y="402"/>
                  </a:lnTo>
                  <a:lnTo>
                    <a:pt x="350" y="408"/>
                  </a:lnTo>
                  <a:lnTo>
                    <a:pt x="314" y="414"/>
                  </a:lnTo>
                  <a:lnTo>
                    <a:pt x="271" y="416"/>
                  </a:lnTo>
                  <a:lnTo>
                    <a:pt x="221" y="416"/>
                  </a:lnTo>
                  <a:lnTo>
                    <a:pt x="140" y="416"/>
                  </a:lnTo>
                  <a:lnTo>
                    <a:pt x="140" y="759"/>
                  </a:lnTo>
                  <a:lnTo>
                    <a:pt x="0" y="7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0" name="Freeform 9">
              <a:extLst>
                <a:ext uri="{FF2B5EF4-FFF2-40B4-BE49-F238E27FC236}">
                  <a16:creationId xmlns:a16="http://schemas.microsoft.com/office/drawing/2014/main" id="{0C7BF16E-5314-2556-E0A4-84EC34DF80BE}"/>
                </a:ext>
              </a:extLst>
            </p:cNvPr>
            <p:cNvSpPr>
              <a:spLocks/>
            </p:cNvSpPr>
            <p:nvPr/>
          </p:nvSpPr>
          <p:spPr bwMode="auto">
            <a:xfrm>
              <a:off x="3121026" y="5000626"/>
              <a:ext cx="358775" cy="611188"/>
            </a:xfrm>
            <a:custGeom>
              <a:avLst/>
              <a:gdLst>
                <a:gd name="T0" fmla="*/ 277 w 451"/>
                <a:gd name="T1" fmla="*/ 2 h 772"/>
                <a:gd name="T2" fmla="*/ 355 w 451"/>
                <a:gd name="T3" fmla="*/ 12 h 772"/>
                <a:gd name="T4" fmla="*/ 407 w 451"/>
                <a:gd name="T5" fmla="*/ 34 h 772"/>
                <a:gd name="T6" fmla="*/ 438 w 451"/>
                <a:gd name="T7" fmla="*/ 65 h 772"/>
                <a:gd name="T8" fmla="*/ 447 w 451"/>
                <a:gd name="T9" fmla="*/ 106 h 772"/>
                <a:gd name="T10" fmla="*/ 309 w 451"/>
                <a:gd name="T11" fmla="*/ 204 h 772"/>
                <a:gd name="T12" fmla="*/ 308 w 451"/>
                <a:gd name="T13" fmla="*/ 98 h 772"/>
                <a:gd name="T14" fmla="*/ 297 w 451"/>
                <a:gd name="T15" fmla="*/ 78 h 772"/>
                <a:gd name="T16" fmla="*/ 273 w 451"/>
                <a:gd name="T17" fmla="*/ 65 h 772"/>
                <a:gd name="T18" fmla="*/ 229 w 451"/>
                <a:gd name="T19" fmla="*/ 59 h 772"/>
                <a:gd name="T20" fmla="*/ 184 w 451"/>
                <a:gd name="T21" fmla="*/ 65 h 772"/>
                <a:gd name="T22" fmla="*/ 159 w 451"/>
                <a:gd name="T23" fmla="*/ 78 h 772"/>
                <a:gd name="T24" fmla="*/ 149 w 451"/>
                <a:gd name="T25" fmla="*/ 98 h 772"/>
                <a:gd name="T26" fmla="*/ 148 w 451"/>
                <a:gd name="T27" fmla="*/ 191 h 772"/>
                <a:gd name="T28" fmla="*/ 155 w 451"/>
                <a:gd name="T29" fmla="*/ 227 h 772"/>
                <a:gd name="T30" fmla="*/ 180 w 451"/>
                <a:gd name="T31" fmla="*/ 259 h 772"/>
                <a:gd name="T32" fmla="*/ 422 w 451"/>
                <a:gd name="T33" fmla="*/ 469 h 772"/>
                <a:gd name="T34" fmla="*/ 449 w 451"/>
                <a:gd name="T35" fmla="*/ 516 h 772"/>
                <a:gd name="T36" fmla="*/ 451 w 451"/>
                <a:gd name="T37" fmla="*/ 660 h 772"/>
                <a:gd name="T38" fmla="*/ 439 w 451"/>
                <a:gd name="T39" fmla="*/ 703 h 772"/>
                <a:gd name="T40" fmla="*/ 404 w 451"/>
                <a:gd name="T41" fmla="*/ 737 h 772"/>
                <a:gd name="T42" fmla="*/ 348 w 451"/>
                <a:gd name="T43" fmla="*/ 760 h 772"/>
                <a:gd name="T44" fmla="*/ 273 w 451"/>
                <a:gd name="T45" fmla="*/ 770 h 772"/>
                <a:gd name="T46" fmla="*/ 180 w 451"/>
                <a:gd name="T47" fmla="*/ 770 h 772"/>
                <a:gd name="T48" fmla="*/ 101 w 451"/>
                <a:gd name="T49" fmla="*/ 760 h 772"/>
                <a:gd name="T50" fmla="*/ 45 w 451"/>
                <a:gd name="T51" fmla="*/ 738 h 772"/>
                <a:gd name="T52" fmla="*/ 11 w 451"/>
                <a:gd name="T53" fmla="*/ 706 h 772"/>
                <a:gd name="T54" fmla="*/ 0 w 451"/>
                <a:gd name="T55" fmla="*/ 660 h 772"/>
                <a:gd name="T56" fmla="*/ 140 w 451"/>
                <a:gd name="T57" fmla="*/ 556 h 772"/>
                <a:gd name="T58" fmla="*/ 143 w 451"/>
                <a:gd name="T59" fmla="*/ 672 h 772"/>
                <a:gd name="T60" fmla="*/ 161 w 451"/>
                <a:gd name="T61" fmla="*/ 698 h 772"/>
                <a:gd name="T62" fmla="*/ 200 w 451"/>
                <a:gd name="T63" fmla="*/ 711 h 772"/>
                <a:gd name="T64" fmla="*/ 254 w 451"/>
                <a:gd name="T65" fmla="*/ 711 h 772"/>
                <a:gd name="T66" fmla="*/ 292 w 451"/>
                <a:gd name="T67" fmla="*/ 698 h 772"/>
                <a:gd name="T68" fmla="*/ 310 w 451"/>
                <a:gd name="T69" fmla="*/ 672 h 772"/>
                <a:gd name="T70" fmla="*/ 313 w 451"/>
                <a:gd name="T71" fmla="*/ 551 h 772"/>
                <a:gd name="T72" fmla="*/ 304 w 451"/>
                <a:gd name="T73" fmla="*/ 513 h 772"/>
                <a:gd name="T74" fmla="*/ 273 w 451"/>
                <a:gd name="T75" fmla="*/ 477 h 772"/>
                <a:gd name="T76" fmla="*/ 47 w 451"/>
                <a:gd name="T77" fmla="*/ 282 h 772"/>
                <a:gd name="T78" fmla="*/ 19 w 451"/>
                <a:gd name="T79" fmla="*/ 244 h 772"/>
                <a:gd name="T80" fmla="*/ 10 w 451"/>
                <a:gd name="T81" fmla="*/ 204 h 772"/>
                <a:gd name="T82" fmla="*/ 13 w 451"/>
                <a:gd name="T83" fmla="*/ 89 h 772"/>
                <a:gd name="T84" fmla="*/ 35 w 451"/>
                <a:gd name="T85" fmla="*/ 50 h 772"/>
                <a:gd name="T86" fmla="*/ 78 w 451"/>
                <a:gd name="T87" fmla="*/ 22 h 772"/>
                <a:gd name="T88" fmla="*/ 144 w 451"/>
                <a:gd name="T89" fmla="*/ 6 h 772"/>
                <a:gd name="T90" fmla="*/ 229 w 451"/>
                <a:gd name="T9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2">
                  <a:moveTo>
                    <a:pt x="229" y="0"/>
                  </a:moveTo>
                  <a:lnTo>
                    <a:pt x="277" y="2"/>
                  </a:lnTo>
                  <a:lnTo>
                    <a:pt x="318" y="6"/>
                  </a:lnTo>
                  <a:lnTo>
                    <a:pt x="355" y="12"/>
                  </a:lnTo>
                  <a:lnTo>
                    <a:pt x="384" y="22"/>
                  </a:lnTo>
                  <a:lnTo>
                    <a:pt x="407" y="34"/>
                  </a:lnTo>
                  <a:lnTo>
                    <a:pt x="426" y="49"/>
                  </a:lnTo>
                  <a:lnTo>
                    <a:pt x="438" y="65"/>
                  </a:lnTo>
                  <a:lnTo>
                    <a:pt x="445" y="85"/>
                  </a:lnTo>
                  <a:lnTo>
                    <a:pt x="447" y="106"/>
                  </a:lnTo>
                  <a:lnTo>
                    <a:pt x="447" y="204"/>
                  </a:lnTo>
                  <a:lnTo>
                    <a:pt x="309" y="204"/>
                  </a:lnTo>
                  <a:lnTo>
                    <a:pt x="309" y="110"/>
                  </a:lnTo>
                  <a:lnTo>
                    <a:pt x="308" y="98"/>
                  </a:lnTo>
                  <a:lnTo>
                    <a:pt x="304" y="87"/>
                  </a:lnTo>
                  <a:lnTo>
                    <a:pt x="297" y="78"/>
                  </a:lnTo>
                  <a:lnTo>
                    <a:pt x="288" y="70"/>
                  </a:lnTo>
                  <a:lnTo>
                    <a:pt x="273" y="65"/>
                  </a:lnTo>
                  <a:lnTo>
                    <a:pt x="254" y="61"/>
                  </a:lnTo>
                  <a:lnTo>
                    <a:pt x="229" y="59"/>
                  </a:lnTo>
                  <a:lnTo>
                    <a:pt x="203" y="61"/>
                  </a:lnTo>
                  <a:lnTo>
                    <a:pt x="184" y="65"/>
                  </a:lnTo>
                  <a:lnTo>
                    <a:pt x="170" y="70"/>
                  </a:lnTo>
                  <a:lnTo>
                    <a:pt x="159" y="78"/>
                  </a:lnTo>
                  <a:lnTo>
                    <a:pt x="152" y="87"/>
                  </a:lnTo>
                  <a:lnTo>
                    <a:pt x="149" y="98"/>
                  </a:lnTo>
                  <a:lnTo>
                    <a:pt x="148" y="110"/>
                  </a:lnTo>
                  <a:lnTo>
                    <a:pt x="148" y="191"/>
                  </a:lnTo>
                  <a:lnTo>
                    <a:pt x="149" y="209"/>
                  </a:lnTo>
                  <a:lnTo>
                    <a:pt x="155" y="227"/>
                  </a:lnTo>
                  <a:lnTo>
                    <a:pt x="165" y="243"/>
                  </a:lnTo>
                  <a:lnTo>
                    <a:pt x="180" y="259"/>
                  </a:lnTo>
                  <a:lnTo>
                    <a:pt x="402" y="448"/>
                  </a:lnTo>
                  <a:lnTo>
                    <a:pt x="422" y="469"/>
                  </a:lnTo>
                  <a:lnTo>
                    <a:pt x="438" y="492"/>
                  </a:lnTo>
                  <a:lnTo>
                    <a:pt x="449" y="516"/>
                  </a:lnTo>
                  <a:lnTo>
                    <a:pt x="451" y="541"/>
                  </a:lnTo>
                  <a:lnTo>
                    <a:pt x="451" y="660"/>
                  </a:lnTo>
                  <a:lnTo>
                    <a:pt x="449" y="683"/>
                  </a:lnTo>
                  <a:lnTo>
                    <a:pt x="439" y="703"/>
                  </a:lnTo>
                  <a:lnTo>
                    <a:pt x="424" y="721"/>
                  </a:lnTo>
                  <a:lnTo>
                    <a:pt x="404" y="737"/>
                  </a:lnTo>
                  <a:lnTo>
                    <a:pt x="379" y="749"/>
                  </a:lnTo>
                  <a:lnTo>
                    <a:pt x="348" y="760"/>
                  </a:lnTo>
                  <a:lnTo>
                    <a:pt x="313" y="766"/>
                  </a:lnTo>
                  <a:lnTo>
                    <a:pt x="273" y="770"/>
                  </a:lnTo>
                  <a:lnTo>
                    <a:pt x="229" y="772"/>
                  </a:lnTo>
                  <a:lnTo>
                    <a:pt x="180" y="770"/>
                  </a:lnTo>
                  <a:lnTo>
                    <a:pt x="137" y="766"/>
                  </a:lnTo>
                  <a:lnTo>
                    <a:pt x="101" y="760"/>
                  </a:lnTo>
                  <a:lnTo>
                    <a:pt x="70" y="750"/>
                  </a:lnTo>
                  <a:lnTo>
                    <a:pt x="45" y="738"/>
                  </a:lnTo>
                  <a:lnTo>
                    <a:pt x="26" y="723"/>
                  </a:lnTo>
                  <a:lnTo>
                    <a:pt x="11" y="706"/>
                  </a:lnTo>
                  <a:lnTo>
                    <a:pt x="3" y="685"/>
                  </a:lnTo>
                  <a:lnTo>
                    <a:pt x="0" y="660"/>
                  </a:lnTo>
                  <a:lnTo>
                    <a:pt x="0" y="556"/>
                  </a:lnTo>
                  <a:lnTo>
                    <a:pt x="140" y="556"/>
                  </a:lnTo>
                  <a:lnTo>
                    <a:pt x="140" y="656"/>
                  </a:lnTo>
                  <a:lnTo>
                    <a:pt x="143" y="672"/>
                  </a:lnTo>
                  <a:lnTo>
                    <a:pt x="149" y="687"/>
                  </a:lnTo>
                  <a:lnTo>
                    <a:pt x="161" y="698"/>
                  </a:lnTo>
                  <a:lnTo>
                    <a:pt x="179" y="706"/>
                  </a:lnTo>
                  <a:lnTo>
                    <a:pt x="200" y="711"/>
                  </a:lnTo>
                  <a:lnTo>
                    <a:pt x="229" y="713"/>
                  </a:lnTo>
                  <a:lnTo>
                    <a:pt x="254" y="711"/>
                  </a:lnTo>
                  <a:lnTo>
                    <a:pt x="276" y="706"/>
                  </a:lnTo>
                  <a:lnTo>
                    <a:pt x="292" y="698"/>
                  </a:lnTo>
                  <a:lnTo>
                    <a:pt x="304" y="687"/>
                  </a:lnTo>
                  <a:lnTo>
                    <a:pt x="310" y="672"/>
                  </a:lnTo>
                  <a:lnTo>
                    <a:pt x="313" y="656"/>
                  </a:lnTo>
                  <a:lnTo>
                    <a:pt x="313" y="551"/>
                  </a:lnTo>
                  <a:lnTo>
                    <a:pt x="310" y="532"/>
                  </a:lnTo>
                  <a:lnTo>
                    <a:pt x="304" y="513"/>
                  </a:lnTo>
                  <a:lnTo>
                    <a:pt x="292" y="496"/>
                  </a:lnTo>
                  <a:lnTo>
                    <a:pt x="273" y="477"/>
                  </a:lnTo>
                  <a:lnTo>
                    <a:pt x="69" y="300"/>
                  </a:lnTo>
                  <a:lnTo>
                    <a:pt x="47" y="282"/>
                  </a:lnTo>
                  <a:lnTo>
                    <a:pt x="31" y="263"/>
                  </a:lnTo>
                  <a:lnTo>
                    <a:pt x="19" y="244"/>
                  </a:lnTo>
                  <a:lnTo>
                    <a:pt x="11" y="225"/>
                  </a:lnTo>
                  <a:lnTo>
                    <a:pt x="10" y="204"/>
                  </a:lnTo>
                  <a:lnTo>
                    <a:pt x="10" y="112"/>
                  </a:lnTo>
                  <a:lnTo>
                    <a:pt x="13" y="89"/>
                  </a:lnTo>
                  <a:lnTo>
                    <a:pt x="21" y="67"/>
                  </a:lnTo>
                  <a:lnTo>
                    <a:pt x="35" y="50"/>
                  </a:lnTo>
                  <a:lnTo>
                    <a:pt x="54" y="35"/>
                  </a:lnTo>
                  <a:lnTo>
                    <a:pt x="78" y="22"/>
                  </a:lnTo>
                  <a:lnTo>
                    <a:pt x="109" y="12"/>
                  </a:lnTo>
                  <a:lnTo>
                    <a:pt x="144" y="6"/>
                  </a:lnTo>
                  <a:lnTo>
                    <a:pt x="184" y="2"/>
                  </a:lnTo>
                  <a:lnTo>
                    <a:pt x="2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2" name="Freeform 10">
              <a:extLst>
                <a:ext uri="{FF2B5EF4-FFF2-40B4-BE49-F238E27FC236}">
                  <a16:creationId xmlns:a16="http://schemas.microsoft.com/office/drawing/2014/main" id="{BDEAA70E-9977-7C2D-62E2-55250F4FDDC8}"/>
                </a:ext>
              </a:extLst>
            </p:cNvPr>
            <p:cNvSpPr>
              <a:spLocks/>
            </p:cNvSpPr>
            <p:nvPr/>
          </p:nvSpPr>
          <p:spPr bwMode="auto">
            <a:xfrm>
              <a:off x="3935413" y="5000626"/>
              <a:ext cx="358775" cy="611188"/>
            </a:xfrm>
            <a:custGeom>
              <a:avLst/>
              <a:gdLst>
                <a:gd name="T0" fmla="*/ 276 w 451"/>
                <a:gd name="T1" fmla="*/ 2 h 772"/>
                <a:gd name="T2" fmla="*/ 354 w 451"/>
                <a:gd name="T3" fmla="*/ 12 h 772"/>
                <a:gd name="T4" fmla="*/ 407 w 451"/>
                <a:gd name="T5" fmla="*/ 34 h 772"/>
                <a:gd name="T6" fmla="*/ 437 w 451"/>
                <a:gd name="T7" fmla="*/ 65 h 772"/>
                <a:gd name="T8" fmla="*/ 447 w 451"/>
                <a:gd name="T9" fmla="*/ 106 h 772"/>
                <a:gd name="T10" fmla="*/ 307 w 451"/>
                <a:gd name="T11" fmla="*/ 204 h 772"/>
                <a:gd name="T12" fmla="*/ 307 w 451"/>
                <a:gd name="T13" fmla="*/ 98 h 772"/>
                <a:gd name="T14" fmla="*/ 296 w 451"/>
                <a:gd name="T15" fmla="*/ 78 h 772"/>
                <a:gd name="T16" fmla="*/ 272 w 451"/>
                <a:gd name="T17" fmla="*/ 65 h 772"/>
                <a:gd name="T18" fmla="*/ 228 w 451"/>
                <a:gd name="T19" fmla="*/ 59 h 772"/>
                <a:gd name="T20" fmla="*/ 182 w 451"/>
                <a:gd name="T21" fmla="*/ 65 h 772"/>
                <a:gd name="T22" fmla="*/ 158 w 451"/>
                <a:gd name="T23" fmla="*/ 78 h 772"/>
                <a:gd name="T24" fmla="*/ 149 w 451"/>
                <a:gd name="T25" fmla="*/ 98 h 772"/>
                <a:gd name="T26" fmla="*/ 148 w 451"/>
                <a:gd name="T27" fmla="*/ 191 h 772"/>
                <a:gd name="T28" fmla="*/ 154 w 451"/>
                <a:gd name="T29" fmla="*/ 227 h 772"/>
                <a:gd name="T30" fmla="*/ 178 w 451"/>
                <a:gd name="T31" fmla="*/ 259 h 772"/>
                <a:gd name="T32" fmla="*/ 421 w 451"/>
                <a:gd name="T33" fmla="*/ 469 h 772"/>
                <a:gd name="T34" fmla="*/ 447 w 451"/>
                <a:gd name="T35" fmla="*/ 516 h 772"/>
                <a:gd name="T36" fmla="*/ 451 w 451"/>
                <a:gd name="T37" fmla="*/ 660 h 772"/>
                <a:gd name="T38" fmla="*/ 439 w 451"/>
                <a:gd name="T39" fmla="*/ 703 h 772"/>
                <a:gd name="T40" fmla="*/ 404 w 451"/>
                <a:gd name="T41" fmla="*/ 737 h 772"/>
                <a:gd name="T42" fmla="*/ 347 w 451"/>
                <a:gd name="T43" fmla="*/ 760 h 772"/>
                <a:gd name="T44" fmla="*/ 272 w 451"/>
                <a:gd name="T45" fmla="*/ 770 h 772"/>
                <a:gd name="T46" fmla="*/ 180 w 451"/>
                <a:gd name="T47" fmla="*/ 770 h 772"/>
                <a:gd name="T48" fmla="*/ 101 w 451"/>
                <a:gd name="T49" fmla="*/ 760 h 772"/>
                <a:gd name="T50" fmla="*/ 44 w 451"/>
                <a:gd name="T51" fmla="*/ 738 h 772"/>
                <a:gd name="T52" fmla="*/ 11 w 451"/>
                <a:gd name="T53" fmla="*/ 706 h 772"/>
                <a:gd name="T54" fmla="*/ 0 w 451"/>
                <a:gd name="T55" fmla="*/ 660 h 772"/>
                <a:gd name="T56" fmla="*/ 139 w 451"/>
                <a:gd name="T57" fmla="*/ 556 h 772"/>
                <a:gd name="T58" fmla="*/ 141 w 451"/>
                <a:gd name="T59" fmla="*/ 672 h 772"/>
                <a:gd name="T60" fmla="*/ 160 w 451"/>
                <a:gd name="T61" fmla="*/ 698 h 772"/>
                <a:gd name="T62" fmla="*/ 200 w 451"/>
                <a:gd name="T63" fmla="*/ 711 h 772"/>
                <a:gd name="T64" fmla="*/ 254 w 451"/>
                <a:gd name="T65" fmla="*/ 711 h 772"/>
                <a:gd name="T66" fmla="*/ 291 w 451"/>
                <a:gd name="T67" fmla="*/ 698 h 772"/>
                <a:gd name="T68" fmla="*/ 310 w 451"/>
                <a:gd name="T69" fmla="*/ 672 h 772"/>
                <a:gd name="T70" fmla="*/ 311 w 451"/>
                <a:gd name="T71" fmla="*/ 551 h 772"/>
                <a:gd name="T72" fmla="*/ 303 w 451"/>
                <a:gd name="T73" fmla="*/ 515 h 772"/>
                <a:gd name="T74" fmla="*/ 271 w 451"/>
                <a:gd name="T75" fmla="*/ 477 h 772"/>
                <a:gd name="T76" fmla="*/ 47 w 451"/>
                <a:gd name="T77" fmla="*/ 282 h 772"/>
                <a:gd name="T78" fmla="*/ 19 w 451"/>
                <a:gd name="T79" fmla="*/ 244 h 772"/>
                <a:gd name="T80" fmla="*/ 8 w 451"/>
                <a:gd name="T81" fmla="*/ 204 h 772"/>
                <a:gd name="T82" fmla="*/ 11 w 451"/>
                <a:gd name="T83" fmla="*/ 89 h 772"/>
                <a:gd name="T84" fmla="*/ 33 w 451"/>
                <a:gd name="T85" fmla="*/ 50 h 772"/>
                <a:gd name="T86" fmla="*/ 78 w 451"/>
                <a:gd name="T87" fmla="*/ 22 h 772"/>
                <a:gd name="T88" fmla="*/ 144 w 451"/>
                <a:gd name="T89" fmla="*/ 6 h 772"/>
                <a:gd name="T90" fmla="*/ 228 w 451"/>
                <a:gd name="T9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2">
                  <a:moveTo>
                    <a:pt x="228" y="0"/>
                  </a:moveTo>
                  <a:lnTo>
                    <a:pt x="276" y="2"/>
                  </a:lnTo>
                  <a:lnTo>
                    <a:pt x="318" y="6"/>
                  </a:lnTo>
                  <a:lnTo>
                    <a:pt x="354" y="12"/>
                  </a:lnTo>
                  <a:lnTo>
                    <a:pt x="382" y="22"/>
                  </a:lnTo>
                  <a:lnTo>
                    <a:pt x="407" y="34"/>
                  </a:lnTo>
                  <a:lnTo>
                    <a:pt x="424" y="49"/>
                  </a:lnTo>
                  <a:lnTo>
                    <a:pt x="437" y="65"/>
                  </a:lnTo>
                  <a:lnTo>
                    <a:pt x="444" y="85"/>
                  </a:lnTo>
                  <a:lnTo>
                    <a:pt x="447" y="106"/>
                  </a:lnTo>
                  <a:lnTo>
                    <a:pt x="447" y="204"/>
                  </a:lnTo>
                  <a:lnTo>
                    <a:pt x="307" y="204"/>
                  </a:lnTo>
                  <a:lnTo>
                    <a:pt x="307" y="110"/>
                  </a:lnTo>
                  <a:lnTo>
                    <a:pt x="307" y="98"/>
                  </a:lnTo>
                  <a:lnTo>
                    <a:pt x="303" y="87"/>
                  </a:lnTo>
                  <a:lnTo>
                    <a:pt x="296" y="78"/>
                  </a:lnTo>
                  <a:lnTo>
                    <a:pt x="286" y="70"/>
                  </a:lnTo>
                  <a:lnTo>
                    <a:pt x="272" y="65"/>
                  </a:lnTo>
                  <a:lnTo>
                    <a:pt x="252" y="61"/>
                  </a:lnTo>
                  <a:lnTo>
                    <a:pt x="228" y="59"/>
                  </a:lnTo>
                  <a:lnTo>
                    <a:pt x="203" y="61"/>
                  </a:lnTo>
                  <a:lnTo>
                    <a:pt x="182" y="65"/>
                  </a:lnTo>
                  <a:lnTo>
                    <a:pt x="169" y="70"/>
                  </a:lnTo>
                  <a:lnTo>
                    <a:pt x="158" y="78"/>
                  </a:lnTo>
                  <a:lnTo>
                    <a:pt x="152" y="87"/>
                  </a:lnTo>
                  <a:lnTo>
                    <a:pt x="149" y="98"/>
                  </a:lnTo>
                  <a:lnTo>
                    <a:pt x="148" y="110"/>
                  </a:lnTo>
                  <a:lnTo>
                    <a:pt x="148" y="191"/>
                  </a:lnTo>
                  <a:lnTo>
                    <a:pt x="149" y="209"/>
                  </a:lnTo>
                  <a:lnTo>
                    <a:pt x="154" y="227"/>
                  </a:lnTo>
                  <a:lnTo>
                    <a:pt x="164" y="243"/>
                  </a:lnTo>
                  <a:lnTo>
                    <a:pt x="178" y="259"/>
                  </a:lnTo>
                  <a:lnTo>
                    <a:pt x="400" y="448"/>
                  </a:lnTo>
                  <a:lnTo>
                    <a:pt x="421" y="469"/>
                  </a:lnTo>
                  <a:lnTo>
                    <a:pt x="437" y="492"/>
                  </a:lnTo>
                  <a:lnTo>
                    <a:pt x="447" y="516"/>
                  </a:lnTo>
                  <a:lnTo>
                    <a:pt x="451" y="541"/>
                  </a:lnTo>
                  <a:lnTo>
                    <a:pt x="451" y="660"/>
                  </a:lnTo>
                  <a:lnTo>
                    <a:pt x="448" y="683"/>
                  </a:lnTo>
                  <a:lnTo>
                    <a:pt x="439" y="703"/>
                  </a:lnTo>
                  <a:lnTo>
                    <a:pt x="424" y="721"/>
                  </a:lnTo>
                  <a:lnTo>
                    <a:pt x="404" y="737"/>
                  </a:lnTo>
                  <a:lnTo>
                    <a:pt x="378" y="749"/>
                  </a:lnTo>
                  <a:lnTo>
                    <a:pt x="347" y="760"/>
                  </a:lnTo>
                  <a:lnTo>
                    <a:pt x="311" y="766"/>
                  </a:lnTo>
                  <a:lnTo>
                    <a:pt x="272" y="770"/>
                  </a:lnTo>
                  <a:lnTo>
                    <a:pt x="228" y="772"/>
                  </a:lnTo>
                  <a:lnTo>
                    <a:pt x="180" y="770"/>
                  </a:lnTo>
                  <a:lnTo>
                    <a:pt x="137" y="766"/>
                  </a:lnTo>
                  <a:lnTo>
                    <a:pt x="101" y="760"/>
                  </a:lnTo>
                  <a:lnTo>
                    <a:pt x="70" y="750"/>
                  </a:lnTo>
                  <a:lnTo>
                    <a:pt x="44" y="738"/>
                  </a:lnTo>
                  <a:lnTo>
                    <a:pt x="24" y="723"/>
                  </a:lnTo>
                  <a:lnTo>
                    <a:pt x="11" y="706"/>
                  </a:lnTo>
                  <a:lnTo>
                    <a:pt x="3" y="685"/>
                  </a:lnTo>
                  <a:lnTo>
                    <a:pt x="0" y="660"/>
                  </a:lnTo>
                  <a:lnTo>
                    <a:pt x="0" y="556"/>
                  </a:lnTo>
                  <a:lnTo>
                    <a:pt x="139" y="556"/>
                  </a:lnTo>
                  <a:lnTo>
                    <a:pt x="139" y="656"/>
                  </a:lnTo>
                  <a:lnTo>
                    <a:pt x="141" y="672"/>
                  </a:lnTo>
                  <a:lnTo>
                    <a:pt x="149" y="687"/>
                  </a:lnTo>
                  <a:lnTo>
                    <a:pt x="160" y="698"/>
                  </a:lnTo>
                  <a:lnTo>
                    <a:pt x="177" y="706"/>
                  </a:lnTo>
                  <a:lnTo>
                    <a:pt x="200" y="711"/>
                  </a:lnTo>
                  <a:lnTo>
                    <a:pt x="228" y="713"/>
                  </a:lnTo>
                  <a:lnTo>
                    <a:pt x="254" y="711"/>
                  </a:lnTo>
                  <a:lnTo>
                    <a:pt x="275" y="706"/>
                  </a:lnTo>
                  <a:lnTo>
                    <a:pt x="291" y="698"/>
                  </a:lnTo>
                  <a:lnTo>
                    <a:pt x="302" y="687"/>
                  </a:lnTo>
                  <a:lnTo>
                    <a:pt x="310" y="672"/>
                  </a:lnTo>
                  <a:lnTo>
                    <a:pt x="311" y="656"/>
                  </a:lnTo>
                  <a:lnTo>
                    <a:pt x="311" y="551"/>
                  </a:lnTo>
                  <a:lnTo>
                    <a:pt x="310" y="532"/>
                  </a:lnTo>
                  <a:lnTo>
                    <a:pt x="303" y="515"/>
                  </a:lnTo>
                  <a:lnTo>
                    <a:pt x="290" y="496"/>
                  </a:lnTo>
                  <a:lnTo>
                    <a:pt x="271" y="477"/>
                  </a:lnTo>
                  <a:lnTo>
                    <a:pt x="67" y="300"/>
                  </a:lnTo>
                  <a:lnTo>
                    <a:pt x="47" y="282"/>
                  </a:lnTo>
                  <a:lnTo>
                    <a:pt x="31" y="263"/>
                  </a:lnTo>
                  <a:lnTo>
                    <a:pt x="19" y="244"/>
                  </a:lnTo>
                  <a:lnTo>
                    <a:pt x="11" y="225"/>
                  </a:lnTo>
                  <a:lnTo>
                    <a:pt x="8" y="204"/>
                  </a:lnTo>
                  <a:lnTo>
                    <a:pt x="8" y="112"/>
                  </a:lnTo>
                  <a:lnTo>
                    <a:pt x="11" y="89"/>
                  </a:lnTo>
                  <a:lnTo>
                    <a:pt x="20" y="67"/>
                  </a:lnTo>
                  <a:lnTo>
                    <a:pt x="33" y="50"/>
                  </a:lnTo>
                  <a:lnTo>
                    <a:pt x="54" y="35"/>
                  </a:lnTo>
                  <a:lnTo>
                    <a:pt x="78" y="22"/>
                  </a:lnTo>
                  <a:lnTo>
                    <a:pt x="107" y="12"/>
                  </a:lnTo>
                  <a:lnTo>
                    <a:pt x="144" y="6"/>
                  </a:lnTo>
                  <a:lnTo>
                    <a:pt x="182"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4" name="Freeform 11">
              <a:extLst>
                <a:ext uri="{FF2B5EF4-FFF2-40B4-BE49-F238E27FC236}">
                  <a16:creationId xmlns:a16="http://schemas.microsoft.com/office/drawing/2014/main" id="{28C8C49E-42F3-4FF9-89F6-802CEE38A185}"/>
                </a:ext>
              </a:extLst>
            </p:cNvPr>
            <p:cNvSpPr>
              <a:spLocks/>
            </p:cNvSpPr>
            <p:nvPr/>
          </p:nvSpPr>
          <p:spPr bwMode="auto">
            <a:xfrm>
              <a:off x="1430338" y="5005388"/>
              <a:ext cx="352425" cy="755650"/>
            </a:xfrm>
            <a:custGeom>
              <a:avLst/>
              <a:gdLst>
                <a:gd name="T0" fmla="*/ 305 w 443"/>
                <a:gd name="T1" fmla="*/ 0 h 952"/>
                <a:gd name="T2" fmla="*/ 443 w 443"/>
                <a:gd name="T3" fmla="*/ 0 h 952"/>
                <a:gd name="T4" fmla="*/ 138 w 443"/>
                <a:gd name="T5" fmla="*/ 952 h 952"/>
                <a:gd name="T6" fmla="*/ 0 w 443"/>
                <a:gd name="T7" fmla="*/ 952 h 952"/>
                <a:gd name="T8" fmla="*/ 305 w 443"/>
                <a:gd name="T9" fmla="*/ 0 h 952"/>
              </a:gdLst>
              <a:ahLst/>
              <a:cxnLst>
                <a:cxn ang="0">
                  <a:pos x="T0" y="T1"/>
                </a:cxn>
                <a:cxn ang="0">
                  <a:pos x="T2" y="T3"/>
                </a:cxn>
                <a:cxn ang="0">
                  <a:pos x="T4" y="T5"/>
                </a:cxn>
                <a:cxn ang="0">
                  <a:pos x="T6" y="T7"/>
                </a:cxn>
                <a:cxn ang="0">
                  <a:pos x="T8" y="T9"/>
                </a:cxn>
              </a:cxnLst>
              <a:rect l="0" t="0" r="r" b="b"/>
              <a:pathLst>
                <a:path w="443" h="952">
                  <a:moveTo>
                    <a:pt x="305" y="0"/>
                  </a:moveTo>
                  <a:lnTo>
                    <a:pt x="443" y="0"/>
                  </a:lnTo>
                  <a:lnTo>
                    <a:pt x="138" y="952"/>
                  </a:lnTo>
                  <a:lnTo>
                    <a:pt x="0" y="952"/>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6" name="Freeform 12">
              <a:extLst>
                <a:ext uri="{FF2B5EF4-FFF2-40B4-BE49-F238E27FC236}">
                  <a16:creationId xmlns:a16="http://schemas.microsoft.com/office/drawing/2014/main" id="{26BFADD4-9125-B7B7-8575-26E2A69CC11C}"/>
                </a:ext>
              </a:extLst>
            </p:cNvPr>
            <p:cNvSpPr>
              <a:spLocks/>
            </p:cNvSpPr>
            <p:nvPr/>
          </p:nvSpPr>
          <p:spPr bwMode="auto">
            <a:xfrm>
              <a:off x="1349376" y="5006976"/>
              <a:ext cx="204788" cy="468313"/>
            </a:xfrm>
            <a:custGeom>
              <a:avLst/>
              <a:gdLst>
                <a:gd name="T0" fmla="*/ 0 w 257"/>
                <a:gd name="T1" fmla="*/ 0 h 591"/>
                <a:gd name="T2" fmla="*/ 138 w 257"/>
                <a:gd name="T3" fmla="*/ 0 h 591"/>
                <a:gd name="T4" fmla="*/ 257 w 257"/>
                <a:gd name="T5" fmla="*/ 373 h 591"/>
                <a:gd name="T6" fmla="*/ 188 w 257"/>
                <a:gd name="T7" fmla="*/ 591 h 591"/>
                <a:gd name="T8" fmla="*/ 0 w 257"/>
                <a:gd name="T9" fmla="*/ 0 h 591"/>
              </a:gdLst>
              <a:ahLst/>
              <a:cxnLst>
                <a:cxn ang="0">
                  <a:pos x="T0" y="T1"/>
                </a:cxn>
                <a:cxn ang="0">
                  <a:pos x="T2" y="T3"/>
                </a:cxn>
                <a:cxn ang="0">
                  <a:pos x="T4" y="T5"/>
                </a:cxn>
                <a:cxn ang="0">
                  <a:pos x="T6" y="T7"/>
                </a:cxn>
                <a:cxn ang="0">
                  <a:pos x="T8" y="T9"/>
                </a:cxn>
              </a:cxnLst>
              <a:rect l="0" t="0" r="r" b="b"/>
              <a:pathLst>
                <a:path w="257" h="591">
                  <a:moveTo>
                    <a:pt x="0" y="0"/>
                  </a:moveTo>
                  <a:lnTo>
                    <a:pt x="138" y="0"/>
                  </a:lnTo>
                  <a:lnTo>
                    <a:pt x="257" y="373"/>
                  </a:lnTo>
                  <a:lnTo>
                    <a:pt x="188" y="59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7" name="Freeform 13">
              <a:extLst>
                <a:ext uri="{FF2B5EF4-FFF2-40B4-BE49-F238E27FC236}">
                  <a16:creationId xmlns:a16="http://schemas.microsoft.com/office/drawing/2014/main" id="{94AF5D05-F6A4-FA1D-94E9-9C8C52454148}"/>
                </a:ext>
              </a:extLst>
            </p:cNvPr>
            <p:cNvSpPr>
              <a:spLocks/>
            </p:cNvSpPr>
            <p:nvPr/>
          </p:nvSpPr>
          <p:spPr bwMode="auto">
            <a:xfrm>
              <a:off x="3578226" y="5005388"/>
              <a:ext cx="352425" cy="755650"/>
            </a:xfrm>
            <a:custGeom>
              <a:avLst/>
              <a:gdLst>
                <a:gd name="T0" fmla="*/ 305 w 444"/>
                <a:gd name="T1" fmla="*/ 0 h 952"/>
                <a:gd name="T2" fmla="*/ 444 w 444"/>
                <a:gd name="T3" fmla="*/ 0 h 952"/>
                <a:gd name="T4" fmla="*/ 138 w 444"/>
                <a:gd name="T5" fmla="*/ 952 h 952"/>
                <a:gd name="T6" fmla="*/ 0 w 444"/>
                <a:gd name="T7" fmla="*/ 952 h 952"/>
                <a:gd name="T8" fmla="*/ 305 w 444"/>
                <a:gd name="T9" fmla="*/ 0 h 952"/>
              </a:gdLst>
              <a:ahLst/>
              <a:cxnLst>
                <a:cxn ang="0">
                  <a:pos x="T0" y="T1"/>
                </a:cxn>
                <a:cxn ang="0">
                  <a:pos x="T2" y="T3"/>
                </a:cxn>
                <a:cxn ang="0">
                  <a:pos x="T4" y="T5"/>
                </a:cxn>
                <a:cxn ang="0">
                  <a:pos x="T6" y="T7"/>
                </a:cxn>
                <a:cxn ang="0">
                  <a:pos x="T8" y="T9"/>
                </a:cxn>
              </a:cxnLst>
              <a:rect l="0" t="0" r="r" b="b"/>
              <a:pathLst>
                <a:path w="444" h="952">
                  <a:moveTo>
                    <a:pt x="305" y="0"/>
                  </a:moveTo>
                  <a:lnTo>
                    <a:pt x="444" y="0"/>
                  </a:lnTo>
                  <a:lnTo>
                    <a:pt x="138" y="952"/>
                  </a:lnTo>
                  <a:lnTo>
                    <a:pt x="0" y="952"/>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8" name="Freeform 14">
              <a:extLst>
                <a:ext uri="{FF2B5EF4-FFF2-40B4-BE49-F238E27FC236}">
                  <a16:creationId xmlns:a16="http://schemas.microsoft.com/office/drawing/2014/main" id="{4D3D98CB-B23F-CE9E-4CCE-88FF65D13C08}"/>
                </a:ext>
              </a:extLst>
            </p:cNvPr>
            <p:cNvSpPr>
              <a:spLocks/>
            </p:cNvSpPr>
            <p:nvPr/>
          </p:nvSpPr>
          <p:spPr bwMode="auto">
            <a:xfrm>
              <a:off x="3495676" y="5005388"/>
              <a:ext cx="206375" cy="468313"/>
            </a:xfrm>
            <a:custGeom>
              <a:avLst/>
              <a:gdLst>
                <a:gd name="T0" fmla="*/ 0 w 259"/>
                <a:gd name="T1" fmla="*/ 0 h 589"/>
                <a:gd name="T2" fmla="*/ 139 w 259"/>
                <a:gd name="T3" fmla="*/ 0 h 589"/>
                <a:gd name="T4" fmla="*/ 259 w 259"/>
                <a:gd name="T5" fmla="*/ 372 h 589"/>
                <a:gd name="T6" fmla="*/ 189 w 259"/>
                <a:gd name="T7" fmla="*/ 589 h 589"/>
                <a:gd name="T8" fmla="*/ 0 w 259"/>
                <a:gd name="T9" fmla="*/ 0 h 589"/>
              </a:gdLst>
              <a:ahLst/>
              <a:cxnLst>
                <a:cxn ang="0">
                  <a:pos x="T0" y="T1"/>
                </a:cxn>
                <a:cxn ang="0">
                  <a:pos x="T2" y="T3"/>
                </a:cxn>
                <a:cxn ang="0">
                  <a:pos x="T4" y="T5"/>
                </a:cxn>
                <a:cxn ang="0">
                  <a:pos x="T6" y="T7"/>
                </a:cxn>
                <a:cxn ang="0">
                  <a:pos x="T8" y="T9"/>
                </a:cxn>
              </a:cxnLst>
              <a:rect l="0" t="0" r="r" b="b"/>
              <a:pathLst>
                <a:path w="259" h="589">
                  <a:moveTo>
                    <a:pt x="0" y="0"/>
                  </a:moveTo>
                  <a:lnTo>
                    <a:pt x="139" y="0"/>
                  </a:lnTo>
                  <a:lnTo>
                    <a:pt x="259" y="372"/>
                  </a:lnTo>
                  <a:lnTo>
                    <a:pt x="189" y="5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9" name="Freeform 15">
              <a:extLst>
                <a:ext uri="{FF2B5EF4-FFF2-40B4-BE49-F238E27FC236}">
                  <a16:creationId xmlns:a16="http://schemas.microsoft.com/office/drawing/2014/main" id="{E4A6513F-68A8-5805-1D58-91713524866A}"/>
                </a:ext>
              </a:extLst>
            </p:cNvPr>
            <p:cNvSpPr>
              <a:spLocks/>
            </p:cNvSpPr>
            <p:nvPr/>
          </p:nvSpPr>
          <p:spPr bwMode="auto">
            <a:xfrm>
              <a:off x="1817688" y="5005388"/>
              <a:ext cx="396875" cy="603250"/>
            </a:xfrm>
            <a:custGeom>
              <a:avLst/>
              <a:gdLst>
                <a:gd name="T0" fmla="*/ 0 w 499"/>
                <a:gd name="T1" fmla="*/ 0 h 759"/>
                <a:gd name="T2" fmla="*/ 268 w 499"/>
                <a:gd name="T3" fmla="*/ 0 h 759"/>
                <a:gd name="T4" fmla="*/ 318 w 499"/>
                <a:gd name="T5" fmla="*/ 0 h 759"/>
                <a:gd name="T6" fmla="*/ 361 w 499"/>
                <a:gd name="T7" fmla="*/ 4 h 759"/>
                <a:gd name="T8" fmla="*/ 397 w 499"/>
                <a:gd name="T9" fmla="*/ 8 h 759"/>
                <a:gd name="T10" fmla="*/ 427 w 499"/>
                <a:gd name="T11" fmla="*/ 16 h 759"/>
                <a:gd name="T12" fmla="*/ 451 w 499"/>
                <a:gd name="T13" fmla="*/ 26 h 759"/>
                <a:gd name="T14" fmla="*/ 470 w 499"/>
                <a:gd name="T15" fmla="*/ 38 h 759"/>
                <a:gd name="T16" fmla="*/ 483 w 499"/>
                <a:gd name="T17" fmla="*/ 52 h 759"/>
                <a:gd name="T18" fmla="*/ 493 w 499"/>
                <a:gd name="T19" fmla="*/ 70 h 759"/>
                <a:gd name="T20" fmla="*/ 498 w 499"/>
                <a:gd name="T21" fmla="*/ 91 h 759"/>
                <a:gd name="T22" fmla="*/ 499 w 499"/>
                <a:gd name="T23" fmla="*/ 115 h 759"/>
                <a:gd name="T24" fmla="*/ 499 w 499"/>
                <a:gd name="T25" fmla="*/ 759 h 759"/>
                <a:gd name="T26" fmla="*/ 361 w 499"/>
                <a:gd name="T27" fmla="*/ 759 h 759"/>
                <a:gd name="T28" fmla="*/ 361 w 499"/>
                <a:gd name="T29" fmla="*/ 106 h 759"/>
                <a:gd name="T30" fmla="*/ 358 w 499"/>
                <a:gd name="T31" fmla="*/ 91 h 759"/>
                <a:gd name="T32" fmla="*/ 350 w 499"/>
                <a:gd name="T33" fmla="*/ 79 h 759"/>
                <a:gd name="T34" fmla="*/ 338 w 499"/>
                <a:gd name="T35" fmla="*/ 71 h 759"/>
                <a:gd name="T36" fmla="*/ 322 w 499"/>
                <a:gd name="T37" fmla="*/ 66 h 759"/>
                <a:gd name="T38" fmla="*/ 302 w 499"/>
                <a:gd name="T39" fmla="*/ 62 h 759"/>
                <a:gd name="T40" fmla="*/ 279 w 499"/>
                <a:gd name="T41" fmla="*/ 59 h 759"/>
                <a:gd name="T42" fmla="*/ 254 w 499"/>
                <a:gd name="T43" fmla="*/ 59 h 759"/>
                <a:gd name="T44" fmla="*/ 138 w 499"/>
                <a:gd name="T45" fmla="*/ 59 h 759"/>
                <a:gd name="T46" fmla="*/ 138 w 499"/>
                <a:gd name="T47" fmla="*/ 759 h 759"/>
                <a:gd name="T48" fmla="*/ 138 w 499"/>
                <a:gd name="T49" fmla="*/ 759 h 759"/>
                <a:gd name="T50" fmla="*/ 0 w 499"/>
                <a:gd name="T51" fmla="*/ 759 h 759"/>
                <a:gd name="T52" fmla="*/ 0 w 499"/>
                <a:gd name="T53"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9" h="759">
                  <a:moveTo>
                    <a:pt x="0" y="0"/>
                  </a:moveTo>
                  <a:lnTo>
                    <a:pt x="268" y="0"/>
                  </a:lnTo>
                  <a:lnTo>
                    <a:pt x="318" y="0"/>
                  </a:lnTo>
                  <a:lnTo>
                    <a:pt x="361" y="4"/>
                  </a:lnTo>
                  <a:lnTo>
                    <a:pt x="397" y="8"/>
                  </a:lnTo>
                  <a:lnTo>
                    <a:pt x="427" y="16"/>
                  </a:lnTo>
                  <a:lnTo>
                    <a:pt x="451" y="26"/>
                  </a:lnTo>
                  <a:lnTo>
                    <a:pt x="470" y="38"/>
                  </a:lnTo>
                  <a:lnTo>
                    <a:pt x="483" y="52"/>
                  </a:lnTo>
                  <a:lnTo>
                    <a:pt x="493" y="70"/>
                  </a:lnTo>
                  <a:lnTo>
                    <a:pt x="498" y="91"/>
                  </a:lnTo>
                  <a:lnTo>
                    <a:pt x="499" y="115"/>
                  </a:lnTo>
                  <a:lnTo>
                    <a:pt x="499" y="759"/>
                  </a:lnTo>
                  <a:lnTo>
                    <a:pt x="361" y="759"/>
                  </a:lnTo>
                  <a:lnTo>
                    <a:pt x="361" y="106"/>
                  </a:lnTo>
                  <a:lnTo>
                    <a:pt x="358" y="91"/>
                  </a:lnTo>
                  <a:lnTo>
                    <a:pt x="350" y="79"/>
                  </a:lnTo>
                  <a:lnTo>
                    <a:pt x="338" y="71"/>
                  </a:lnTo>
                  <a:lnTo>
                    <a:pt x="322" y="66"/>
                  </a:lnTo>
                  <a:lnTo>
                    <a:pt x="302" y="62"/>
                  </a:lnTo>
                  <a:lnTo>
                    <a:pt x="279" y="59"/>
                  </a:lnTo>
                  <a:lnTo>
                    <a:pt x="254" y="59"/>
                  </a:lnTo>
                  <a:lnTo>
                    <a:pt x="138" y="59"/>
                  </a:lnTo>
                  <a:lnTo>
                    <a:pt x="138" y="759"/>
                  </a:lnTo>
                  <a:lnTo>
                    <a:pt x="138" y="759"/>
                  </a:lnTo>
                  <a:lnTo>
                    <a:pt x="0" y="7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60" name="Freeform 16">
              <a:extLst>
                <a:ext uri="{FF2B5EF4-FFF2-40B4-BE49-F238E27FC236}">
                  <a16:creationId xmlns:a16="http://schemas.microsoft.com/office/drawing/2014/main" id="{47BF04C6-0836-BC37-5EDD-2C5BEFD82218}"/>
                </a:ext>
              </a:extLst>
            </p:cNvPr>
            <p:cNvSpPr>
              <a:spLocks noEditPoints="1"/>
            </p:cNvSpPr>
            <p:nvPr/>
          </p:nvSpPr>
          <p:spPr bwMode="auto">
            <a:xfrm>
              <a:off x="4337051" y="5010151"/>
              <a:ext cx="142875" cy="139700"/>
            </a:xfrm>
            <a:custGeom>
              <a:avLst/>
              <a:gdLst>
                <a:gd name="T0" fmla="*/ 72 w 180"/>
                <a:gd name="T1" fmla="*/ 82 h 177"/>
                <a:gd name="T2" fmla="*/ 100 w 180"/>
                <a:gd name="T3" fmla="*/ 82 h 177"/>
                <a:gd name="T4" fmla="*/ 113 w 180"/>
                <a:gd name="T5" fmla="*/ 75 h 177"/>
                <a:gd name="T6" fmla="*/ 113 w 180"/>
                <a:gd name="T7" fmla="*/ 58 h 177"/>
                <a:gd name="T8" fmla="*/ 101 w 180"/>
                <a:gd name="T9" fmla="*/ 51 h 177"/>
                <a:gd name="T10" fmla="*/ 72 w 180"/>
                <a:gd name="T11" fmla="*/ 51 h 177"/>
                <a:gd name="T12" fmla="*/ 96 w 180"/>
                <a:gd name="T13" fmla="*/ 38 h 177"/>
                <a:gd name="T14" fmla="*/ 123 w 180"/>
                <a:gd name="T15" fmla="*/ 45 h 177"/>
                <a:gd name="T16" fmla="*/ 132 w 180"/>
                <a:gd name="T17" fmla="*/ 66 h 177"/>
                <a:gd name="T18" fmla="*/ 124 w 180"/>
                <a:gd name="T19" fmla="*/ 87 h 177"/>
                <a:gd name="T20" fmla="*/ 105 w 180"/>
                <a:gd name="T21" fmla="*/ 94 h 177"/>
                <a:gd name="T22" fmla="*/ 117 w 180"/>
                <a:gd name="T23" fmla="*/ 140 h 177"/>
                <a:gd name="T24" fmla="*/ 72 w 180"/>
                <a:gd name="T25" fmla="*/ 95 h 177"/>
                <a:gd name="T26" fmla="*/ 57 w 180"/>
                <a:gd name="T27" fmla="*/ 140 h 177"/>
                <a:gd name="T28" fmla="*/ 90 w 180"/>
                <a:gd name="T29" fmla="*/ 15 h 177"/>
                <a:gd name="T30" fmla="*/ 47 w 180"/>
                <a:gd name="T31" fmla="*/ 29 h 177"/>
                <a:gd name="T32" fmla="*/ 22 w 180"/>
                <a:gd name="T33" fmla="*/ 65 h 177"/>
                <a:gd name="T34" fmla="*/ 22 w 180"/>
                <a:gd name="T35" fmla="*/ 113 h 177"/>
                <a:gd name="T36" fmla="*/ 47 w 180"/>
                <a:gd name="T37" fmla="*/ 149 h 177"/>
                <a:gd name="T38" fmla="*/ 90 w 180"/>
                <a:gd name="T39" fmla="*/ 162 h 177"/>
                <a:gd name="T40" fmla="*/ 133 w 180"/>
                <a:gd name="T41" fmla="*/ 149 h 177"/>
                <a:gd name="T42" fmla="*/ 159 w 180"/>
                <a:gd name="T43" fmla="*/ 113 h 177"/>
                <a:gd name="T44" fmla="*/ 159 w 180"/>
                <a:gd name="T45" fmla="*/ 65 h 177"/>
                <a:gd name="T46" fmla="*/ 133 w 180"/>
                <a:gd name="T47" fmla="*/ 29 h 177"/>
                <a:gd name="T48" fmla="*/ 90 w 180"/>
                <a:gd name="T49" fmla="*/ 15 h 177"/>
                <a:gd name="T50" fmla="*/ 115 w 180"/>
                <a:gd name="T51" fmla="*/ 3 h 177"/>
                <a:gd name="T52" fmla="*/ 153 w 180"/>
                <a:gd name="T53" fmla="*/ 26 h 177"/>
                <a:gd name="T54" fmla="*/ 176 w 180"/>
                <a:gd name="T55" fmla="*/ 65 h 177"/>
                <a:gd name="T56" fmla="*/ 176 w 180"/>
                <a:gd name="T57" fmla="*/ 113 h 177"/>
                <a:gd name="T58" fmla="*/ 153 w 180"/>
                <a:gd name="T59" fmla="*/ 152 h 177"/>
                <a:gd name="T60" fmla="*/ 115 w 180"/>
                <a:gd name="T61" fmla="*/ 174 h 177"/>
                <a:gd name="T62" fmla="*/ 68 w 180"/>
                <a:gd name="T63" fmla="*/ 174 h 177"/>
                <a:gd name="T64" fmla="*/ 27 w 180"/>
                <a:gd name="T65" fmla="*/ 152 h 177"/>
                <a:gd name="T66" fmla="*/ 4 w 180"/>
                <a:gd name="T67" fmla="*/ 113 h 177"/>
                <a:gd name="T68" fmla="*/ 4 w 180"/>
                <a:gd name="T69" fmla="*/ 65 h 177"/>
                <a:gd name="T70" fmla="*/ 27 w 180"/>
                <a:gd name="T71" fmla="*/ 26 h 177"/>
                <a:gd name="T72" fmla="*/ 68 w 180"/>
                <a:gd name="T73" fmla="*/ 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177">
                  <a:moveTo>
                    <a:pt x="72" y="51"/>
                  </a:moveTo>
                  <a:lnTo>
                    <a:pt x="72" y="82"/>
                  </a:lnTo>
                  <a:lnTo>
                    <a:pt x="90" y="82"/>
                  </a:lnTo>
                  <a:lnTo>
                    <a:pt x="100" y="82"/>
                  </a:lnTo>
                  <a:lnTo>
                    <a:pt x="108" y="79"/>
                  </a:lnTo>
                  <a:lnTo>
                    <a:pt x="113" y="75"/>
                  </a:lnTo>
                  <a:lnTo>
                    <a:pt x="116" y="66"/>
                  </a:lnTo>
                  <a:lnTo>
                    <a:pt x="113" y="58"/>
                  </a:lnTo>
                  <a:lnTo>
                    <a:pt x="108" y="54"/>
                  </a:lnTo>
                  <a:lnTo>
                    <a:pt x="101" y="51"/>
                  </a:lnTo>
                  <a:lnTo>
                    <a:pt x="93" y="51"/>
                  </a:lnTo>
                  <a:lnTo>
                    <a:pt x="72" y="51"/>
                  </a:lnTo>
                  <a:close/>
                  <a:moveTo>
                    <a:pt x="57" y="38"/>
                  </a:moveTo>
                  <a:lnTo>
                    <a:pt x="96" y="38"/>
                  </a:lnTo>
                  <a:lnTo>
                    <a:pt x="112" y="39"/>
                  </a:lnTo>
                  <a:lnTo>
                    <a:pt x="123" y="45"/>
                  </a:lnTo>
                  <a:lnTo>
                    <a:pt x="129" y="54"/>
                  </a:lnTo>
                  <a:lnTo>
                    <a:pt x="132" y="66"/>
                  </a:lnTo>
                  <a:lnTo>
                    <a:pt x="129" y="78"/>
                  </a:lnTo>
                  <a:lnTo>
                    <a:pt x="124" y="87"/>
                  </a:lnTo>
                  <a:lnTo>
                    <a:pt x="116" y="91"/>
                  </a:lnTo>
                  <a:lnTo>
                    <a:pt x="105" y="94"/>
                  </a:lnTo>
                  <a:lnTo>
                    <a:pt x="135" y="140"/>
                  </a:lnTo>
                  <a:lnTo>
                    <a:pt x="117" y="140"/>
                  </a:lnTo>
                  <a:lnTo>
                    <a:pt x="90" y="95"/>
                  </a:lnTo>
                  <a:lnTo>
                    <a:pt x="72" y="95"/>
                  </a:lnTo>
                  <a:lnTo>
                    <a:pt x="72" y="140"/>
                  </a:lnTo>
                  <a:lnTo>
                    <a:pt x="57" y="140"/>
                  </a:lnTo>
                  <a:lnTo>
                    <a:pt x="57" y="38"/>
                  </a:lnTo>
                  <a:close/>
                  <a:moveTo>
                    <a:pt x="90" y="15"/>
                  </a:moveTo>
                  <a:lnTo>
                    <a:pt x="68" y="19"/>
                  </a:lnTo>
                  <a:lnTo>
                    <a:pt x="47" y="29"/>
                  </a:lnTo>
                  <a:lnTo>
                    <a:pt x="33" y="45"/>
                  </a:lnTo>
                  <a:lnTo>
                    <a:pt x="22" y="65"/>
                  </a:lnTo>
                  <a:lnTo>
                    <a:pt x="18" y="89"/>
                  </a:lnTo>
                  <a:lnTo>
                    <a:pt x="22" y="113"/>
                  </a:lnTo>
                  <a:lnTo>
                    <a:pt x="33" y="133"/>
                  </a:lnTo>
                  <a:lnTo>
                    <a:pt x="47" y="149"/>
                  </a:lnTo>
                  <a:lnTo>
                    <a:pt x="68" y="158"/>
                  </a:lnTo>
                  <a:lnTo>
                    <a:pt x="90" y="162"/>
                  </a:lnTo>
                  <a:lnTo>
                    <a:pt x="113" y="158"/>
                  </a:lnTo>
                  <a:lnTo>
                    <a:pt x="133" y="149"/>
                  </a:lnTo>
                  <a:lnTo>
                    <a:pt x="148" y="133"/>
                  </a:lnTo>
                  <a:lnTo>
                    <a:pt x="159" y="113"/>
                  </a:lnTo>
                  <a:lnTo>
                    <a:pt x="163" y="89"/>
                  </a:lnTo>
                  <a:lnTo>
                    <a:pt x="159" y="65"/>
                  </a:lnTo>
                  <a:lnTo>
                    <a:pt x="148" y="45"/>
                  </a:lnTo>
                  <a:lnTo>
                    <a:pt x="133" y="29"/>
                  </a:lnTo>
                  <a:lnTo>
                    <a:pt x="113" y="19"/>
                  </a:lnTo>
                  <a:lnTo>
                    <a:pt x="90" y="15"/>
                  </a:lnTo>
                  <a:close/>
                  <a:moveTo>
                    <a:pt x="90" y="0"/>
                  </a:moveTo>
                  <a:lnTo>
                    <a:pt x="115" y="3"/>
                  </a:lnTo>
                  <a:lnTo>
                    <a:pt x="136" y="12"/>
                  </a:lnTo>
                  <a:lnTo>
                    <a:pt x="153" y="26"/>
                  </a:lnTo>
                  <a:lnTo>
                    <a:pt x="168" y="43"/>
                  </a:lnTo>
                  <a:lnTo>
                    <a:pt x="176" y="65"/>
                  </a:lnTo>
                  <a:lnTo>
                    <a:pt x="180" y="89"/>
                  </a:lnTo>
                  <a:lnTo>
                    <a:pt x="176" y="113"/>
                  </a:lnTo>
                  <a:lnTo>
                    <a:pt x="168" y="134"/>
                  </a:lnTo>
                  <a:lnTo>
                    <a:pt x="153" y="152"/>
                  </a:lnTo>
                  <a:lnTo>
                    <a:pt x="136" y="165"/>
                  </a:lnTo>
                  <a:lnTo>
                    <a:pt x="115" y="174"/>
                  </a:lnTo>
                  <a:lnTo>
                    <a:pt x="90" y="177"/>
                  </a:lnTo>
                  <a:lnTo>
                    <a:pt x="68" y="174"/>
                  </a:lnTo>
                  <a:lnTo>
                    <a:pt x="46" y="165"/>
                  </a:lnTo>
                  <a:lnTo>
                    <a:pt x="27" y="152"/>
                  </a:lnTo>
                  <a:lnTo>
                    <a:pt x="14" y="134"/>
                  </a:lnTo>
                  <a:lnTo>
                    <a:pt x="4" y="113"/>
                  </a:lnTo>
                  <a:lnTo>
                    <a:pt x="0" y="89"/>
                  </a:lnTo>
                  <a:lnTo>
                    <a:pt x="4" y="65"/>
                  </a:lnTo>
                  <a:lnTo>
                    <a:pt x="14" y="43"/>
                  </a:lnTo>
                  <a:lnTo>
                    <a:pt x="27" y="26"/>
                  </a:lnTo>
                  <a:lnTo>
                    <a:pt x="46" y="12"/>
                  </a:lnTo>
                  <a:lnTo>
                    <a:pt x="68" y="3"/>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grpSp>
      <p:sp>
        <p:nvSpPr>
          <p:cNvPr id="8" name="Copyright"/>
          <p:cNvSpPr txBox="1"/>
          <p:nvPr>
            <p:custDataLst>
              <p:tags r:id="rId34"/>
            </p:custDataLst>
          </p:nvPr>
        </p:nvSpPr>
        <p:spPr>
          <a:xfrm>
            <a:off x="10082807" y="6525890"/>
            <a:ext cx="1226107" cy="215444"/>
          </a:xfrm>
          <a:prstGeom prst="rect">
            <a:avLst/>
          </a:prstGeom>
          <a:noFill/>
        </p:spPr>
        <p:txBody>
          <a:bodyPr wrap="square" rtlCol="0" anchor="ctr">
            <a:noAutofit/>
          </a:bodyPr>
          <a:lstStyle/>
          <a:p>
            <a:pPr algn="r"/>
            <a:r>
              <a:rPr sz="800">
                <a:solidFill>
                  <a:srgbClr val="646E81"/>
                </a:solidFill>
              </a:rPr>
              <a:t>© 202</a:t>
            </a:r>
            <a:r>
              <a:rPr lang="en-US" sz="800">
                <a:solidFill>
                  <a:srgbClr val="646E81"/>
                </a:solidFill>
              </a:rPr>
              <a:t>3</a:t>
            </a:r>
            <a:r>
              <a:rPr sz="800">
                <a:solidFill>
                  <a:srgbClr val="646E81"/>
                </a:solidFill>
              </a:rPr>
              <a:t> Synopsys, Inc. </a:t>
            </a:r>
          </a:p>
        </p:txBody>
      </p:sp>
      <p:sp>
        <p:nvSpPr>
          <p:cNvPr id="9" name="Slide Number"/>
          <p:cNvSpPr txBox="1"/>
          <p:nvPr>
            <p:custDataLst>
              <p:tags r:id="rId35"/>
            </p:custDataLst>
          </p:nvPr>
        </p:nvSpPr>
        <p:spPr>
          <a:xfrm>
            <a:off x="11308913" y="6525890"/>
            <a:ext cx="374204" cy="215444"/>
          </a:xfrm>
          <a:prstGeom prst="rect">
            <a:avLst/>
          </a:prstGeom>
          <a:noFill/>
        </p:spPr>
        <p:txBody>
          <a:bodyPr wrap="square" lIns="0" tIns="0" rIns="0" bIns="0" rtlCol="0" anchor="ctr">
            <a:noAutofit/>
          </a:bodyPr>
          <a:lstStyle/>
          <a:p>
            <a:pPr algn="r"/>
            <a:fld id="{CAE2347F-76BC-4690-80B5-B24BA0EA7B0A}" type="slidenum">
              <a:rPr sz="800">
                <a:solidFill>
                  <a:srgbClr val="646E81"/>
                </a:solidFill>
              </a:rPr>
              <a:pPr algn="r"/>
              <a:t>‹#›</a:t>
            </a:fld>
            <a:endParaRPr sz="800">
              <a:solidFill>
                <a:srgbClr val="646E81"/>
              </a:solidFill>
            </a:endParaRPr>
          </a:p>
        </p:txBody>
      </p:sp>
      <p:sp>
        <p:nvSpPr>
          <p:cNvPr id="2" name="Title Placeholder 1"/>
          <p:cNvSpPr>
            <a:spLocks noGrp="1"/>
          </p:cNvSpPr>
          <p:nvPr>
            <p:ph type="title"/>
            <p:custDataLst>
              <p:tags r:id="rId36"/>
            </p:custDataLst>
          </p:nvPr>
        </p:nvSpPr>
        <p:spPr>
          <a:xfrm>
            <a:off x="533400" y="526477"/>
            <a:ext cx="11125202" cy="924090"/>
          </a:xfrm>
          <a:prstGeom prst="rect">
            <a:avLst/>
          </a:prstGeom>
        </p:spPr>
        <p:txBody>
          <a:bodyPr vert="horz" lIns="0" tIns="0" rIns="0" bIns="0" rtlCol="0" anchor="t">
            <a:noAutofit/>
          </a:bodyPr>
          <a:lstStyle/>
          <a:p>
            <a:r>
              <a:t>Click to Add a Slide Title</a:t>
            </a:r>
          </a:p>
        </p:txBody>
      </p:sp>
      <p:sp>
        <p:nvSpPr>
          <p:cNvPr id="3" name="Text Placeholder 2"/>
          <p:cNvSpPr>
            <a:spLocks noGrp="1"/>
          </p:cNvSpPr>
          <p:nvPr>
            <p:ph type="body" idx="1"/>
            <p:custDataLst>
              <p:tags r:id="rId37"/>
            </p:custDataLst>
          </p:nvPr>
        </p:nvSpPr>
        <p:spPr>
          <a:xfrm>
            <a:off x="533400" y="1704560"/>
            <a:ext cx="11125200" cy="4769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infidential">
            <a:extLst>
              <a:ext uri="{FF2B5EF4-FFF2-40B4-BE49-F238E27FC236}">
                <a16:creationId xmlns:a16="http://schemas.microsoft.com/office/drawing/2014/main" id="{DEAEF060-0FE5-7A06-9ECE-9F66F9866954}"/>
              </a:ext>
            </a:extLst>
          </p:cNvPr>
          <p:cNvSpPr txBox="1">
            <a:spLocks/>
          </p:cNvSpPr>
          <p:nvPr userDrawn="1">
            <p:custDataLst>
              <p:tags r:id="rId38"/>
            </p:custDataLst>
          </p:nvPr>
        </p:nvSpPr>
        <p:spPr>
          <a:xfrm>
            <a:off x="4046220" y="6525890"/>
            <a:ext cx="4099560" cy="215444"/>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800"/>
              </a:spcBef>
              <a:buFont typeface="Arial" panose="020B0604020202020204" pitchFamily="34" charset="0"/>
              <a:buNone/>
              <a:defRPr sz="800" kern="1200" spc="0">
                <a:solidFill>
                  <a:schemeClr val="bg2">
                    <a:lumMod val="60000"/>
                    <a:lumOff val="40000"/>
                  </a:schemeClr>
                </a:solidFill>
                <a:latin typeface="+mn-lt"/>
                <a:ea typeface="+mn-ea"/>
                <a:cs typeface="+mn-cs"/>
              </a:defRPr>
            </a:lvl1pPr>
            <a:lvl2pPr marL="457200" indent="-228600" algn="l" defTabSz="914400" rtl="0" eaLnBrk="1" latinLnBrk="0" hangingPunct="1">
              <a:lnSpc>
                <a:spcPct val="100000"/>
              </a:lnSpc>
              <a:spcBef>
                <a:spcPts val="1000"/>
              </a:spcBef>
              <a:buFont typeface="Arial" panose="020B0604020202020204" pitchFamily="34" charset="0"/>
              <a:buChar char="•"/>
              <a:defRPr sz="2200" kern="1200" spc="0">
                <a:solidFill>
                  <a:schemeClr val="bg1"/>
                </a:solidFill>
                <a:latin typeface="+mn-lt"/>
                <a:ea typeface="+mn-ea"/>
                <a:cs typeface="+mn-cs"/>
              </a:defRPr>
            </a:lvl2pPr>
            <a:lvl3pPr marL="914400" indent="-228600" algn="l" defTabSz="914400" rtl="0" eaLnBrk="1" latinLnBrk="0" hangingPunct="1">
              <a:lnSpc>
                <a:spcPct val="100000"/>
              </a:lnSpc>
              <a:spcBef>
                <a:spcPts val="1000"/>
              </a:spcBef>
              <a:buFont typeface="Arial" panose="020B0604020202020204" pitchFamily="34" charset="0"/>
              <a:buChar char="•"/>
              <a:defRPr sz="2000" kern="1200" spc="0">
                <a:solidFill>
                  <a:schemeClr val="bg1"/>
                </a:solidFill>
                <a:latin typeface="+mn-lt"/>
                <a:ea typeface="+mn-ea"/>
                <a:cs typeface="+mn-cs"/>
              </a:defRPr>
            </a:lvl3pPr>
            <a:lvl4pPr marL="1371600" indent="-228600" algn="l" defTabSz="914400" rtl="0" eaLnBrk="1" latinLnBrk="0" hangingPunct="1">
              <a:lnSpc>
                <a:spcPct val="100000"/>
              </a:lnSpc>
              <a:spcBef>
                <a:spcPts val="1000"/>
              </a:spcBef>
              <a:buFont typeface="Arial" panose="020B0604020202020204" pitchFamily="34" charset="0"/>
              <a:buChar char="•"/>
              <a:defRPr sz="1800" kern="1200" spc="0">
                <a:solidFill>
                  <a:schemeClr val="bg1"/>
                </a:solidFill>
                <a:latin typeface="+mn-lt"/>
                <a:ea typeface="+mn-ea"/>
                <a:cs typeface="+mn-cs"/>
              </a:defRPr>
            </a:lvl4pPr>
            <a:lvl5pPr marL="1828800" indent="-228600" algn="l" defTabSz="914400" rtl="0" eaLnBrk="1" latinLnBrk="0" hangingPunct="1">
              <a:lnSpc>
                <a:spcPct val="100000"/>
              </a:lnSpc>
              <a:spcBef>
                <a:spcPts val="1000"/>
              </a:spcBef>
              <a:buFont typeface="Arial" panose="020B0604020202020204" pitchFamily="34" charset="0"/>
              <a:buChar char="•"/>
              <a:defRPr sz="1800" kern="1200" spc="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sz="800" b="0" i="0" u="none" strike="noStrike" kern="1200" cap="none" spc="0" normalizeH="0" baseline="0" dirty="0">
                <a:ln>
                  <a:noFill/>
                </a:ln>
                <a:solidFill>
                  <a:srgbClr val="646E81"/>
                </a:solidFill>
                <a:effectLst/>
                <a:uLnTx/>
                <a:uFillTx/>
                <a:latin typeface="+mn-lt"/>
                <a:ea typeface="+mn-ea"/>
                <a:cs typeface="+mn-cs"/>
              </a:rPr>
              <a:t>Synopsys Confidential Information</a:t>
            </a:r>
          </a:p>
        </p:txBody>
      </p:sp>
    </p:spTree>
  </p:cSld>
  <p:clrMap bg1="lt1" tx1="dk1" bg2="lt2" tx2="dk2" accent1="accent1" accent2="accent2" accent3="accent3" accent4="accent4" accent5="accent5" accent6="accent6" hlink="hlink" folHlink="folHlink"/>
  <p:sldLayoutIdLst>
    <p:sldLayoutId id="2147483676" r:id="rId1"/>
    <p:sldLayoutId id="2147483660" r:id="rId2"/>
    <p:sldLayoutId id="2147483696" r:id="rId3"/>
    <p:sldLayoutId id="2147483697" r:id="rId4"/>
    <p:sldLayoutId id="2147483699" r:id="rId5"/>
    <p:sldLayoutId id="2147483700" r:id="rId6"/>
    <p:sldLayoutId id="2147483662" r:id="rId7"/>
    <p:sldLayoutId id="2147483698" r:id="rId8"/>
    <p:sldLayoutId id="2147483693" r:id="rId9"/>
    <p:sldLayoutId id="2147483694" r:id="rId10"/>
    <p:sldLayoutId id="2147483651" r:id="rId11"/>
    <p:sldLayoutId id="2147483675" r:id="rId12"/>
    <p:sldLayoutId id="2147483677" r:id="rId13"/>
    <p:sldLayoutId id="2147483661" r:id="rId14"/>
    <p:sldLayoutId id="2147483678" r:id="rId15"/>
    <p:sldLayoutId id="2147483681" r:id="rId16"/>
    <p:sldLayoutId id="2147483679" r:id="rId17"/>
    <p:sldLayoutId id="2147483680" r:id="rId18"/>
    <p:sldLayoutId id="2147483663" r:id="rId19"/>
    <p:sldLayoutId id="2147483669" r:id="rId20"/>
    <p:sldLayoutId id="2147483682" r:id="rId21"/>
    <p:sldLayoutId id="2147483684" r:id="rId22"/>
    <p:sldLayoutId id="2147483686" r:id="rId23"/>
    <p:sldLayoutId id="2147483688" r:id="rId24"/>
    <p:sldLayoutId id="2147483690" r:id="rId25"/>
    <p:sldLayoutId id="2147483655" r:id="rId26"/>
    <p:sldLayoutId id="2147483691" r:id="rId27"/>
    <p:sldLayoutId id="2147483695" r:id="rId28"/>
    <p:sldLayoutId id="2147483671" r:id="rId29"/>
    <p:sldLayoutId id="2147483672" r:id="rId30"/>
    <p:sldLayoutId id="2147483703" r:id="rId31"/>
  </p:sldLayoutIdLst>
  <p:transition>
    <p:fade/>
  </p:transition>
  <p:txStyles>
    <p:titleStyle>
      <a:lvl1pPr algn="l" defTabSz="914400" rtl="0" eaLnBrk="1" latinLnBrk="0" hangingPunct="1">
        <a:lnSpc>
          <a:spcPct val="100000"/>
        </a:lnSpc>
        <a:spcBef>
          <a:spcPct val="0"/>
        </a:spcBef>
        <a:buNone/>
        <a:defRPr sz="3600" b="0" kern="1200" spc="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2400" kern="1200" spc="0" baseline="0">
          <a:solidFill>
            <a:schemeClr val="tx1"/>
          </a:solidFill>
          <a:latin typeface="+mn-lt"/>
          <a:ea typeface="+mn-ea"/>
          <a:cs typeface="+mn-cs"/>
        </a:defRPr>
      </a:lvl1pPr>
      <a:lvl2pPr marL="521208" indent="-228600" algn="l" defTabSz="914400" rtl="0" eaLnBrk="1" latinLnBrk="0" hangingPunct="1">
        <a:lnSpc>
          <a:spcPct val="100000"/>
        </a:lnSpc>
        <a:spcBef>
          <a:spcPts val="600"/>
        </a:spcBef>
        <a:buClr>
          <a:schemeClr val="tx1"/>
        </a:buClr>
        <a:buFont typeface="Arial" panose="020B0604020202020204" pitchFamily="34" charset="0"/>
        <a:buChar char="–"/>
        <a:defRPr sz="1800" kern="1200" spc="0" baseline="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spc="0" baseline="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9pPr>
    </p:bodyStyle>
    <p:otherStyle>
      <a:defPPr>
        <a:defRPr/>
      </a:defPPr>
      <a:lvl1pPr marL="0" algn="l" defTabSz="914400" rtl="0" eaLnBrk="1" latinLnBrk="0" hangingPunct="1">
        <a:defRPr sz="1800" kern="1200" spc="100">
          <a:solidFill>
            <a:schemeClr val="tx1"/>
          </a:solidFill>
          <a:latin typeface="+mn-lt"/>
          <a:ea typeface="+mn-ea"/>
          <a:cs typeface="+mn-cs"/>
        </a:defRPr>
      </a:lvl1pPr>
      <a:lvl2pPr marL="457200" algn="l" defTabSz="914400" rtl="0" eaLnBrk="1" latinLnBrk="0" hangingPunct="1">
        <a:defRPr sz="1800" kern="1200" spc="100">
          <a:solidFill>
            <a:schemeClr val="tx1"/>
          </a:solidFill>
          <a:latin typeface="+mn-lt"/>
          <a:ea typeface="+mn-ea"/>
          <a:cs typeface="+mn-cs"/>
        </a:defRPr>
      </a:lvl2pPr>
      <a:lvl3pPr marL="914400" algn="l" defTabSz="914400" rtl="0" eaLnBrk="1" latinLnBrk="0" hangingPunct="1">
        <a:defRPr sz="1800" kern="1200" spc="100">
          <a:solidFill>
            <a:schemeClr val="tx1"/>
          </a:solidFill>
          <a:latin typeface="+mn-lt"/>
          <a:ea typeface="+mn-ea"/>
          <a:cs typeface="+mn-cs"/>
        </a:defRPr>
      </a:lvl3pPr>
      <a:lvl4pPr marL="1371600" algn="l" defTabSz="914400" rtl="0" eaLnBrk="1" latinLnBrk="0" hangingPunct="1">
        <a:defRPr sz="1800" kern="1200" spc="100">
          <a:solidFill>
            <a:schemeClr val="tx1"/>
          </a:solidFill>
          <a:latin typeface="+mn-lt"/>
          <a:ea typeface="+mn-ea"/>
          <a:cs typeface="+mn-cs"/>
        </a:defRPr>
      </a:lvl4pPr>
      <a:lvl5pPr marL="1828800" algn="l" defTabSz="914400" rtl="0" eaLnBrk="1" latinLnBrk="0" hangingPunct="1">
        <a:defRPr sz="1800" kern="1200" spc="100">
          <a:solidFill>
            <a:schemeClr val="tx1"/>
          </a:solidFill>
          <a:latin typeface="+mn-lt"/>
          <a:ea typeface="+mn-ea"/>
          <a:cs typeface="+mn-cs"/>
        </a:defRPr>
      </a:lvl5pPr>
      <a:lvl6pPr marL="2286000" algn="l" defTabSz="914400" rtl="0" eaLnBrk="1" latinLnBrk="0" hangingPunct="1">
        <a:defRPr sz="1800" kern="1200" spc="100">
          <a:solidFill>
            <a:schemeClr val="tx1"/>
          </a:solidFill>
          <a:latin typeface="+mn-lt"/>
          <a:ea typeface="+mn-ea"/>
          <a:cs typeface="+mn-cs"/>
        </a:defRPr>
      </a:lvl6pPr>
      <a:lvl7pPr marL="2743200" algn="l" defTabSz="914400" rtl="0" eaLnBrk="1" latinLnBrk="0" hangingPunct="1">
        <a:defRPr sz="1800" kern="1200" spc="100">
          <a:solidFill>
            <a:schemeClr val="tx1"/>
          </a:solidFill>
          <a:latin typeface="+mn-lt"/>
          <a:ea typeface="+mn-ea"/>
          <a:cs typeface="+mn-cs"/>
        </a:defRPr>
      </a:lvl7pPr>
      <a:lvl8pPr marL="3200400" algn="l" defTabSz="914400" rtl="0" eaLnBrk="1" latinLnBrk="0" hangingPunct="1">
        <a:defRPr sz="1800" kern="1200" spc="100">
          <a:solidFill>
            <a:schemeClr val="tx1"/>
          </a:solidFill>
          <a:latin typeface="+mn-lt"/>
          <a:ea typeface="+mn-ea"/>
          <a:cs typeface="+mn-cs"/>
        </a:defRPr>
      </a:lvl8pPr>
      <a:lvl9pPr marL="3657600" algn="l" defTabSz="914400" rtl="0" eaLnBrk="1" latinLnBrk="0" hangingPunct="1">
        <a:defRPr sz="1800" kern="1200" spc="1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3" pos="3840">
          <p15:clr>
            <a:srgbClr val="A4A3A4"/>
          </p15:clr>
        </p15:guide>
        <p15:guide id="4" pos="7344">
          <p15:clr>
            <a:srgbClr val="5ACBF0"/>
          </p15:clr>
        </p15:guide>
        <p15:guide id="5" pos="336">
          <p15:clr>
            <a:srgbClr val="5ACBF0"/>
          </p15:clr>
        </p15:guide>
        <p15:guide id="6" orient="horz" pos="912">
          <p15:clr>
            <a:srgbClr val="A4A3A4"/>
          </p15:clr>
        </p15:guide>
        <p15:guide id="7" orient="horz" pos="1072">
          <p15:clr>
            <a:srgbClr val="A4A3A4"/>
          </p15:clr>
        </p15:guide>
        <p15:guide id="8" orient="horz" pos="4079">
          <p15:clr>
            <a:srgbClr val="5ACBF0"/>
          </p15:clr>
        </p15:guide>
        <p15:guide id="9" orient="horz" pos="331">
          <p15:clr>
            <a:srgbClr val="5ACBF0"/>
          </p15:clr>
        </p15:guide>
        <p15:guide id="10" orient="horz" pos="720">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 name="Coinfidential">
            <a:extLst>
              <a:ext uri="{FF2B5EF4-FFF2-40B4-BE49-F238E27FC236}">
                <a16:creationId xmlns:a16="http://schemas.microsoft.com/office/drawing/2014/main" id="{D5946E16-DD7E-D705-684B-B5202BA3F9A9}"/>
              </a:ext>
            </a:extLst>
          </p:cNvPr>
          <p:cNvSpPr txBox="1">
            <a:spLocks/>
          </p:cNvSpPr>
          <p:nvPr>
            <p:custDataLst>
              <p:tags r:id="rId32"/>
            </p:custDataLst>
          </p:nvPr>
        </p:nvSpPr>
        <p:spPr>
          <a:xfrm>
            <a:off x="4046220" y="6525890"/>
            <a:ext cx="4099560" cy="215444"/>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800"/>
              </a:spcBef>
              <a:buFont typeface="Arial" panose="020B0604020202020204" pitchFamily="34" charset="0"/>
              <a:buNone/>
              <a:defRPr sz="800" kern="1200" spc="0">
                <a:solidFill>
                  <a:schemeClr val="bg2">
                    <a:lumMod val="60000"/>
                    <a:lumOff val="40000"/>
                  </a:schemeClr>
                </a:solidFill>
                <a:latin typeface="+mn-lt"/>
                <a:ea typeface="+mn-ea"/>
                <a:cs typeface="+mn-cs"/>
              </a:defRPr>
            </a:lvl1pPr>
            <a:lvl2pPr marL="457200" indent="-228600" algn="l" defTabSz="914400" rtl="0" eaLnBrk="1" latinLnBrk="0" hangingPunct="1">
              <a:lnSpc>
                <a:spcPct val="100000"/>
              </a:lnSpc>
              <a:spcBef>
                <a:spcPts val="1000"/>
              </a:spcBef>
              <a:buFont typeface="Arial" panose="020B0604020202020204" pitchFamily="34" charset="0"/>
              <a:buChar char="•"/>
              <a:defRPr sz="2200" kern="1200" spc="0">
                <a:solidFill>
                  <a:schemeClr val="bg1"/>
                </a:solidFill>
                <a:latin typeface="+mn-lt"/>
                <a:ea typeface="+mn-ea"/>
                <a:cs typeface="+mn-cs"/>
              </a:defRPr>
            </a:lvl2pPr>
            <a:lvl3pPr marL="914400" indent="-228600" algn="l" defTabSz="914400" rtl="0" eaLnBrk="1" latinLnBrk="0" hangingPunct="1">
              <a:lnSpc>
                <a:spcPct val="100000"/>
              </a:lnSpc>
              <a:spcBef>
                <a:spcPts val="1000"/>
              </a:spcBef>
              <a:buFont typeface="Arial" panose="020B0604020202020204" pitchFamily="34" charset="0"/>
              <a:buChar char="•"/>
              <a:defRPr sz="2000" kern="1200" spc="0">
                <a:solidFill>
                  <a:schemeClr val="bg1"/>
                </a:solidFill>
                <a:latin typeface="+mn-lt"/>
                <a:ea typeface="+mn-ea"/>
                <a:cs typeface="+mn-cs"/>
              </a:defRPr>
            </a:lvl3pPr>
            <a:lvl4pPr marL="1371600" indent="-228600" algn="l" defTabSz="914400" rtl="0" eaLnBrk="1" latinLnBrk="0" hangingPunct="1">
              <a:lnSpc>
                <a:spcPct val="100000"/>
              </a:lnSpc>
              <a:spcBef>
                <a:spcPts val="1000"/>
              </a:spcBef>
              <a:buFont typeface="Arial" panose="020B0604020202020204" pitchFamily="34" charset="0"/>
              <a:buChar char="•"/>
              <a:defRPr sz="1800" kern="1200" spc="0">
                <a:solidFill>
                  <a:schemeClr val="bg1"/>
                </a:solidFill>
                <a:latin typeface="+mn-lt"/>
                <a:ea typeface="+mn-ea"/>
                <a:cs typeface="+mn-cs"/>
              </a:defRPr>
            </a:lvl4pPr>
            <a:lvl5pPr marL="1828800" indent="-228600" algn="l" defTabSz="914400" rtl="0" eaLnBrk="1" latinLnBrk="0" hangingPunct="1">
              <a:lnSpc>
                <a:spcPct val="100000"/>
              </a:lnSpc>
              <a:spcBef>
                <a:spcPts val="1000"/>
              </a:spcBef>
              <a:buFont typeface="Arial" panose="020B0604020202020204" pitchFamily="34" charset="0"/>
              <a:buChar char="•"/>
              <a:defRPr sz="1800" kern="1200" spc="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sz="800" b="0" i="0" u="none" strike="noStrike" kern="1200" cap="none" spc="0" normalizeH="0" baseline="0" dirty="0">
                <a:ln>
                  <a:noFill/>
                </a:ln>
                <a:solidFill>
                  <a:srgbClr val="646E81"/>
                </a:solidFill>
                <a:effectLst/>
                <a:uLnTx/>
                <a:uFillTx/>
                <a:latin typeface="+mn-lt"/>
                <a:ea typeface="+mn-ea"/>
                <a:cs typeface="+mn-cs"/>
              </a:rPr>
              <a:t>Synopsys Confidential Information</a:t>
            </a:r>
          </a:p>
        </p:txBody>
      </p:sp>
      <p:sp>
        <p:nvSpPr>
          <p:cNvPr id="8" name="Copyright"/>
          <p:cNvSpPr txBox="1"/>
          <p:nvPr>
            <p:custDataLst>
              <p:tags r:id="rId33"/>
            </p:custDataLst>
          </p:nvPr>
        </p:nvSpPr>
        <p:spPr>
          <a:xfrm>
            <a:off x="10082807" y="6525890"/>
            <a:ext cx="1226107" cy="215444"/>
          </a:xfrm>
          <a:prstGeom prst="rect">
            <a:avLst/>
          </a:prstGeom>
          <a:noFill/>
        </p:spPr>
        <p:txBody>
          <a:bodyPr wrap="square" rtlCol="0" anchor="ctr">
            <a:noAutofit/>
          </a:bodyPr>
          <a:lstStyle/>
          <a:p>
            <a:pPr algn="r"/>
            <a:r>
              <a:rPr sz="800" dirty="0">
                <a:solidFill>
                  <a:srgbClr val="646E81"/>
                </a:solidFill>
              </a:rPr>
              <a:t>© 202</a:t>
            </a:r>
            <a:r>
              <a:rPr lang="en-US" sz="800" dirty="0">
                <a:solidFill>
                  <a:srgbClr val="646E81"/>
                </a:solidFill>
              </a:rPr>
              <a:t>3</a:t>
            </a:r>
            <a:r>
              <a:rPr sz="800" dirty="0">
                <a:solidFill>
                  <a:srgbClr val="646E81"/>
                </a:solidFill>
              </a:rPr>
              <a:t> Synopsys, Inc. </a:t>
            </a:r>
          </a:p>
        </p:txBody>
      </p:sp>
      <p:sp>
        <p:nvSpPr>
          <p:cNvPr id="9" name="Slide Number"/>
          <p:cNvSpPr txBox="1"/>
          <p:nvPr>
            <p:custDataLst>
              <p:tags r:id="rId34"/>
            </p:custDataLst>
          </p:nvPr>
        </p:nvSpPr>
        <p:spPr>
          <a:xfrm>
            <a:off x="11308913" y="6525890"/>
            <a:ext cx="374204" cy="215444"/>
          </a:xfrm>
          <a:prstGeom prst="rect">
            <a:avLst/>
          </a:prstGeom>
          <a:noFill/>
        </p:spPr>
        <p:txBody>
          <a:bodyPr wrap="square" lIns="0" tIns="0" rIns="0" bIns="0" rtlCol="0" anchor="ctr">
            <a:noAutofit/>
          </a:bodyPr>
          <a:lstStyle/>
          <a:p>
            <a:pPr algn="r"/>
            <a:fld id="{CAE2347F-76BC-4690-80B5-B24BA0EA7B0A}" type="slidenum">
              <a:rPr sz="800">
                <a:solidFill>
                  <a:srgbClr val="646E81"/>
                </a:solidFill>
              </a:rPr>
              <a:pPr algn="r"/>
              <a:t>‹#›</a:t>
            </a:fld>
            <a:endParaRPr sz="800">
              <a:solidFill>
                <a:srgbClr val="646E81"/>
              </a:solidFill>
            </a:endParaRPr>
          </a:p>
        </p:txBody>
      </p:sp>
      <p:sp>
        <p:nvSpPr>
          <p:cNvPr id="2" name="Title Placeholder 1"/>
          <p:cNvSpPr>
            <a:spLocks noGrp="1"/>
          </p:cNvSpPr>
          <p:nvPr>
            <p:ph type="title"/>
            <p:custDataLst>
              <p:tags r:id="rId35"/>
            </p:custDataLst>
          </p:nvPr>
        </p:nvSpPr>
        <p:spPr>
          <a:xfrm>
            <a:off x="533400" y="526477"/>
            <a:ext cx="11125202" cy="924090"/>
          </a:xfrm>
          <a:prstGeom prst="rect">
            <a:avLst/>
          </a:prstGeom>
        </p:spPr>
        <p:txBody>
          <a:bodyPr vert="horz" lIns="0" tIns="0" rIns="0" bIns="0" rtlCol="0" anchor="t">
            <a:noAutofit/>
          </a:bodyPr>
          <a:lstStyle/>
          <a:p>
            <a:r>
              <a:rPr dirty="0"/>
              <a:t>Click to Add a Slide Title</a:t>
            </a:r>
          </a:p>
        </p:txBody>
      </p:sp>
      <p:sp>
        <p:nvSpPr>
          <p:cNvPr id="3" name="Text Placeholder 2"/>
          <p:cNvSpPr>
            <a:spLocks noGrp="1"/>
          </p:cNvSpPr>
          <p:nvPr>
            <p:ph type="body" idx="1"/>
            <p:custDataLst>
              <p:tags r:id="rId36"/>
            </p:custDataLst>
          </p:nvPr>
        </p:nvSpPr>
        <p:spPr>
          <a:xfrm>
            <a:off x="533400" y="1704560"/>
            <a:ext cx="11125200" cy="4769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logo">
            <a:extLst>
              <a:ext uri="{FF2B5EF4-FFF2-40B4-BE49-F238E27FC236}">
                <a16:creationId xmlns:a16="http://schemas.microsoft.com/office/drawing/2014/main" id="{D5080172-A49F-D0CD-E6CE-B622F25667F8}"/>
              </a:ext>
            </a:extLst>
          </p:cNvPr>
          <p:cNvSpPr/>
          <p:nvPr/>
        </p:nvSpPr>
        <p:spPr>
          <a:xfrm>
            <a:off x="524212" y="6595928"/>
            <a:ext cx="629605" cy="137013"/>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rgbClr val="646E8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600352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Lst>
  <p:txStyles>
    <p:titleStyle>
      <a:lvl1pPr algn="l" defTabSz="914400" rtl="0" eaLnBrk="1" latinLnBrk="0" hangingPunct="1">
        <a:lnSpc>
          <a:spcPct val="100000"/>
        </a:lnSpc>
        <a:spcBef>
          <a:spcPct val="0"/>
        </a:spcBef>
        <a:buNone/>
        <a:defRPr sz="3200" b="0" kern="1200" spc="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2400" kern="1200" spc="0" baseline="0">
          <a:solidFill>
            <a:schemeClr val="tx1"/>
          </a:solidFill>
          <a:latin typeface="+mn-lt"/>
          <a:ea typeface="+mn-ea"/>
          <a:cs typeface="+mn-cs"/>
        </a:defRPr>
      </a:lvl1pPr>
      <a:lvl2pPr marL="521208" indent="-228600" algn="l" defTabSz="914400" rtl="0" eaLnBrk="1" latinLnBrk="0" hangingPunct="1">
        <a:lnSpc>
          <a:spcPct val="100000"/>
        </a:lnSpc>
        <a:spcBef>
          <a:spcPts val="600"/>
        </a:spcBef>
        <a:buClr>
          <a:schemeClr val="tx1"/>
        </a:buClr>
        <a:buFont typeface="Arial" panose="020B0604020202020204" pitchFamily="34" charset="0"/>
        <a:buChar char="–"/>
        <a:defRPr sz="1800" kern="1200" spc="0" baseline="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spc="0" baseline="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9pPr>
    </p:bodyStyle>
    <p:otherStyle>
      <a:defPPr>
        <a:defRPr/>
      </a:defPPr>
      <a:lvl1pPr marL="0" algn="l" defTabSz="914400" rtl="0" eaLnBrk="1" latinLnBrk="0" hangingPunct="1">
        <a:defRPr sz="1800" kern="1200" spc="100">
          <a:solidFill>
            <a:schemeClr val="tx1"/>
          </a:solidFill>
          <a:latin typeface="+mn-lt"/>
          <a:ea typeface="+mn-ea"/>
          <a:cs typeface="+mn-cs"/>
        </a:defRPr>
      </a:lvl1pPr>
      <a:lvl2pPr marL="457200" algn="l" defTabSz="914400" rtl="0" eaLnBrk="1" latinLnBrk="0" hangingPunct="1">
        <a:defRPr sz="1800" kern="1200" spc="100">
          <a:solidFill>
            <a:schemeClr val="tx1"/>
          </a:solidFill>
          <a:latin typeface="+mn-lt"/>
          <a:ea typeface="+mn-ea"/>
          <a:cs typeface="+mn-cs"/>
        </a:defRPr>
      </a:lvl2pPr>
      <a:lvl3pPr marL="914400" algn="l" defTabSz="914400" rtl="0" eaLnBrk="1" latinLnBrk="0" hangingPunct="1">
        <a:defRPr sz="1800" kern="1200" spc="100">
          <a:solidFill>
            <a:schemeClr val="tx1"/>
          </a:solidFill>
          <a:latin typeface="+mn-lt"/>
          <a:ea typeface="+mn-ea"/>
          <a:cs typeface="+mn-cs"/>
        </a:defRPr>
      </a:lvl3pPr>
      <a:lvl4pPr marL="1371600" algn="l" defTabSz="914400" rtl="0" eaLnBrk="1" latinLnBrk="0" hangingPunct="1">
        <a:defRPr sz="1800" kern="1200" spc="100">
          <a:solidFill>
            <a:schemeClr val="tx1"/>
          </a:solidFill>
          <a:latin typeface="+mn-lt"/>
          <a:ea typeface="+mn-ea"/>
          <a:cs typeface="+mn-cs"/>
        </a:defRPr>
      </a:lvl4pPr>
      <a:lvl5pPr marL="1828800" algn="l" defTabSz="914400" rtl="0" eaLnBrk="1" latinLnBrk="0" hangingPunct="1">
        <a:defRPr sz="1800" kern="1200" spc="100">
          <a:solidFill>
            <a:schemeClr val="tx1"/>
          </a:solidFill>
          <a:latin typeface="+mn-lt"/>
          <a:ea typeface="+mn-ea"/>
          <a:cs typeface="+mn-cs"/>
        </a:defRPr>
      </a:lvl5pPr>
      <a:lvl6pPr marL="2286000" algn="l" defTabSz="914400" rtl="0" eaLnBrk="1" latinLnBrk="0" hangingPunct="1">
        <a:defRPr sz="1800" kern="1200" spc="100">
          <a:solidFill>
            <a:schemeClr val="tx1"/>
          </a:solidFill>
          <a:latin typeface="+mn-lt"/>
          <a:ea typeface="+mn-ea"/>
          <a:cs typeface="+mn-cs"/>
        </a:defRPr>
      </a:lvl6pPr>
      <a:lvl7pPr marL="2743200" algn="l" defTabSz="914400" rtl="0" eaLnBrk="1" latinLnBrk="0" hangingPunct="1">
        <a:defRPr sz="1800" kern="1200" spc="100">
          <a:solidFill>
            <a:schemeClr val="tx1"/>
          </a:solidFill>
          <a:latin typeface="+mn-lt"/>
          <a:ea typeface="+mn-ea"/>
          <a:cs typeface="+mn-cs"/>
        </a:defRPr>
      </a:lvl7pPr>
      <a:lvl8pPr marL="3200400" algn="l" defTabSz="914400" rtl="0" eaLnBrk="1" latinLnBrk="0" hangingPunct="1">
        <a:defRPr sz="1800" kern="1200" spc="100">
          <a:solidFill>
            <a:schemeClr val="tx1"/>
          </a:solidFill>
          <a:latin typeface="+mn-lt"/>
          <a:ea typeface="+mn-ea"/>
          <a:cs typeface="+mn-cs"/>
        </a:defRPr>
      </a:lvl8pPr>
      <a:lvl9pPr marL="3657600" algn="l" defTabSz="914400" rtl="0" eaLnBrk="1" latinLnBrk="0" hangingPunct="1">
        <a:defRPr sz="1800" kern="1200" spc="1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3" pos="3840">
          <p15:clr>
            <a:srgbClr val="A4A3A4"/>
          </p15:clr>
        </p15:guide>
        <p15:guide id="4" pos="7344">
          <p15:clr>
            <a:srgbClr val="5ACBF0"/>
          </p15:clr>
        </p15:guide>
        <p15:guide id="5" pos="336">
          <p15:clr>
            <a:srgbClr val="5ACBF0"/>
          </p15:clr>
        </p15:guide>
        <p15:guide id="6" orient="horz" pos="912">
          <p15:clr>
            <a:srgbClr val="A4A3A4"/>
          </p15:clr>
        </p15:guide>
        <p15:guide id="7" orient="horz" pos="1072">
          <p15:clr>
            <a:srgbClr val="A4A3A4"/>
          </p15:clr>
        </p15:guide>
        <p15:guide id="8" orient="horz" pos="4079">
          <p15:clr>
            <a:srgbClr val="5ACBF0"/>
          </p15:clr>
        </p15:guide>
        <p15:guide id="9" orient="horz" pos="331">
          <p15:clr>
            <a:srgbClr val="5ACBF0"/>
          </p15:clr>
        </p15:guide>
        <p15:guide id="10" orient="horz" pos="72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logo" descr="Synopsys Logo">
            <a:extLst>
              <a:ext uri="{FF2B5EF4-FFF2-40B4-BE49-F238E27FC236}">
                <a16:creationId xmlns:a16="http://schemas.microsoft.com/office/drawing/2014/main" id="{A063965E-C2E6-B70F-8ABA-81B957EFE129}"/>
              </a:ext>
              <a:ext uri="{C183D7F6-B498-43B3-948B-1728B52AA6E4}">
                <adec:decorative xmlns:adec="http://schemas.microsoft.com/office/drawing/2017/decorative" val="0"/>
              </a:ext>
            </a:extLst>
          </p:cNvPr>
          <p:cNvGrpSpPr/>
          <p:nvPr>
            <p:custDataLst>
              <p:tags r:id="rId32"/>
            </p:custDataLst>
          </p:nvPr>
        </p:nvGrpSpPr>
        <p:grpSpPr>
          <a:xfrm>
            <a:off x="524212" y="6595928"/>
            <a:ext cx="629606" cy="136522"/>
            <a:chOff x="973138" y="5000626"/>
            <a:chExt cx="3506788" cy="760412"/>
          </a:xfrm>
          <a:solidFill>
            <a:srgbClr val="646E81"/>
          </a:solidFill>
        </p:grpSpPr>
        <p:sp>
          <p:nvSpPr>
            <p:cNvPr id="7" name="Freeform 6">
              <a:extLst>
                <a:ext uri="{FF2B5EF4-FFF2-40B4-BE49-F238E27FC236}">
                  <a16:creationId xmlns:a16="http://schemas.microsoft.com/office/drawing/2014/main" id="{F21986E8-3F83-5F72-FC04-55472355A696}"/>
                </a:ext>
              </a:extLst>
            </p:cNvPr>
            <p:cNvSpPr>
              <a:spLocks/>
            </p:cNvSpPr>
            <p:nvPr/>
          </p:nvSpPr>
          <p:spPr bwMode="auto">
            <a:xfrm>
              <a:off x="973138" y="5000626"/>
              <a:ext cx="357188" cy="612775"/>
            </a:xfrm>
            <a:custGeom>
              <a:avLst/>
              <a:gdLst>
                <a:gd name="T0" fmla="*/ 276 w 451"/>
                <a:gd name="T1" fmla="*/ 1 h 771"/>
                <a:gd name="T2" fmla="*/ 354 w 451"/>
                <a:gd name="T3" fmla="*/ 12 h 771"/>
                <a:gd name="T4" fmla="*/ 407 w 451"/>
                <a:gd name="T5" fmla="*/ 33 h 771"/>
                <a:gd name="T6" fmla="*/ 437 w 451"/>
                <a:gd name="T7" fmla="*/ 65 h 771"/>
                <a:gd name="T8" fmla="*/ 447 w 451"/>
                <a:gd name="T9" fmla="*/ 107 h 771"/>
                <a:gd name="T10" fmla="*/ 307 w 451"/>
                <a:gd name="T11" fmla="*/ 203 h 771"/>
                <a:gd name="T12" fmla="*/ 307 w 451"/>
                <a:gd name="T13" fmla="*/ 99 h 771"/>
                <a:gd name="T14" fmla="*/ 297 w 451"/>
                <a:gd name="T15" fmla="*/ 77 h 771"/>
                <a:gd name="T16" fmla="*/ 272 w 451"/>
                <a:gd name="T17" fmla="*/ 64 h 771"/>
                <a:gd name="T18" fmla="*/ 228 w 451"/>
                <a:gd name="T19" fmla="*/ 59 h 771"/>
                <a:gd name="T20" fmla="*/ 182 w 451"/>
                <a:gd name="T21" fmla="*/ 64 h 771"/>
                <a:gd name="T22" fmla="*/ 158 w 451"/>
                <a:gd name="T23" fmla="*/ 77 h 771"/>
                <a:gd name="T24" fmla="*/ 149 w 451"/>
                <a:gd name="T25" fmla="*/ 99 h 771"/>
                <a:gd name="T26" fmla="*/ 148 w 451"/>
                <a:gd name="T27" fmla="*/ 190 h 771"/>
                <a:gd name="T28" fmla="*/ 154 w 451"/>
                <a:gd name="T29" fmla="*/ 226 h 771"/>
                <a:gd name="T30" fmla="*/ 178 w 451"/>
                <a:gd name="T31" fmla="*/ 258 h 771"/>
                <a:gd name="T32" fmla="*/ 421 w 451"/>
                <a:gd name="T33" fmla="*/ 468 h 771"/>
                <a:gd name="T34" fmla="*/ 447 w 451"/>
                <a:gd name="T35" fmla="*/ 515 h 771"/>
                <a:gd name="T36" fmla="*/ 451 w 451"/>
                <a:gd name="T37" fmla="*/ 660 h 771"/>
                <a:gd name="T38" fmla="*/ 439 w 451"/>
                <a:gd name="T39" fmla="*/ 703 h 771"/>
                <a:gd name="T40" fmla="*/ 404 w 451"/>
                <a:gd name="T41" fmla="*/ 736 h 771"/>
                <a:gd name="T42" fmla="*/ 348 w 451"/>
                <a:gd name="T43" fmla="*/ 759 h 771"/>
                <a:gd name="T44" fmla="*/ 272 w 451"/>
                <a:gd name="T45" fmla="*/ 770 h 771"/>
                <a:gd name="T46" fmla="*/ 180 w 451"/>
                <a:gd name="T47" fmla="*/ 770 h 771"/>
                <a:gd name="T48" fmla="*/ 101 w 451"/>
                <a:gd name="T49" fmla="*/ 760 h 771"/>
                <a:gd name="T50" fmla="*/ 44 w 451"/>
                <a:gd name="T51" fmla="*/ 739 h 771"/>
                <a:gd name="T52" fmla="*/ 11 w 451"/>
                <a:gd name="T53" fmla="*/ 705 h 771"/>
                <a:gd name="T54" fmla="*/ 0 w 451"/>
                <a:gd name="T55" fmla="*/ 660 h 771"/>
                <a:gd name="T56" fmla="*/ 140 w 451"/>
                <a:gd name="T57" fmla="*/ 557 h 771"/>
                <a:gd name="T58" fmla="*/ 141 w 451"/>
                <a:gd name="T59" fmla="*/ 673 h 771"/>
                <a:gd name="T60" fmla="*/ 161 w 451"/>
                <a:gd name="T61" fmla="*/ 697 h 771"/>
                <a:gd name="T62" fmla="*/ 200 w 451"/>
                <a:gd name="T63" fmla="*/ 711 h 771"/>
                <a:gd name="T64" fmla="*/ 254 w 451"/>
                <a:gd name="T65" fmla="*/ 711 h 771"/>
                <a:gd name="T66" fmla="*/ 291 w 451"/>
                <a:gd name="T67" fmla="*/ 697 h 771"/>
                <a:gd name="T68" fmla="*/ 310 w 451"/>
                <a:gd name="T69" fmla="*/ 673 h 771"/>
                <a:gd name="T70" fmla="*/ 311 w 451"/>
                <a:gd name="T71" fmla="*/ 550 h 771"/>
                <a:gd name="T72" fmla="*/ 303 w 451"/>
                <a:gd name="T73" fmla="*/ 514 h 771"/>
                <a:gd name="T74" fmla="*/ 272 w 451"/>
                <a:gd name="T75" fmla="*/ 478 h 771"/>
                <a:gd name="T76" fmla="*/ 47 w 451"/>
                <a:gd name="T77" fmla="*/ 281 h 771"/>
                <a:gd name="T78" fmla="*/ 19 w 451"/>
                <a:gd name="T79" fmla="*/ 245 h 771"/>
                <a:gd name="T80" fmla="*/ 8 w 451"/>
                <a:gd name="T81" fmla="*/ 203 h 771"/>
                <a:gd name="T82" fmla="*/ 11 w 451"/>
                <a:gd name="T83" fmla="*/ 88 h 771"/>
                <a:gd name="T84" fmla="*/ 34 w 451"/>
                <a:gd name="T85" fmla="*/ 49 h 771"/>
                <a:gd name="T86" fmla="*/ 78 w 451"/>
                <a:gd name="T87" fmla="*/ 22 h 771"/>
                <a:gd name="T88" fmla="*/ 144 w 451"/>
                <a:gd name="T89" fmla="*/ 5 h 771"/>
                <a:gd name="T90" fmla="*/ 228 w 451"/>
                <a:gd name="T91"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1">
                  <a:moveTo>
                    <a:pt x="228" y="0"/>
                  </a:moveTo>
                  <a:lnTo>
                    <a:pt x="276" y="1"/>
                  </a:lnTo>
                  <a:lnTo>
                    <a:pt x="318" y="5"/>
                  </a:lnTo>
                  <a:lnTo>
                    <a:pt x="354" y="12"/>
                  </a:lnTo>
                  <a:lnTo>
                    <a:pt x="382" y="21"/>
                  </a:lnTo>
                  <a:lnTo>
                    <a:pt x="407" y="33"/>
                  </a:lnTo>
                  <a:lnTo>
                    <a:pt x="424" y="48"/>
                  </a:lnTo>
                  <a:lnTo>
                    <a:pt x="437" y="65"/>
                  </a:lnTo>
                  <a:lnTo>
                    <a:pt x="444" y="84"/>
                  </a:lnTo>
                  <a:lnTo>
                    <a:pt x="447" y="107"/>
                  </a:lnTo>
                  <a:lnTo>
                    <a:pt x="447" y="203"/>
                  </a:lnTo>
                  <a:lnTo>
                    <a:pt x="307" y="203"/>
                  </a:lnTo>
                  <a:lnTo>
                    <a:pt x="307" y="111"/>
                  </a:lnTo>
                  <a:lnTo>
                    <a:pt x="307" y="99"/>
                  </a:lnTo>
                  <a:lnTo>
                    <a:pt x="303" y="87"/>
                  </a:lnTo>
                  <a:lnTo>
                    <a:pt x="297" y="77"/>
                  </a:lnTo>
                  <a:lnTo>
                    <a:pt x="287" y="69"/>
                  </a:lnTo>
                  <a:lnTo>
                    <a:pt x="272" y="64"/>
                  </a:lnTo>
                  <a:lnTo>
                    <a:pt x="252" y="60"/>
                  </a:lnTo>
                  <a:lnTo>
                    <a:pt x="228" y="59"/>
                  </a:lnTo>
                  <a:lnTo>
                    <a:pt x="203" y="60"/>
                  </a:lnTo>
                  <a:lnTo>
                    <a:pt x="182" y="64"/>
                  </a:lnTo>
                  <a:lnTo>
                    <a:pt x="169" y="69"/>
                  </a:lnTo>
                  <a:lnTo>
                    <a:pt x="158" y="77"/>
                  </a:lnTo>
                  <a:lnTo>
                    <a:pt x="152" y="87"/>
                  </a:lnTo>
                  <a:lnTo>
                    <a:pt x="149" y="99"/>
                  </a:lnTo>
                  <a:lnTo>
                    <a:pt x="148" y="111"/>
                  </a:lnTo>
                  <a:lnTo>
                    <a:pt x="148" y="190"/>
                  </a:lnTo>
                  <a:lnTo>
                    <a:pt x="149" y="209"/>
                  </a:lnTo>
                  <a:lnTo>
                    <a:pt x="154" y="226"/>
                  </a:lnTo>
                  <a:lnTo>
                    <a:pt x="165" y="243"/>
                  </a:lnTo>
                  <a:lnTo>
                    <a:pt x="178" y="258"/>
                  </a:lnTo>
                  <a:lnTo>
                    <a:pt x="400" y="448"/>
                  </a:lnTo>
                  <a:lnTo>
                    <a:pt x="421" y="468"/>
                  </a:lnTo>
                  <a:lnTo>
                    <a:pt x="437" y="491"/>
                  </a:lnTo>
                  <a:lnTo>
                    <a:pt x="447" y="515"/>
                  </a:lnTo>
                  <a:lnTo>
                    <a:pt x="451" y="541"/>
                  </a:lnTo>
                  <a:lnTo>
                    <a:pt x="451" y="660"/>
                  </a:lnTo>
                  <a:lnTo>
                    <a:pt x="448" y="683"/>
                  </a:lnTo>
                  <a:lnTo>
                    <a:pt x="439" y="703"/>
                  </a:lnTo>
                  <a:lnTo>
                    <a:pt x="424" y="721"/>
                  </a:lnTo>
                  <a:lnTo>
                    <a:pt x="404" y="736"/>
                  </a:lnTo>
                  <a:lnTo>
                    <a:pt x="378" y="748"/>
                  </a:lnTo>
                  <a:lnTo>
                    <a:pt x="348" y="759"/>
                  </a:lnTo>
                  <a:lnTo>
                    <a:pt x="311" y="766"/>
                  </a:lnTo>
                  <a:lnTo>
                    <a:pt x="272" y="770"/>
                  </a:lnTo>
                  <a:lnTo>
                    <a:pt x="228" y="771"/>
                  </a:lnTo>
                  <a:lnTo>
                    <a:pt x="180" y="770"/>
                  </a:lnTo>
                  <a:lnTo>
                    <a:pt x="137" y="767"/>
                  </a:lnTo>
                  <a:lnTo>
                    <a:pt x="101" y="760"/>
                  </a:lnTo>
                  <a:lnTo>
                    <a:pt x="70" y="751"/>
                  </a:lnTo>
                  <a:lnTo>
                    <a:pt x="44" y="739"/>
                  </a:lnTo>
                  <a:lnTo>
                    <a:pt x="24" y="723"/>
                  </a:lnTo>
                  <a:lnTo>
                    <a:pt x="11" y="705"/>
                  </a:lnTo>
                  <a:lnTo>
                    <a:pt x="3" y="684"/>
                  </a:lnTo>
                  <a:lnTo>
                    <a:pt x="0" y="660"/>
                  </a:lnTo>
                  <a:lnTo>
                    <a:pt x="0" y="557"/>
                  </a:lnTo>
                  <a:lnTo>
                    <a:pt x="140" y="557"/>
                  </a:lnTo>
                  <a:lnTo>
                    <a:pt x="140" y="656"/>
                  </a:lnTo>
                  <a:lnTo>
                    <a:pt x="141" y="673"/>
                  </a:lnTo>
                  <a:lnTo>
                    <a:pt x="149" y="687"/>
                  </a:lnTo>
                  <a:lnTo>
                    <a:pt x="161" y="697"/>
                  </a:lnTo>
                  <a:lnTo>
                    <a:pt x="177" y="705"/>
                  </a:lnTo>
                  <a:lnTo>
                    <a:pt x="200" y="711"/>
                  </a:lnTo>
                  <a:lnTo>
                    <a:pt x="228" y="712"/>
                  </a:lnTo>
                  <a:lnTo>
                    <a:pt x="254" y="711"/>
                  </a:lnTo>
                  <a:lnTo>
                    <a:pt x="275" y="705"/>
                  </a:lnTo>
                  <a:lnTo>
                    <a:pt x="291" y="697"/>
                  </a:lnTo>
                  <a:lnTo>
                    <a:pt x="303" y="687"/>
                  </a:lnTo>
                  <a:lnTo>
                    <a:pt x="310" y="673"/>
                  </a:lnTo>
                  <a:lnTo>
                    <a:pt x="311" y="656"/>
                  </a:lnTo>
                  <a:lnTo>
                    <a:pt x="311" y="550"/>
                  </a:lnTo>
                  <a:lnTo>
                    <a:pt x="310" y="531"/>
                  </a:lnTo>
                  <a:lnTo>
                    <a:pt x="303" y="514"/>
                  </a:lnTo>
                  <a:lnTo>
                    <a:pt x="290" y="496"/>
                  </a:lnTo>
                  <a:lnTo>
                    <a:pt x="272" y="478"/>
                  </a:lnTo>
                  <a:lnTo>
                    <a:pt x="67" y="300"/>
                  </a:lnTo>
                  <a:lnTo>
                    <a:pt x="47" y="281"/>
                  </a:lnTo>
                  <a:lnTo>
                    <a:pt x="31" y="262"/>
                  </a:lnTo>
                  <a:lnTo>
                    <a:pt x="19" y="245"/>
                  </a:lnTo>
                  <a:lnTo>
                    <a:pt x="11" y="225"/>
                  </a:lnTo>
                  <a:lnTo>
                    <a:pt x="8" y="203"/>
                  </a:lnTo>
                  <a:lnTo>
                    <a:pt x="8" y="111"/>
                  </a:lnTo>
                  <a:lnTo>
                    <a:pt x="11" y="88"/>
                  </a:lnTo>
                  <a:lnTo>
                    <a:pt x="20" y="67"/>
                  </a:lnTo>
                  <a:lnTo>
                    <a:pt x="34" y="49"/>
                  </a:lnTo>
                  <a:lnTo>
                    <a:pt x="54" y="35"/>
                  </a:lnTo>
                  <a:lnTo>
                    <a:pt x="78" y="22"/>
                  </a:lnTo>
                  <a:lnTo>
                    <a:pt x="109" y="12"/>
                  </a:lnTo>
                  <a:lnTo>
                    <a:pt x="144" y="5"/>
                  </a:lnTo>
                  <a:lnTo>
                    <a:pt x="182" y="1"/>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17" name="Freeform 7">
              <a:extLst>
                <a:ext uri="{FF2B5EF4-FFF2-40B4-BE49-F238E27FC236}">
                  <a16:creationId xmlns:a16="http://schemas.microsoft.com/office/drawing/2014/main" id="{1F1477A1-88C0-16C1-97BB-58133DE84CD4}"/>
                </a:ext>
              </a:extLst>
            </p:cNvPr>
            <p:cNvSpPr>
              <a:spLocks noEditPoints="1"/>
            </p:cNvSpPr>
            <p:nvPr/>
          </p:nvSpPr>
          <p:spPr bwMode="auto">
            <a:xfrm>
              <a:off x="2282826" y="5000626"/>
              <a:ext cx="387350" cy="611188"/>
            </a:xfrm>
            <a:custGeom>
              <a:avLst/>
              <a:gdLst>
                <a:gd name="T0" fmla="*/ 213 w 489"/>
                <a:gd name="T1" fmla="*/ 61 h 772"/>
                <a:gd name="T2" fmla="*/ 172 w 489"/>
                <a:gd name="T3" fmla="*/ 71 h 772"/>
                <a:gd name="T4" fmla="*/ 149 w 489"/>
                <a:gd name="T5" fmla="*/ 90 h 772"/>
                <a:gd name="T6" fmla="*/ 140 w 489"/>
                <a:gd name="T7" fmla="*/ 116 h 772"/>
                <a:gd name="T8" fmla="*/ 138 w 489"/>
                <a:gd name="T9" fmla="*/ 642 h 772"/>
                <a:gd name="T10" fmla="*/ 142 w 489"/>
                <a:gd name="T11" fmla="*/ 670 h 772"/>
                <a:gd name="T12" fmla="*/ 158 w 489"/>
                <a:gd name="T13" fmla="*/ 693 h 772"/>
                <a:gd name="T14" fmla="*/ 191 w 489"/>
                <a:gd name="T15" fmla="*/ 707 h 772"/>
                <a:gd name="T16" fmla="*/ 244 w 489"/>
                <a:gd name="T17" fmla="*/ 713 h 772"/>
                <a:gd name="T18" fmla="*/ 298 w 489"/>
                <a:gd name="T19" fmla="*/ 707 h 772"/>
                <a:gd name="T20" fmla="*/ 330 w 489"/>
                <a:gd name="T21" fmla="*/ 693 h 772"/>
                <a:gd name="T22" fmla="*/ 345 w 489"/>
                <a:gd name="T23" fmla="*/ 670 h 772"/>
                <a:gd name="T24" fmla="*/ 349 w 489"/>
                <a:gd name="T25" fmla="*/ 642 h 772"/>
                <a:gd name="T26" fmla="*/ 349 w 489"/>
                <a:gd name="T27" fmla="*/ 116 h 772"/>
                <a:gd name="T28" fmla="*/ 340 w 489"/>
                <a:gd name="T29" fmla="*/ 90 h 772"/>
                <a:gd name="T30" fmla="*/ 317 w 489"/>
                <a:gd name="T31" fmla="*/ 71 h 772"/>
                <a:gd name="T32" fmla="*/ 274 w 489"/>
                <a:gd name="T33" fmla="*/ 61 h 772"/>
                <a:gd name="T34" fmla="*/ 244 w 489"/>
                <a:gd name="T35" fmla="*/ 0 h 772"/>
                <a:gd name="T36" fmla="*/ 334 w 489"/>
                <a:gd name="T37" fmla="*/ 6 h 772"/>
                <a:gd name="T38" fmla="*/ 400 w 489"/>
                <a:gd name="T39" fmla="*/ 20 h 772"/>
                <a:gd name="T40" fmla="*/ 446 w 489"/>
                <a:gd name="T41" fmla="*/ 43 h 772"/>
                <a:gd name="T42" fmla="*/ 474 w 489"/>
                <a:gd name="T43" fmla="*/ 73 h 772"/>
                <a:gd name="T44" fmla="*/ 487 w 489"/>
                <a:gd name="T45" fmla="*/ 109 h 772"/>
                <a:gd name="T46" fmla="*/ 489 w 489"/>
                <a:gd name="T47" fmla="*/ 643 h 772"/>
                <a:gd name="T48" fmla="*/ 482 w 489"/>
                <a:gd name="T49" fmla="*/ 682 h 772"/>
                <a:gd name="T50" fmla="*/ 462 w 489"/>
                <a:gd name="T51" fmla="*/ 715 h 772"/>
                <a:gd name="T52" fmla="*/ 425 w 489"/>
                <a:gd name="T53" fmla="*/ 742 h 772"/>
                <a:gd name="T54" fmla="*/ 369 w 489"/>
                <a:gd name="T55" fmla="*/ 761 h 772"/>
                <a:gd name="T56" fmla="*/ 291 w 489"/>
                <a:gd name="T57" fmla="*/ 770 h 772"/>
                <a:gd name="T58" fmla="*/ 196 w 489"/>
                <a:gd name="T59" fmla="*/ 770 h 772"/>
                <a:gd name="T60" fmla="*/ 118 w 489"/>
                <a:gd name="T61" fmla="*/ 761 h 772"/>
                <a:gd name="T62" fmla="*/ 62 w 489"/>
                <a:gd name="T63" fmla="*/ 742 h 772"/>
                <a:gd name="T64" fmla="*/ 26 w 489"/>
                <a:gd name="T65" fmla="*/ 715 h 772"/>
                <a:gd name="T66" fmla="*/ 5 w 489"/>
                <a:gd name="T67" fmla="*/ 682 h 772"/>
                <a:gd name="T68" fmla="*/ 0 w 489"/>
                <a:gd name="T69" fmla="*/ 643 h 772"/>
                <a:gd name="T70" fmla="*/ 1 w 489"/>
                <a:gd name="T71" fmla="*/ 109 h 772"/>
                <a:gd name="T72" fmla="*/ 14 w 489"/>
                <a:gd name="T73" fmla="*/ 73 h 772"/>
                <a:gd name="T74" fmla="*/ 42 w 489"/>
                <a:gd name="T75" fmla="*/ 43 h 772"/>
                <a:gd name="T76" fmla="*/ 87 w 489"/>
                <a:gd name="T77" fmla="*/ 20 h 772"/>
                <a:gd name="T78" fmla="*/ 154 w 489"/>
                <a:gd name="T79" fmla="*/ 6 h 772"/>
                <a:gd name="T80" fmla="*/ 244 w 489"/>
                <a:gd name="T8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9" h="772">
                  <a:moveTo>
                    <a:pt x="244" y="59"/>
                  </a:moveTo>
                  <a:lnTo>
                    <a:pt x="213" y="61"/>
                  </a:lnTo>
                  <a:lnTo>
                    <a:pt x="191" y="65"/>
                  </a:lnTo>
                  <a:lnTo>
                    <a:pt x="172" y="71"/>
                  </a:lnTo>
                  <a:lnTo>
                    <a:pt x="158" y="79"/>
                  </a:lnTo>
                  <a:lnTo>
                    <a:pt x="149" y="90"/>
                  </a:lnTo>
                  <a:lnTo>
                    <a:pt x="142" y="102"/>
                  </a:lnTo>
                  <a:lnTo>
                    <a:pt x="140" y="116"/>
                  </a:lnTo>
                  <a:lnTo>
                    <a:pt x="138" y="130"/>
                  </a:lnTo>
                  <a:lnTo>
                    <a:pt x="138" y="642"/>
                  </a:lnTo>
                  <a:lnTo>
                    <a:pt x="140" y="656"/>
                  </a:lnTo>
                  <a:lnTo>
                    <a:pt x="142" y="670"/>
                  </a:lnTo>
                  <a:lnTo>
                    <a:pt x="149" y="683"/>
                  </a:lnTo>
                  <a:lnTo>
                    <a:pt x="158" y="693"/>
                  </a:lnTo>
                  <a:lnTo>
                    <a:pt x="172" y="702"/>
                  </a:lnTo>
                  <a:lnTo>
                    <a:pt x="191" y="707"/>
                  </a:lnTo>
                  <a:lnTo>
                    <a:pt x="213" y="711"/>
                  </a:lnTo>
                  <a:lnTo>
                    <a:pt x="244" y="713"/>
                  </a:lnTo>
                  <a:lnTo>
                    <a:pt x="274" y="711"/>
                  </a:lnTo>
                  <a:lnTo>
                    <a:pt x="298" y="707"/>
                  </a:lnTo>
                  <a:lnTo>
                    <a:pt x="317" y="702"/>
                  </a:lnTo>
                  <a:lnTo>
                    <a:pt x="330" y="693"/>
                  </a:lnTo>
                  <a:lnTo>
                    <a:pt x="340" y="683"/>
                  </a:lnTo>
                  <a:lnTo>
                    <a:pt x="345" y="670"/>
                  </a:lnTo>
                  <a:lnTo>
                    <a:pt x="349" y="656"/>
                  </a:lnTo>
                  <a:lnTo>
                    <a:pt x="349" y="642"/>
                  </a:lnTo>
                  <a:lnTo>
                    <a:pt x="349" y="130"/>
                  </a:lnTo>
                  <a:lnTo>
                    <a:pt x="349" y="116"/>
                  </a:lnTo>
                  <a:lnTo>
                    <a:pt x="345" y="102"/>
                  </a:lnTo>
                  <a:lnTo>
                    <a:pt x="340" y="90"/>
                  </a:lnTo>
                  <a:lnTo>
                    <a:pt x="330" y="79"/>
                  </a:lnTo>
                  <a:lnTo>
                    <a:pt x="317" y="71"/>
                  </a:lnTo>
                  <a:lnTo>
                    <a:pt x="298" y="65"/>
                  </a:lnTo>
                  <a:lnTo>
                    <a:pt x="274" y="61"/>
                  </a:lnTo>
                  <a:lnTo>
                    <a:pt x="244" y="59"/>
                  </a:lnTo>
                  <a:close/>
                  <a:moveTo>
                    <a:pt x="244" y="0"/>
                  </a:moveTo>
                  <a:lnTo>
                    <a:pt x="291" y="2"/>
                  </a:lnTo>
                  <a:lnTo>
                    <a:pt x="334" y="6"/>
                  </a:lnTo>
                  <a:lnTo>
                    <a:pt x="369" y="11"/>
                  </a:lnTo>
                  <a:lnTo>
                    <a:pt x="400" y="20"/>
                  </a:lnTo>
                  <a:lnTo>
                    <a:pt x="425" y="31"/>
                  </a:lnTo>
                  <a:lnTo>
                    <a:pt x="446" y="43"/>
                  </a:lnTo>
                  <a:lnTo>
                    <a:pt x="462" y="57"/>
                  </a:lnTo>
                  <a:lnTo>
                    <a:pt x="474" y="73"/>
                  </a:lnTo>
                  <a:lnTo>
                    <a:pt x="482" y="90"/>
                  </a:lnTo>
                  <a:lnTo>
                    <a:pt x="487" y="109"/>
                  </a:lnTo>
                  <a:lnTo>
                    <a:pt x="489" y="129"/>
                  </a:lnTo>
                  <a:lnTo>
                    <a:pt x="489" y="643"/>
                  </a:lnTo>
                  <a:lnTo>
                    <a:pt x="487" y="663"/>
                  </a:lnTo>
                  <a:lnTo>
                    <a:pt x="482" y="682"/>
                  </a:lnTo>
                  <a:lnTo>
                    <a:pt x="474" y="699"/>
                  </a:lnTo>
                  <a:lnTo>
                    <a:pt x="462" y="715"/>
                  </a:lnTo>
                  <a:lnTo>
                    <a:pt x="446" y="729"/>
                  </a:lnTo>
                  <a:lnTo>
                    <a:pt x="425" y="742"/>
                  </a:lnTo>
                  <a:lnTo>
                    <a:pt x="400" y="753"/>
                  </a:lnTo>
                  <a:lnTo>
                    <a:pt x="369" y="761"/>
                  </a:lnTo>
                  <a:lnTo>
                    <a:pt x="334" y="766"/>
                  </a:lnTo>
                  <a:lnTo>
                    <a:pt x="291" y="770"/>
                  </a:lnTo>
                  <a:lnTo>
                    <a:pt x="244" y="772"/>
                  </a:lnTo>
                  <a:lnTo>
                    <a:pt x="196" y="770"/>
                  </a:lnTo>
                  <a:lnTo>
                    <a:pt x="154" y="766"/>
                  </a:lnTo>
                  <a:lnTo>
                    <a:pt x="118" y="761"/>
                  </a:lnTo>
                  <a:lnTo>
                    <a:pt x="87" y="753"/>
                  </a:lnTo>
                  <a:lnTo>
                    <a:pt x="62" y="742"/>
                  </a:lnTo>
                  <a:lnTo>
                    <a:pt x="42" y="729"/>
                  </a:lnTo>
                  <a:lnTo>
                    <a:pt x="26" y="715"/>
                  </a:lnTo>
                  <a:lnTo>
                    <a:pt x="14" y="699"/>
                  </a:lnTo>
                  <a:lnTo>
                    <a:pt x="5" y="682"/>
                  </a:lnTo>
                  <a:lnTo>
                    <a:pt x="1" y="663"/>
                  </a:lnTo>
                  <a:lnTo>
                    <a:pt x="0" y="643"/>
                  </a:lnTo>
                  <a:lnTo>
                    <a:pt x="0" y="129"/>
                  </a:lnTo>
                  <a:lnTo>
                    <a:pt x="1" y="109"/>
                  </a:lnTo>
                  <a:lnTo>
                    <a:pt x="5" y="90"/>
                  </a:lnTo>
                  <a:lnTo>
                    <a:pt x="14" y="73"/>
                  </a:lnTo>
                  <a:lnTo>
                    <a:pt x="26" y="57"/>
                  </a:lnTo>
                  <a:lnTo>
                    <a:pt x="42" y="43"/>
                  </a:lnTo>
                  <a:lnTo>
                    <a:pt x="62" y="31"/>
                  </a:lnTo>
                  <a:lnTo>
                    <a:pt x="87" y="20"/>
                  </a:lnTo>
                  <a:lnTo>
                    <a:pt x="118" y="11"/>
                  </a:lnTo>
                  <a:lnTo>
                    <a:pt x="154" y="6"/>
                  </a:lnTo>
                  <a:lnTo>
                    <a:pt x="196" y="2"/>
                  </a:lnTo>
                  <a:lnTo>
                    <a:pt x="2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48" name="Freeform 8">
              <a:extLst>
                <a:ext uri="{FF2B5EF4-FFF2-40B4-BE49-F238E27FC236}">
                  <a16:creationId xmlns:a16="http://schemas.microsoft.com/office/drawing/2014/main" id="{462EC51A-A7E6-72EB-CF47-32978D92BF9A}"/>
                </a:ext>
              </a:extLst>
            </p:cNvPr>
            <p:cNvSpPr>
              <a:spLocks noEditPoints="1"/>
            </p:cNvSpPr>
            <p:nvPr/>
          </p:nvSpPr>
          <p:spPr bwMode="auto">
            <a:xfrm>
              <a:off x="2730501" y="5005388"/>
              <a:ext cx="360363" cy="603250"/>
            </a:xfrm>
            <a:custGeom>
              <a:avLst/>
              <a:gdLst>
                <a:gd name="T0" fmla="*/ 140 w 454"/>
                <a:gd name="T1" fmla="*/ 59 h 759"/>
                <a:gd name="T2" fmla="*/ 140 w 454"/>
                <a:gd name="T3" fmla="*/ 358 h 759"/>
                <a:gd name="T4" fmla="*/ 207 w 454"/>
                <a:gd name="T5" fmla="*/ 358 h 759"/>
                <a:gd name="T6" fmla="*/ 232 w 454"/>
                <a:gd name="T7" fmla="*/ 358 h 759"/>
                <a:gd name="T8" fmla="*/ 255 w 454"/>
                <a:gd name="T9" fmla="*/ 355 h 759"/>
                <a:gd name="T10" fmla="*/ 275 w 454"/>
                <a:gd name="T11" fmla="*/ 352 h 759"/>
                <a:gd name="T12" fmla="*/ 291 w 454"/>
                <a:gd name="T13" fmla="*/ 346 h 759"/>
                <a:gd name="T14" fmla="*/ 303 w 454"/>
                <a:gd name="T15" fmla="*/ 337 h 759"/>
                <a:gd name="T16" fmla="*/ 311 w 454"/>
                <a:gd name="T17" fmla="*/ 325 h 759"/>
                <a:gd name="T18" fmla="*/ 314 w 454"/>
                <a:gd name="T19" fmla="*/ 311 h 759"/>
                <a:gd name="T20" fmla="*/ 314 w 454"/>
                <a:gd name="T21" fmla="*/ 106 h 759"/>
                <a:gd name="T22" fmla="*/ 311 w 454"/>
                <a:gd name="T23" fmla="*/ 91 h 759"/>
                <a:gd name="T24" fmla="*/ 303 w 454"/>
                <a:gd name="T25" fmla="*/ 79 h 759"/>
                <a:gd name="T26" fmla="*/ 291 w 454"/>
                <a:gd name="T27" fmla="*/ 71 h 759"/>
                <a:gd name="T28" fmla="*/ 275 w 454"/>
                <a:gd name="T29" fmla="*/ 64 h 759"/>
                <a:gd name="T30" fmla="*/ 255 w 454"/>
                <a:gd name="T31" fmla="*/ 62 h 759"/>
                <a:gd name="T32" fmla="*/ 232 w 454"/>
                <a:gd name="T33" fmla="*/ 59 h 759"/>
                <a:gd name="T34" fmla="*/ 207 w 454"/>
                <a:gd name="T35" fmla="*/ 59 h 759"/>
                <a:gd name="T36" fmla="*/ 140 w 454"/>
                <a:gd name="T37" fmla="*/ 59 h 759"/>
                <a:gd name="T38" fmla="*/ 0 w 454"/>
                <a:gd name="T39" fmla="*/ 0 h 759"/>
                <a:gd name="T40" fmla="*/ 221 w 454"/>
                <a:gd name="T41" fmla="*/ 0 h 759"/>
                <a:gd name="T42" fmla="*/ 271 w 454"/>
                <a:gd name="T43" fmla="*/ 0 h 759"/>
                <a:gd name="T44" fmla="*/ 314 w 454"/>
                <a:gd name="T45" fmla="*/ 4 h 759"/>
                <a:gd name="T46" fmla="*/ 350 w 454"/>
                <a:gd name="T47" fmla="*/ 8 h 759"/>
                <a:gd name="T48" fmla="*/ 380 w 454"/>
                <a:gd name="T49" fmla="*/ 16 h 759"/>
                <a:gd name="T50" fmla="*/ 404 w 454"/>
                <a:gd name="T51" fmla="*/ 26 h 759"/>
                <a:gd name="T52" fmla="*/ 423 w 454"/>
                <a:gd name="T53" fmla="*/ 38 h 759"/>
                <a:gd name="T54" fmla="*/ 437 w 454"/>
                <a:gd name="T55" fmla="*/ 52 h 759"/>
                <a:gd name="T56" fmla="*/ 447 w 454"/>
                <a:gd name="T57" fmla="*/ 70 h 759"/>
                <a:gd name="T58" fmla="*/ 452 w 454"/>
                <a:gd name="T59" fmla="*/ 91 h 759"/>
                <a:gd name="T60" fmla="*/ 454 w 454"/>
                <a:gd name="T61" fmla="*/ 115 h 759"/>
                <a:gd name="T62" fmla="*/ 454 w 454"/>
                <a:gd name="T63" fmla="*/ 301 h 759"/>
                <a:gd name="T64" fmla="*/ 451 w 454"/>
                <a:gd name="T65" fmla="*/ 325 h 759"/>
                <a:gd name="T66" fmla="*/ 447 w 454"/>
                <a:gd name="T67" fmla="*/ 347 h 759"/>
                <a:gd name="T68" fmla="*/ 437 w 454"/>
                <a:gd name="T69" fmla="*/ 364 h 759"/>
                <a:gd name="T70" fmla="*/ 423 w 454"/>
                <a:gd name="T71" fmla="*/ 379 h 759"/>
                <a:gd name="T72" fmla="*/ 404 w 454"/>
                <a:gd name="T73" fmla="*/ 391 h 759"/>
                <a:gd name="T74" fmla="*/ 380 w 454"/>
                <a:gd name="T75" fmla="*/ 402 h 759"/>
                <a:gd name="T76" fmla="*/ 350 w 454"/>
                <a:gd name="T77" fmla="*/ 408 h 759"/>
                <a:gd name="T78" fmla="*/ 314 w 454"/>
                <a:gd name="T79" fmla="*/ 414 h 759"/>
                <a:gd name="T80" fmla="*/ 271 w 454"/>
                <a:gd name="T81" fmla="*/ 416 h 759"/>
                <a:gd name="T82" fmla="*/ 221 w 454"/>
                <a:gd name="T83" fmla="*/ 416 h 759"/>
                <a:gd name="T84" fmla="*/ 140 w 454"/>
                <a:gd name="T85" fmla="*/ 416 h 759"/>
                <a:gd name="T86" fmla="*/ 140 w 454"/>
                <a:gd name="T87" fmla="*/ 759 h 759"/>
                <a:gd name="T88" fmla="*/ 0 w 454"/>
                <a:gd name="T89" fmla="*/ 759 h 759"/>
                <a:gd name="T90" fmla="*/ 0 w 454"/>
                <a:gd name="T91"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4" h="759">
                  <a:moveTo>
                    <a:pt x="140" y="59"/>
                  </a:moveTo>
                  <a:lnTo>
                    <a:pt x="140" y="358"/>
                  </a:lnTo>
                  <a:lnTo>
                    <a:pt x="207" y="358"/>
                  </a:lnTo>
                  <a:lnTo>
                    <a:pt x="232" y="358"/>
                  </a:lnTo>
                  <a:lnTo>
                    <a:pt x="255" y="355"/>
                  </a:lnTo>
                  <a:lnTo>
                    <a:pt x="275" y="352"/>
                  </a:lnTo>
                  <a:lnTo>
                    <a:pt x="291" y="346"/>
                  </a:lnTo>
                  <a:lnTo>
                    <a:pt x="303" y="337"/>
                  </a:lnTo>
                  <a:lnTo>
                    <a:pt x="311" y="325"/>
                  </a:lnTo>
                  <a:lnTo>
                    <a:pt x="314" y="311"/>
                  </a:lnTo>
                  <a:lnTo>
                    <a:pt x="314" y="106"/>
                  </a:lnTo>
                  <a:lnTo>
                    <a:pt x="311" y="91"/>
                  </a:lnTo>
                  <a:lnTo>
                    <a:pt x="303" y="79"/>
                  </a:lnTo>
                  <a:lnTo>
                    <a:pt x="291" y="71"/>
                  </a:lnTo>
                  <a:lnTo>
                    <a:pt x="275" y="64"/>
                  </a:lnTo>
                  <a:lnTo>
                    <a:pt x="255" y="62"/>
                  </a:lnTo>
                  <a:lnTo>
                    <a:pt x="232" y="59"/>
                  </a:lnTo>
                  <a:lnTo>
                    <a:pt x="207" y="59"/>
                  </a:lnTo>
                  <a:lnTo>
                    <a:pt x="140" y="59"/>
                  </a:lnTo>
                  <a:close/>
                  <a:moveTo>
                    <a:pt x="0" y="0"/>
                  </a:moveTo>
                  <a:lnTo>
                    <a:pt x="221" y="0"/>
                  </a:lnTo>
                  <a:lnTo>
                    <a:pt x="271" y="0"/>
                  </a:lnTo>
                  <a:lnTo>
                    <a:pt x="314" y="4"/>
                  </a:lnTo>
                  <a:lnTo>
                    <a:pt x="350" y="8"/>
                  </a:lnTo>
                  <a:lnTo>
                    <a:pt x="380" y="16"/>
                  </a:lnTo>
                  <a:lnTo>
                    <a:pt x="404" y="26"/>
                  </a:lnTo>
                  <a:lnTo>
                    <a:pt x="423" y="38"/>
                  </a:lnTo>
                  <a:lnTo>
                    <a:pt x="437" y="52"/>
                  </a:lnTo>
                  <a:lnTo>
                    <a:pt x="447" y="70"/>
                  </a:lnTo>
                  <a:lnTo>
                    <a:pt x="452" y="91"/>
                  </a:lnTo>
                  <a:lnTo>
                    <a:pt x="454" y="115"/>
                  </a:lnTo>
                  <a:lnTo>
                    <a:pt x="454" y="301"/>
                  </a:lnTo>
                  <a:lnTo>
                    <a:pt x="451" y="325"/>
                  </a:lnTo>
                  <a:lnTo>
                    <a:pt x="447" y="347"/>
                  </a:lnTo>
                  <a:lnTo>
                    <a:pt x="437" y="364"/>
                  </a:lnTo>
                  <a:lnTo>
                    <a:pt x="423" y="379"/>
                  </a:lnTo>
                  <a:lnTo>
                    <a:pt x="404" y="391"/>
                  </a:lnTo>
                  <a:lnTo>
                    <a:pt x="380" y="402"/>
                  </a:lnTo>
                  <a:lnTo>
                    <a:pt x="350" y="408"/>
                  </a:lnTo>
                  <a:lnTo>
                    <a:pt x="314" y="414"/>
                  </a:lnTo>
                  <a:lnTo>
                    <a:pt x="271" y="416"/>
                  </a:lnTo>
                  <a:lnTo>
                    <a:pt x="221" y="416"/>
                  </a:lnTo>
                  <a:lnTo>
                    <a:pt x="140" y="416"/>
                  </a:lnTo>
                  <a:lnTo>
                    <a:pt x="140" y="759"/>
                  </a:lnTo>
                  <a:lnTo>
                    <a:pt x="0" y="7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0" name="Freeform 9">
              <a:extLst>
                <a:ext uri="{FF2B5EF4-FFF2-40B4-BE49-F238E27FC236}">
                  <a16:creationId xmlns:a16="http://schemas.microsoft.com/office/drawing/2014/main" id="{0C7BF16E-5314-2556-E0A4-84EC34DF80BE}"/>
                </a:ext>
              </a:extLst>
            </p:cNvPr>
            <p:cNvSpPr>
              <a:spLocks/>
            </p:cNvSpPr>
            <p:nvPr/>
          </p:nvSpPr>
          <p:spPr bwMode="auto">
            <a:xfrm>
              <a:off x="3121026" y="5000626"/>
              <a:ext cx="358775" cy="611188"/>
            </a:xfrm>
            <a:custGeom>
              <a:avLst/>
              <a:gdLst>
                <a:gd name="T0" fmla="*/ 277 w 451"/>
                <a:gd name="T1" fmla="*/ 2 h 772"/>
                <a:gd name="T2" fmla="*/ 355 w 451"/>
                <a:gd name="T3" fmla="*/ 12 h 772"/>
                <a:gd name="T4" fmla="*/ 407 w 451"/>
                <a:gd name="T5" fmla="*/ 34 h 772"/>
                <a:gd name="T6" fmla="*/ 438 w 451"/>
                <a:gd name="T7" fmla="*/ 65 h 772"/>
                <a:gd name="T8" fmla="*/ 447 w 451"/>
                <a:gd name="T9" fmla="*/ 106 h 772"/>
                <a:gd name="T10" fmla="*/ 309 w 451"/>
                <a:gd name="T11" fmla="*/ 204 h 772"/>
                <a:gd name="T12" fmla="*/ 308 w 451"/>
                <a:gd name="T13" fmla="*/ 98 h 772"/>
                <a:gd name="T14" fmla="*/ 297 w 451"/>
                <a:gd name="T15" fmla="*/ 78 h 772"/>
                <a:gd name="T16" fmla="*/ 273 w 451"/>
                <a:gd name="T17" fmla="*/ 65 h 772"/>
                <a:gd name="T18" fmla="*/ 229 w 451"/>
                <a:gd name="T19" fmla="*/ 59 h 772"/>
                <a:gd name="T20" fmla="*/ 184 w 451"/>
                <a:gd name="T21" fmla="*/ 65 h 772"/>
                <a:gd name="T22" fmla="*/ 159 w 451"/>
                <a:gd name="T23" fmla="*/ 78 h 772"/>
                <a:gd name="T24" fmla="*/ 149 w 451"/>
                <a:gd name="T25" fmla="*/ 98 h 772"/>
                <a:gd name="T26" fmla="*/ 148 w 451"/>
                <a:gd name="T27" fmla="*/ 191 h 772"/>
                <a:gd name="T28" fmla="*/ 155 w 451"/>
                <a:gd name="T29" fmla="*/ 227 h 772"/>
                <a:gd name="T30" fmla="*/ 180 w 451"/>
                <a:gd name="T31" fmla="*/ 259 h 772"/>
                <a:gd name="T32" fmla="*/ 422 w 451"/>
                <a:gd name="T33" fmla="*/ 469 h 772"/>
                <a:gd name="T34" fmla="*/ 449 w 451"/>
                <a:gd name="T35" fmla="*/ 516 h 772"/>
                <a:gd name="T36" fmla="*/ 451 w 451"/>
                <a:gd name="T37" fmla="*/ 660 h 772"/>
                <a:gd name="T38" fmla="*/ 439 w 451"/>
                <a:gd name="T39" fmla="*/ 703 h 772"/>
                <a:gd name="T40" fmla="*/ 404 w 451"/>
                <a:gd name="T41" fmla="*/ 737 h 772"/>
                <a:gd name="T42" fmla="*/ 348 w 451"/>
                <a:gd name="T43" fmla="*/ 760 h 772"/>
                <a:gd name="T44" fmla="*/ 273 w 451"/>
                <a:gd name="T45" fmla="*/ 770 h 772"/>
                <a:gd name="T46" fmla="*/ 180 w 451"/>
                <a:gd name="T47" fmla="*/ 770 h 772"/>
                <a:gd name="T48" fmla="*/ 101 w 451"/>
                <a:gd name="T49" fmla="*/ 760 h 772"/>
                <a:gd name="T50" fmla="*/ 45 w 451"/>
                <a:gd name="T51" fmla="*/ 738 h 772"/>
                <a:gd name="T52" fmla="*/ 11 w 451"/>
                <a:gd name="T53" fmla="*/ 706 h 772"/>
                <a:gd name="T54" fmla="*/ 0 w 451"/>
                <a:gd name="T55" fmla="*/ 660 h 772"/>
                <a:gd name="T56" fmla="*/ 140 w 451"/>
                <a:gd name="T57" fmla="*/ 556 h 772"/>
                <a:gd name="T58" fmla="*/ 143 w 451"/>
                <a:gd name="T59" fmla="*/ 672 h 772"/>
                <a:gd name="T60" fmla="*/ 161 w 451"/>
                <a:gd name="T61" fmla="*/ 698 h 772"/>
                <a:gd name="T62" fmla="*/ 200 w 451"/>
                <a:gd name="T63" fmla="*/ 711 h 772"/>
                <a:gd name="T64" fmla="*/ 254 w 451"/>
                <a:gd name="T65" fmla="*/ 711 h 772"/>
                <a:gd name="T66" fmla="*/ 292 w 451"/>
                <a:gd name="T67" fmla="*/ 698 h 772"/>
                <a:gd name="T68" fmla="*/ 310 w 451"/>
                <a:gd name="T69" fmla="*/ 672 h 772"/>
                <a:gd name="T70" fmla="*/ 313 w 451"/>
                <a:gd name="T71" fmla="*/ 551 h 772"/>
                <a:gd name="T72" fmla="*/ 304 w 451"/>
                <a:gd name="T73" fmla="*/ 513 h 772"/>
                <a:gd name="T74" fmla="*/ 273 w 451"/>
                <a:gd name="T75" fmla="*/ 477 h 772"/>
                <a:gd name="T76" fmla="*/ 47 w 451"/>
                <a:gd name="T77" fmla="*/ 282 h 772"/>
                <a:gd name="T78" fmla="*/ 19 w 451"/>
                <a:gd name="T79" fmla="*/ 244 h 772"/>
                <a:gd name="T80" fmla="*/ 10 w 451"/>
                <a:gd name="T81" fmla="*/ 204 h 772"/>
                <a:gd name="T82" fmla="*/ 13 w 451"/>
                <a:gd name="T83" fmla="*/ 89 h 772"/>
                <a:gd name="T84" fmla="*/ 35 w 451"/>
                <a:gd name="T85" fmla="*/ 50 h 772"/>
                <a:gd name="T86" fmla="*/ 78 w 451"/>
                <a:gd name="T87" fmla="*/ 22 h 772"/>
                <a:gd name="T88" fmla="*/ 144 w 451"/>
                <a:gd name="T89" fmla="*/ 6 h 772"/>
                <a:gd name="T90" fmla="*/ 229 w 451"/>
                <a:gd name="T9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2">
                  <a:moveTo>
                    <a:pt x="229" y="0"/>
                  </a:moveTo>
                  <a:lnTo>
                    <a:pt x="277" y="2"/>
                  </a:lnTo>
                  <a:lnTo>
                    <a:pt x="318" y="6"/>
                  </a:lnTo>
                  <a:lnTo>
                    <a:pt x="355" y="12"/>
                  </a:lnTo>
                  <a:lnTo>
                    <a:pt x="384" y="22"/>
                  </a:lnTo>
                  <a:lnTo>
                    <a:pt x="407" y="34"/>
                  </a:lnTo>
                  <a:lnTo>
                    <a:pt x="426" y="49"/>
                  </a:lnTo>
                  <a:lnTo>
                    <a:pt x="438" y="65"/>
                  </a:lnTo>
                  <a:lnTo>
                    <a:pt x="445" y="85"/>
                  </a:lnTo>
                  <a:lnTo>
                    <a:pt x="447" y="106"/>
                  </a:lnTo>
                  <a:lnTo>
                    <a:pt x="447" y="204"/>
                  </a:lnTo>
                  <a:lnTo>
                    <a:pt x="309" y="204"/>
                  </a:lnTo>
                  <a:lnTo>
                    <a:pt x="309" y="110"/>
                  </a:lnTo>
                  <a:lnTo>
                    <a:pt x="308" y="98"/>
                  </a:lnTo>
                  <a:lnTo>
                    <a:pt x="304" y="87"/>
                  </a:lnTo>
                  <a:lnTo>
                    <a:pt x="297" y="78"/>
                  </a:lnTo>
                  <a:lnTo>
                    <a:pt x="288" y="70"/>
                  </a:lnTo>
                  <a:lnTo>
                    <a:pt x="273" y="65"/>
                  </a:lnTo>
                  <a:lnTo>
                    <a:pt x="254" y="61"/>
                  </a:lnTo>
                  <a:lnTo>
                    <a:pt x="229" y="59"/>
                  </a:lnTo>
                  <a:lnTo>
                    <a:pt x="203" y="61"/>
                  </a:lnTo>
                  <a:lnTo>
                    <a:pt x="184" y="65"/>
                  </a:lnTo>
                  <a:lnTo>
                    <a:pt x="170" y="70"/>
                  </a:lnTo>
                  <a:lnTo>
                    <a:pt x="159" y="78"/>
                  </a:lnTo>
                  <a:lnTo>
                    <a:pt x="152" y="87"/>
                  </a:lnTo>
                  <a:lnTo>
                    <a:pt x="149" y="98"/>
                  </a:lnTo>
                  <a:lnTo>
                    <a:pt x="148" y="110"/>
                  </a:lnTo>
                  <a:lnTo>
                    <a:pt x="148" y="191"/>
                  </a:lnTo>
                  <a:lnTo>
                    <a:pt x="149" y="209"/>
                  </a:lnTo>
                  <a:lnTo>
                    <a:pt x="155" y="227"/>
                  </a:lnTo>
                  <a:lnTo>
                    <a:pt x="165" y="243"/>
                  </a:lnTo>
                  <a:lnTo>
                    <a:pt x="180" y="259"/>
                  </a:lnTo>
                  <a:lnTo>
                    <a:pt x="402" y="448"/>
                  </a:lnTo>
                  <a:lnTo>
                    <a:pt x="422" y="469"/>
                  </a:lnTo>
                  <a:lnTo>
                    <a:pt x="438" y="492"/>
                  </a:lnTo>
                  <a:lnTo>
                    <a:pt x="449" y="516"/>
                  </a:lnTo>
                  <a:lnTo>
                    <a:pt x="451" y="541"/>
                  </a:lnTo>
                  <a:lnTo>
                    <a:pt x="451" y="660"/>
                  </a:lnTo>
                  <a:lnTo>
                    <a:pt x="449" y="683"/>
                  </a:lnTo>
                  <a:lnTo>
                    <a:pt x="439" y="703"/>
                  </a:lnTo>
                  <a:lnTo>
                    <a:pt x="424" y="721"/>
                  </a:lnTo>
                  <a:lnTo>
                    <a:pt x="404" y="737"/>
                  </a:lnTo>
                  <a:lnTo>
                    <a:pt x="379" y="749"/>
                  </a:lnTo>
                  <a:lnTo>
                    <a:pt x="348" y="760"/>
                  </a:lnTo>
                  <a:lnTo>
                    <a:pt x="313" y="766"/>
                  </a:lnTo>
                  <a:lnTo>
                    <a:pt x="273" y="770"/>
                  </a:lnTo>
                  <a:lnTo>
                    <a:pt x="229" y="772"/>
                  </a:lnTo>
                  <a:lnTo>
                    <a:pt x="180" y="770"/>
                  </a:lnTo>
                  <a:lnTo>
                    <a:pt x="137" y="766"/>
                  </a:lnTo>
                  <a:lnTo>
                    <a:pt x="101" y="760"/>
                  </a:lnTo>
                  <a:lnTo>
                    <a:pt x="70" y="750"/>
                  </a:lnTo>
                  <a:lnTo>
                    <a:pt x="45" y="738"/>
                  </a:lnTo>
                  <a:lnTo>
                    <a:pt x="26" y="723"/>
                  </a:lnTo>
                  <a:lnTo>
                    <a:pt x="11" y="706"/>
                  </a:lnTo>
                  <a:lnTo>
                    <a:pt x="3" y="685"/>
                  </a:lnTo>
                  <a:lnTo>
                    <a:pt x="0" y="660"/>
                  </a:lnTo>
                  <a:lnTo>
                    <a:pt x="0" y="556"/>
                  </a:lnTo>
                  <a:lnTo>
                    <a:pt x="140" y="556"/>
                  </a:lnTo>
                  <a:lnTo>
                    <a:pt x="140" y="656"/>
                  </a:lnTo>
                  <a:lnTo>
                    <a:pt x="143" y="672"/>
                  </a:lnTo>
                  <a:lnTo>
                    <a:pt x="149" y="687"/>
                  </a:lnTo>
                  <a:lnTo>
                    <a:pt x="161" y="698"/>
                  </a:lnTo>
                  <a:lnTo>
                    <a:pt x="179" y="706"/>
                  </a:lnTo>
                  <a:lnTo>
                    <a:pt x="200" y="711"/>
                  </a:lnTo>
                  <a:lnTo>
                    <a:pt x="229" y="713"/>
                  </a:lnTo>
                  <a:lnTo>
                    <a:pt x="254" y="711"/>
                  </a:lnTo>
                  <a:lnTo>
                    <a:pt x="276" y="706"/>
                  </a:lnTo>
                  <a:lnTo>
                    <a:pt x="292" y="698"/>
                  </a:lnTo>
                  <a:lnTo>
                    <a:pt x="304" y="687"/>
                  </a:lnTo>
                  <a:lnTo>
                    <a:pt x="310" y="672"/>
                  </a:lnTo>
                  <a:lnTo>
                    <a:pt x="313" y="656"/>
                  </a:lnTo>
                  <a:lnTo>
                    <a:pt x="313" y="551"/>
                  </a:lnTo>
                  <a:lnTo>
                    <a:pt x="310" y="532"/>
                  </a:lnTo>
                  <a:lnTo>
                    <a:pt x="304" y="513"/>
                  </a:lnTo>
                  <a:lnTo>
                    <a:pt x="292" y="496"/>
                  </a:lnTo>
                  <a:lnTo>
                    <a:pt x="273" y="477"/>
                  </a:lnTo>
                  <a:lnTo>
                    <a:pt x="69" y="300"/>
                  </a:lnTo>
                  <a:lnTo>
                    <a:pt x="47" y="282"/>
                  </a:lnTo>
                  <a:lnTo>
                    <a:pt x="31" y="263"/>
                  </a:lnTo>
                  <a:lnTo>
                    <a:pt x="19" y="244"/>
                  </a:lnTo>
                  <a:lnTo>
                    <a:pt x="11" y="225"/>
                  </a:lnTo>
                  <a:lnTo>
                    <a:pt x="10" y="204"/>
                  </a:lnTo>
                  <a:lnTo>
                    <a:pt x="10" y="112"/>
                  </a:lnTo>
                  <a:lnTo>
                    <a:pt x="13" y="89"/>
                  </a:lnTo>
                  <a:lnTo>
                    <a:pt x="21" y="67"/>
                  </a:lnTo>
                  <a:lnTo>
                    <a:pt x="35" y="50"/>
                  </a:lnTo>
                  <a:lnTo>
                    <a:pt x="54" y="35"/>
                  </a:lnTo>
                  <a:lnTo>
                    <a:pt x="78" y="22"/>
                  </a:lnTo>
                  <a:lnTo>
                    <a:pt x="109" y="12"/>
                  </a:lnTo>
                  <a:lnTo>
                    <a:pt x="144" y="6"/>
                  </a:lnTo>
                  <a:lnTo>
                    <a:pt x="184" y="2"/>
                  </a:lnTo>
                  <a:lnTo>
                    <a:pt x="2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2" name="Freeform 10">
              <a:extLst>
                <a:ext uri="{FF2B5EF4-FFF2-40B4-BE49-F238E27FC236}">
                  <a16:creationId xmlns:a16="http://schemas.microsoft.com/office/drawing/2014/main" id="{BDEAA70E-9977-7C2D-62E2-55250F4FDDC8}"/>
                </a:ext>
              </a:extLst>
            </p:cNvPr>
            <p:cNvSpPr>
              <a:spLocks/>
            </p:cNvSpPr>
            <p:nvPr/>
          </p:nvSpPr>
          <p:spPr bwMode="auto">
            <a:xfrm>
              <a:off x="3935413" y="5000626"/>
              <a:ext cx="358775" cy="611188"/>
            </a:xfrm>
            <a:custGeom>
              <a:avLst/>
              <a:gdLst>
                <a:gd name="T0" fmla="*/ 276 w 451"/>
                <a:gd name="T1" fmla="*/ 2 h 772"/>
                <a:gd name="T2" fmla="*/ 354 w 451"/>
                <a:gd name="T3" fmla="*/ 12 h 772"/>
                <a:gd name="T4" fmla="*/ 407 w 451"/>
                <a:gd name="T5" fmla="*/ 34 h 772"/>
                <a:gd name="T6" fmla="*/ 437 w 451"/>
                <a:gd name="T7" fmla="*/ 65 h 772"/>
                <a:gd name="T8" fmla="*/ 447 w 451"/>
                <a:gd name="T9" fmla="*/ 106 h 772"/>
                <a:gd name="T10" fmla="*/ 307 w 451"/>
                <a:gd name="T11" fmla="*/ 204 h 772"/>
                <a:gd name="T12" fmla="*/ 307 w 451"/>
                <a:gd name="T13" fmla="*/ 98 h 772"/>
                <a:gd name="T14" fmla="*/ 296 w 451"/>
                <a:gd name="T15" fmla="*/ 78 h 772"/>
                <a:gd name="T16" fmla="*/ 272 w 451"/>
                <a:gd name="T17" fmla="*/ 65 h 772"/>
                <a:gd name="T18" fmla="*/ 228 w 451"/>
                <a:gd name="T19" fmla="*/ 59 h 772"/>
                <a:gd name="T20" fmla="*/ 182 w 451"/>
                <a:gd name="T21" fmla="*/ 65 h 772"/>
                <a:gd name="T22" fmla="*/ 158 w 451"/>
                <a:gd name="T23" fmla="*/ 78 h 772"/>
                <a:gd name="T24" fmla="*/ 149 w 451"/>
                <a:gd name="T25" fmla="*/ 98 h 772"/>
                <a:gd name="T26" fmla="*/ 148 w 451"/>
                <a:gd name="T27" fmla="*/ 191 h 772"/>
                <a:gd name="T28" fmla="*/ 154 w 451"/>
                <a:gd name="T29" fmla="*/ 227 h 772"/>
                <a:gd name="T30" fmla="*/ 178 w 451"/>
                <a:gd name="T31" fmla="*/ 259 h 772"/>
                <a:gd name="T32" fmla="*/ 421 w 451"/>
                <a:gd name="T33" fmla="*/ 469 h 772"/>
                <a:gd name="T34" fmla="*/ 447 w 451"/>
                <a:gd name="T35" fmla="*/ 516 h 772"/>
                <a:gd name="T36" fmla="*/ 451 w 451"/>
                <a:gd name="T37" fmla="*/ 660 h 772"/>
                <a:gd name="T38" fmla="*/ 439 w 451"/>
                <a:gd name="T39" fmla="*/ 703 h 772"/>
                <a:gd name="T40" fmla="*/ 404 w 451"/>
                <a:gd name="T41" fmla="*/ 737 h 772"/>
                <a:gd name="T42" fmla="*/ 347 w 451"/>
                <a:gd name="T43" fmla="*/ 760 h 772"/>
                <a:gd name="T44" fmla="*/ 272 w 451"/>
                <a:gd name="T45" fmla="*/ 770 h 772"/>
                <a:gd name="T46" fmla="*/ 180 w 451"/>
                <a:gd name="T47" fmla="*/ 770 h 772"/>
                <a:gd name="T48" fmla="*/ 101 w 451"/>
                <a:gd name="T49" fmla="*/ 760 h 772"/>
                <a:gd name="T50" fmla="*/ 44 w 451"/>
                <a:gd name="T51" fmla="*/ 738 h 772"/>
                <a:gd name="T52" fmla="*/ 11 w 451"/>
                <a:gd name="T53" fmla="*/ 706 h 772"/>
                <a:gd name="T54" fmla="*/ 0 w 451"/>
                <a:gd name="T55" fmla="*/ 660 h 772"/>
                <a:gd name="T56" fmla="*/ 139 w 451"/>
                <a:gd name="T57" fmla="*/ 556 h 772"/>
                <a:gd name="T58" fmla="*/ 141 w 451"/>
                <a:gd name="T59" fmla="*/ 672 h 772"/>
                <a:gd name="T60" fmla="*/ 160 w 451"/>
                <a:gd name="T61" fmla="*/ 698 h 772"/>
                <a:gd name="T62" fmla="*/ 200 w 451"/>
                <a:gd name="T63" fmla="*/ 711 h 772"/>
                <a:gd name="T64" fmla="*/ 254 w 451"/>
                <a:gd name="T65" fmla="*/ 711 h 772"/>
                <a:gd name="T66" fmla="*/ 291 w 451"/>
                <a:gd name="T67" fmla="*/ 698 h 772"/>
                <a:gd name="T68" fmla="*/ 310 w 451"/>
                <a:gd name="T69" fmla="*/ 672 h 772"/>
                <a:gd name="T70" fmla="*/ 311 w 451"/>
                <a:gd name="T71" fmla="*/ 551 h 772"/>
                <a:gd name="T72" fmla="*/ 303 w 451"/>
                <a:gd name="T73" fmla="*/ 515 h 772"/>
                <a:gd name="T74" fmla="*/ 271 w 451"/>
                <a:gd name="T75" fmla="*/ 477 h 772"/>
                <a:gd name="T76" fmla="*/ 47 w 451"/>
                <a:gd name="T77" fmla="*/ 282 h 772"/>
                <a:gd name="T78" fmla="*/ 19 w 451"/>
                <a:gd name="T79" fmla="*/ 244 h 772"/>
                <a:gd name="T80" fmla="*/ 8 w 451"/>
                <a:gd name="T81" fmla="*/ 204 h 772"/>
                <a:gd name="T82" fmla="*/ 11 w 451"/>
                <a:gd name="T83" fmla="*/ 89 h 772"/>
                <a:gd name="T84" fmla="*/ 33 w 451"/>
                <a:gd name="T85" fmla="*/ 50 h 772"/>
                <a:gd name="T86" fmla="*/ 78 w 451"/>
                <a:gd name="T87" fmla="*/ 22 h 772"/>
                <a:gd name="T88" fmla="*/ 144 w 451"/>
                <a:gd name="T89" fmla="*/ 6 h 772"/>
                <a:gd name="T90" fmla="*/ 228 w 451"/>
                <a:gd name="T91"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772">
                  <a:moveTo>
                    <a:pt x="228" y="0"/>
                  </a:moveTo>
                  <a:lnTo>
                    <a:pt x="276" y="2"/>
                  </a:lnTo>
                  <a:lnTo>
                    <a:pt x="318" y="6"/>
                  </a:lnTo>
                  <a:lnTo>
                    <a:pt x="354" y="12"/>
                  </a:lnTo>
                  <a:lnTo>
                    <a:pt x="382" y="22"/>
                  </a:lnTo>
                  <a:lnTo>
                    <a:pt x="407" y="34"/>
                  </a:lnTo>
                  <a:lnTo>
                    <a:pt x="424" y="49"/>
                  </a:lnTo>
                  <a:lnTo>
                    <a:pt x="437" y="65"/>
                  </a:lnTo>
                  <a:lnTo>
                    <a:pt x="444" y="85"/>
                  </a:lnTo>
                  <a:lnTo>
                    <a:pt x="447" y="106"/>
                  </a:lnTo>
                  <a:lnTo>
                    <a:pt x="447" y="204"/>
                  </a:lnTo>
                  <a:lnTo>
                    <a:pt x="307" y="204"/>
                  </a:lnTo>
                  <a:lnTo>
                    <a:pt x="307" y="110"/>
                  </a:lnTo>
                  <a:lnTo>
                    <a:pt x="307" y="98"/>
                  </a:lnTo>
                  <a:lnTo>
                    <a:pt x="303" y="87"/>
                  </a:lnTo>
                  <a:lnTo>
                    <a:pt x="296" y="78"/>
                  </a:lnTo>
                  <a:lnTo>
                    <a:pt x="286" y="70"/>
                  </a:lnTo>
                  <a:lnTo>
                    <a:pt x="272" y="65"/>
                  </a:lnTo>
                  <a:lnTo>
                    <a:pt x="252" y="61"/>
                  </a:lnTo>
                  <a:lnTo>
                    <a:pt x="228" y="59"/>
                  </a:lnTo>
                  <a:lnTo>
                    <a:pt x="203" y="61"/>
                  </a:lnTo>
                  <a:lnTo>
                    <a:pt x="182" y="65"/>
                  </a:lnTo>
                  <a:lnTo>
                    <a:pt x="169" y="70"/>
                  </a:lnTo>
                  <a:lnTo>
                    <a:pt x="158" y="78"/>
                  </a:lnTo>
                  <a:lnTo>
                    <a:pt x="152" y="87"/>
                  </a:lnTo>
                  <a:lnTo>
                    <a:pt x="149" y="98"/>
                  </a:lnTo>
                  <a:lnTo>
                    <a:pt x="148" y="110"/>
                  </a:lnTo>
                  <a:lnTo>
                    <a:pt x="148" y="191"/>
                  </a:lnTo>
                  <a:lnTo>
                    <a:pt x="149" y="209"/>
                  </a:lnTo>
                  <a:lnTo>
                    <a:pt x="154" y="227"/>
                  </a:lnTo>
                  <a:lnTo>
                    <a:pt x="164" y="243"/>
                  </a:lnTo>
                  <a:lnTo>
                    <a:pt x="178" y="259"/>
                  </a:lnTo>
                  <a:lnTo>
                    <a:pt x="400" y="448"/>
                  </a:lnTo>
                  <a:lnTo>
                    <a:pt x="421" y="469"/>
                  </a:lnTo>
                  <a:lnTo>
                    <a:pt x="437" y="492"/>
                  </a:lnTo>
                  <a:lnTo>
                    <a:pt x="447" y="516"/>
                  </a:lnTo>
                  <a:lnTo>
                    <a:pt x="451" y="541"/>
                  </a:lnTo>
                  <a:lnTo>
                    <a:pt x="451" y="660"/>
                  </a:lnTo>
                  <a:lnTo>
                    <a:pt x="448" y="683"/>
                  </a:lnTo>
                  <a:lnTo>
                    <a:pt x="439" y="703"/>
                  </a:lnTo>
                  <a:lnTo>
                    <a:pt x="424" y="721"/>
                  </a:lnTo>
                  <a:lnTo>
                    <a:pt x="404" y="737"/>
                  </a:lnTo>
                  <a:lnTo>
                    <a:pt x="378" y="749"/>
                  </a:lnTo>
                  <a:lnTo>
                    <a:pt x="347" y="760"/>
                  </a:lnTo>
                  <a:lnTo>
                    <a:pt x="311" y="766"/>
                  </a:lnTo>
                  <a:lnTo>
                    <a:pt x="272" y="770"/>
                  </a:lnTo>
                  <a:lnTo>
                    <a:pt x="228" y="772"/>
                  </a:lnTo>
                  <a:lnTo>
                    <a:pt x="180" y="770"/>
                  </a:lnTo>
                  <a:lnTo>
                    <a:pt x="137" y="766"/>
                  </a:lnTo>
                  <a:lnTo>
                    <a:pt x="101" y="760"/>
                  </a:lnTo>
                  <a:lnTo>
                    <a:pt x="70" y="750"/>
                  </a:lnTo>
                  <a:lnTo>
                    <a:pt x="44" y="738"/>
                  </a:lnTo>
                  <a:lnTo>
                    <a:pt x="24" y="723"/>
                  </a:lnTo>
                  <a:lnTo>
                    <a:pt x="11" y="706"/>
                  </a:lnTo>
                  <a:lnTo>
                    <a:pt x="3" y="685"/>
                  </a:lnTo>
                  <a:lnTo>
                    <a:pt x="0" y="660"/>
                  </a:lnTo>
                  <a:lnTo>
                    <a:pt x="0" y="556"/>
                  </a:lnTo>
                  <a:lnTo>
                    <a:pt x="139" y="556"/>
                  </a:lnTo>
                  <a:lnTo>
                    <a:pt x="139" y="656"/>
                  </a:lnTo>
                  <a:lnTo>
                    <a:pt x="141" y="672"/>
                  </a:lnTo>
                  <a:lnTo>
                    <a:pt x="149" y="687"/>
                  </a:lnTo>
                  <a:lnTo>
                    <a:pt x="160" y="698"/>
                  </a:lnTo>
                  <a:lnTo>
                    <a:pt x="177" y="706"/>
                  </a:lnTo>
                  <a:lnTo>
                    <a:pt x="200" y="711"/>
                  </a:lnTo>
                  <a:lnTo>
                    <a:pt x="228" y="713"/>
                  </a:lnTo>
                  <a:lnTo>
                    <a:pt x="254" y="711"/>
                  </a:lnTo>
                  <a:lnTo>
                    <a:pt x="275" y="706"/>
                  </a:lnTo>
                  <a:lnTo>
                    <a:pt x="291" y="698"/>
                  </a:lnTo>
                  <a:lnTo>
                    <a:pt x="302" y="687"/>
                  </a:lnTo>
                  <a:lnTo>
                    <a:pt x="310" y="672"/>
                  </a:lnTo>
                  <a:lnTo>
                    <a:pt x="311" y="656"/>
                  </a:lnTo>
                  <a:lnTo>
                    <a:pt x="311" y="551"/>
                  </a:lnTo>
                  <a:lnTo>
                    <a:pt x="310" y="532"/>
                  </a:lnTo>
                  <a:lnTo>
                    <a:pt x="303" y="515"/>
                  </a:lnTo>
                  <a:lnTo>
                    <a:pt x="290" y="496"/>
                  </a:lnTo>
                  <a:lnTo>
                    <a:pt x="271" y="477"/>
                  </a:lnTo>
                  <a:lnTo>
                    <a:pt x="67" y="300"/>
                  </a:lnTo>
                  <a:lnTo>
                    <a:pt x="47" y="282"/>
                  </a:lnTo>
                  <a:lnTo>
                    <a:pt x="31" y="263"/>
                  </a:lnTo>
                  <a:lnTo>
                    <a:pt x="19" y="244"/>
                  </a:lnTo>
                  <a:lnTo>
                    <a:pt x="11" y="225"/>
                  </a:lnTo>
                  <a:lnTo>
                    <a:pt x="8" y="204"/>
                  </a:lnTo>
                  <a:lnTo>
                    <a:pt x="8" y="112"/>
                  </a:lnTo>
                  <a:lnTo>
                    <a:pt x="11" y="89"/>
                  </a:lnTo>
                  <a:lnTo>
                    <a:pt x="20" y="67"/>
                  </a:lnTo>
                  <a:lnTo>
                    <a:pt x="33" y="50"/>
                  </a:lnTo>
                  <a:lnTo>
                    <a:pt x="54" y="35"/>
                  </a:lnTo>
                  <a:lnTo>
                    <a:pt x="78" y="22"/>
                  </a:lnTo>
                  <a:lnTo>
                    <a:pt x="107" y="12"/>
                  </a:lnTo>
                  <a:lnTo>
                    <a:pt x="144" y="6"/>
                  </a:lnTo>
                  <a:lnTo>
                    <a:pt x="182"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4" name="Freeform 11">
              <a:extLst>
                <a:ext uri="{FF2B5EF4-FFF2-40B4-BE49-F238E27FC236}">
                  <a16:creationId xmlns:a16="http://schemas.microsoft.com/office/drawing/2014/main" id="{28C8C49E-42F3-4FF9-89F6-802CEE38A185}"/>
                </a:ext>
              </a:extLst>
            </p:cNvPr>
            <p:cNvSpPr>
              <a:spLocks/>
            </p:cNvSpPr>
            <p:nvPr/>
          </p:nvSpPr>
          <p:spPr bwMode="auto">
            <a:xfrm>
              <a:off x="1430338" y="5005388"/>
              <a:ext cx="352425" cy="755650"/>
            </a:xfrm>
            <a:custGeom>
              <a:avLst/>
              <a:gdLst>
                <a:gd name="T0" fmla="*/ 305 w 443"/>
                <a:gd name="T1" fmla="*/ 0 h 952"/>
                <a:gd name="T2" fmla="*/ 443 w 443"/>
                <a:gd name="T3" fmla="*/ 0 h 952"/>
                <a:gd name="T4" fmla="*/ 138 w 443"/>
                <a:gd name="T5" fmla="*/ 952 h 952"/>
                <a:gd name="T6" fmla="*/ 0 w 443"/>
                <a:gd name="T7" fmla="*/ 952 h 952"/>
                <a:gd name="T8" fmla="*/ 305 w 443"/>
                <a:gd name="T9" fmla="*/ 0 h 952"/>
              </a:gdLst>
              <a:ahLst/>
              <a:cxnLst>
                <a:cxn ang="0">
                  <a:pos x="T0" y="T1"/>
                </a:cxn>
                <a:cxn ang="0">
                  <a:pos x="T2" y="T3"/>
                </a:cxn>
                <a:cxn ang="0">
                  <a:pos x="T4" y="T5"/>
                </a:cxn>
                <a:cxn ang="0">
                  <a:pos x="T6" y="T7"/>
                </a:cxn>
                <a:cxn ang="0">
                  <a:pos x="T8" y="T9"/>
                </a:cxn>
              </a:cxnLst>
              <a:rect l="0" t="0" r="r" b="b"/>
              <a:pathLst>
                <a:path w="443" h="952">
                  <a:moveTo>
                    <a:pt x="305" y="0"/>
                  </a:moveTo>
                  <a:lnTo>
                    <a:pt x="443" y="0"/>
                  </a:lnTo>
                  <a:lnTo>
                    <a:pt x="138" y="952"/>
                  </a:lnTo>
                  <a:lnTo>
                    <a:pt x="0" y="952"/>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6" name="Freeform 12">
              <a:extLst>
                <a:ext uri="{FF2B5EF4-FFF2-40B4-BE49-F238E27FC236}">
                  <a16:creationId xmlns:a16="http://schemas.microsoft.com/office/drawing/2014/main" id="{26BFADD4-9125-B7B7-8575-26E2A69CC11C}"/>
                </a:ext>
              </a:extLst>
            </p:cNvPr>
            <p:cNvSpPr>
              <a:spLocks/>
            </p:cNvSpPr>
            <p:nvPr/>
          </p:nvSpPr>
          <p:spPr bwMode="auto">
            <a:xfrm>
              <a:off x="1349376" y="5006976"/>
              <a:ext cx="204788" cy="468313"/>
            </a:xfrm>
            <a:custGeom>
              <a:avLst/>
              <a:gdLst>
                <a:gd name="T0" fmla="*/ 0 w 257"/>
                <a:gd name="T1" fmla="*/ 0 h 591"/>
                <a:gd name="T2" fmla="*/ 138 w 257"/>
                <a:gd name="T3" fmla="*/ 0 h 591"/>
                <a:gd name="T4" fmla="*/ 257 w 257"/>
                <a:gd name="T5" fmla="*/ 373 h 591"/>
                <a:gd name="T6" fmla="*/ 188 w 257"/>
                <a:gd name="T7" fmla="*/ 591 h 591"/>
                <a:gd name="T8" fmla="*/ 0 w 257"/>
                <a:gd name="T9" fmla="*/ 0 h 591"/>
              </a:gdLst>
              <a:ahLst/>
              <a:cxnLst>
                <a:cxn ang="0">
                  <a:pos x="T0" y="T1"/>
                </a:cxn>
                <a:cxn ang="0">
                  <a:pos x="T2" y="T3"/>
                </a:cxn>
                <a:cxn ang="0">
                  <a:pos x="T4" y="T5"/>
                </a:cxn>
                <a:cxn ang="0">
                  <a:pos x="T6" y="T7"/>
                </a:cxn>
                <a:cxn ang="0">
                  <a:pos x="T8" y="T9"/>
                </a:cxn>
              </a:cxnLst>
              <a:rect l="0" t="0" r="r" b="b"/>
              <a:pathLst>
                <a:path w="257" h="591">
                  <a:moveTo>
                    <a:pt x="0" y="0"/>
                  </a:moveTo>
                  <a:lnTo>
                    <a:pt x="138" y="0"/>
                  </a:lnTo>
                  <a:lnTo>
                    <a:pt x="257" y="373"/>
                  </a:lnTo>
                  <a:lnTo>
                    <a:pt x="188" y="59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7" name="Freeform 13">
              <a:extLst>
                <a:ext uri="{FF2B5EF4-FFF2-40B4-BE49-F238E27FC236}">
                  <a16:creationId xmlns:a16="http://schemas.microsoft.com/office/drawing/2014/main" id="{94AF5D05-F6A4-FA1D-94E9-9C8C52454148}"/>
                </a:ext>
              </a:extLst>
            </p:cNvPr>
            <p:cNvSpPr>
              <a:spLocks/>
            </p:cNvSpPr>
            <p:nvPr/>
          </p:nvSpPr>
          <p:spPr bwMode="auto">
            <a:xfrm>
              <a:off x="3578226" y="5005388"/>
              <a:ext cx="352425" cy="755650"/>
            </a:xfrm>
            <a:custGeom>
              <a:avLst/>
              <a:gdLst>
                <a:gd name="T0" fmla="*/ 305 w 444"/>
                <a:gd name="T1" fmla="*/ 0 h 952"/>
                <a:gd name="T2" fmla="*/ 444 w 444"/>
                <a:gd name="T3" fmla="*/ 0 h 952"/>
                <a:gd name="T4" fmla="*/ 138 w 444"/>
                <a:gd name="T5" fmla="*/ 952 h 952"/>
                <a:gd name="T6" fmla="*/ 0 w 444"/>
                <a:gd name="T7" fmla="*/ 952 h 952"/>
                <a:gd name="T8" fmla="*/ 305 w 444"/>
                <a:gd name="T9" fmla="*/ 0 h 952"/>
              </a:gdLst>
              <a:ahLst/>
              <a:cxnLst>
                <a:cxn ang="0">
                  <a:pos x="T0" y="T1"/>
                </a:cxn>
                <a:cxn ang="0">
                  <a:pos x="T2" y="T3"/>
                </a:cxn>
                <a:cxn ang="0">
                  <a:pos x="T4" y="T5"/>
                </a:cxn>
                <a:cxn ang="0">
                  <a:pos x="T6" y="T7"/>
                </a:cxn>
                <a:cxn ang="0">
                  <a:pos x="T8" y="T9"/>
                </a:cxn>
              </a:cxnLst>
              <a:rect l="0" t="0" r="r" b="b"/>
              <a:pathLst>
                <a:path w="444" h="952">
                  <a:moveTo>
                    <a:pt x="305" y="0"/>
                  </a:moveTo>
                  <a:lnTo>
                    <a:pt x="444" y="0"/>
                  </a:lnTo>
                  <a:lnTo>
                    <a:pt x="138" y="952"/>
                  </a:lnTo>
                  <a:lnTo>
                    <a:pt x="0" y="952"/>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8" name="Freeform 14">
              <a:extLst>
                <a:ext uri="{FF2B5EF4-FFF2-40B4-BE49-F238E27FC236}">
                  <a16:creationId xmlns:a16="http://schemas.microsoft.com/office/drawing/2014/main" id="{4D3D98CB-B23F-CE9E-4CCE-88FF65D13C08}"/>
                </a:ext>
              </a:extLst>
            </p:cNvPr>
            <p:cNvSpPr>
              <a:spLocks/>
            </p:cNvSpPr>
            <p:nvPr/>
          </p:nvSpPr>
          <p:spPr bwMode="auto">
            <a:xfrm>
              <a:off x="3495676" y="5005388"/>
              <a:ext cx="206375" cy="468313"/>
            </a:xfrm>
            <a:custGeom>
              <a:avLst/>
              <a:gdLst>
                <a:gd name="T0" fmla="*/ 0 w 259"/>
                <a:gd name="T1" fmla="*/ 0 h 589"/>
                <a:gd name="T2" fmla="*/ 139 w 259"/>
                <a:gd name="T3" fmla="*/ 0 h 589"/>
                <a:gd name="T4" fmla="*/ 259 w 259"/>
                <a:gd name="T5" fmla="*/ 372 h 589"/>
                <a:gd name="T6" fmla="*/ 189 w 259"/>
                <a:gd name="T7" fmla="*/ 589 h 589"/>
                <a:gd name="T8" fmla="*/ 0 w 259"/>
                <a:gd name="T9" fmla="*/ 0 h 589"/>
              </a:gdLst>
              <a:ahLst/>
              <a:cxnLst>
                <a:cxn ang="0">
                  <a:pos x="T0" y="T1"/>
                </a:cxn>
                <a:cxn ang="0">
                  <a:pos x="T2" y="T3"/>
                </a:cxn>
                <a:cxn ang="0">
                  <a:pos x="T4" y="T5"/>
                </a:cxn>
                <a:cxn ang="0">
                  <a:pos x="T6" y="T7"/>
                </a:cxn>
                <a:cxn ang="0">
                  <a:pos x="T8" y="T9"/>
                </a:cxn>
              </a:cxnLst>
              <a:rect l="0" t="0" r="r" b="b"/>
              <a:pathLst>
                <a:path w="259" h="589">
                  <a:moveTo>
                    <a:pt x="0" y="0"/>
                  </a:moveTo>
                  <a:lnTo>
                    <a:pt x="139" y="0"/>
                  </a:lnTo>
                  <a:lnTo>
                    <a:pt x="259" y="372"/>
                  </a:lnTo>
                  <a:lnTo>
                    <a:pt x="189" y="5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59" name="Freeform 15">
              <a:extLst>
                <a:ext uri="{FF2B5EF4-FFF2-40B4-BE49-F238E27FC236}">
                  <a16:creationId xmlns:a16="http://schemas.microsoft.com/office/drawing/2014/main" id="{E4A6513F-68A8-5805-1D58-91713524866A}"/>
                </a:ext>
              </a:extLst>
            </p:cNvPr>
            <p:cNvSpPr>
              <a:spLocks/>
            </p:cNvSpPr>
            <p:nvPr/>
          </p:nvSpPr>
          <p:spPr bwMode="auto">
            <a:xfrm>
              <a:off x="1817688" y="5005388"/>
              <a:ext cx="396875" cy="603250"/>
            </a:xfrm>
            <a:custGeom>
              <a:avLst/>
              <a:gdLst>
                <a:gd name="T0" fmla="*/ 0 w 499"/>
                <a:gd name="T1" fmla="*/ 0 h 759"/>
                <a:gd name="T2" fmla="*/ 268 w 499"/>
                <a:gd name="T3" fmla="*/ 0 h 759"/>
                <a:gd name="T4" fmla="*/ 318 w 499"/>
                <a:gd name="T5" fmla="*/ 0 h 759"/>
                <a:gd name="T6" fmla="*/ 361 w 499"/>
                <a:gd name="T7" fmla="*/ 4 h 759"/>
                <a:gd name="T8" fmla="*/ 397 w 499"/>
                <a:gd name="T9" fmla="*/ 8 h 759"/>
                <a:gd name="T10" fmla="*/ 427 w 499"/>
                <a:gd name="T11" fmla="*/ 16 h 759"/>
                <a:gd name="T12" fmla="*/ 451 w 499"/>
                <a:gd name="T13" fmla="*/ 26 h 759"/>
                <a:gd name="T14" fmla="*/ 470 w 499"/>
                <a:gd name="T15" fmla="*/ 38 h 759"/>
                <a:gd name="T16" fmla="*/ 483 w 499"/>
                <a:gd name="T17" fmla="*/ 52 h 759"/>
                <a:gd name="T18" fmla="*/ 493 w 499"/>
                <a:gd name="T19" fmla="*/ 70 h 759"/>
                <a:gd name="T20" fmla="*/ 498 w 499"/>
                <a:gd name="T21" fmla="*/ 91 h 759"/>
                <a:gd name="T22" fmla="*/ 499 w 499"/>
                <a:gd name="T23" fmla="*/ 115 h 759"/>
                <a:gd name="T24" fmla="*/ 499 w 499"/>
                <a:gd name="T25" fmla="*/ 759 h 759"/>
                <a:gd name="T26" fmla="*/ 361 w 499"/>
                <a:gd name="T27" fmla="*/ 759 h 759"/>
                <a:gd name="T28" fmla="*/ 361 w 499"/>
                <a:gd name="T29" fmla="*/ 106 h 759"/>
                <a:gd name="T30" fmla="*/ 358 w 499"/>
                <a:gd name="T31" fmla="*/ 91 h 759"/>
                <a:gd name="T32" fmla="*/ 350 w 499"/>
                <a:gd name="T33" fmla="*/ 79 h 759"/>
                <a:gd name="T34" fmla="*/ 338 w 499"/>
                <a:gd name="T35" fmla="*/ 71 h 759"/>
                <a:gd name="T36" fmla="*/ 322 w 499"/>
                <a:gd name="T37" fmla="*/ 66 h 759"/>
                <a:gd name="T38" fmla="*/ 302 w 499"/>
                <a:gd name="T39" fmla="*/ 62 h 759"/>
                <a:gd name="T40" fmla="*/ 279 w 499"/>
                <a:gd name="T41" fmla="*/ 59 h 759"/>
                <a:gd name="T42" fmla="*/ 254 w 499"/>
                <a:gd name="T43" fmla="*/ 59 h 759"/>
                <a:gd name="T44" fmla="*/ 138 w 499"/>
                <a:gd name="T45" fmla="*/ 59 h 759"/>
                <a:gd name="T46" fmla="*/ 138 w 499"/>
                <a:gd name="T47" fmla="*/ 759 h 759"/>
                <a:gd name="T48" fmla="*/ 138 w 499"/>
                <a:gd name="T49" fmla="*/ 759 h 759"/>
                <a:gd name="T50" fmla="*/ 0 w 499"/>
                <a:gd name="T51" fmla="*/ 759 h 759"/>
                <a:gd name="T52" fmla="*/ 0 w 499"/>
                <a:gd name="T53"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9" h="759">
                  <a:moveTo>
                    <a:pt x="0" y="0"/>
                  </a:moveTo>
                  <a:lnTo>
                    <a:pt x="268" y="0"/>
                  </a:lnTo>
                  <a:lnTo>
                    <a:pt x="318" y="0"/>
                  </a:lnTo>
                  <a:lnTo>
                    <a:pt x="361" y="4"/>
                  </a:lnTo>
                  <a:lnTo>
                    <a:pt x="397" y="8"/>
                  </a:lnTo>
                  <a:lnTo>
                    <a:pt x="427" y="16"/>
                  </a:lnTo>
                  <a:lnTo>
                    <a:pt x="451" y="26"/>
                  </a:lnTo>
                  <a:lnTo>
                    <a:pt x="470" y="38"/>
                  </a:lnTo>
                  <a:lnTo>
                    <a:pt x="483" y="52"/>
                  </a:lnTo>
                  <a:lnTo>
                    <a:pt x="493" y="70"/>
                  </a:lnTo>
                  <a:lnTo>
                    <a:pt x="498" y="91"/>
                  </a:lnTo>
                  <a:lnTo>
                    <a:pt x="499" y="115"/>
                  </a:lnTo>
                  <a:lnTo>
                    <a:pt x="499" y="759"/>
                  </a:lnTo>
                  <a:lnTo>
                    <a:pt x="361" y="759"/>
                  </a:lnTo>
                  <a:lnTo>
                    <a:pt x="361" y="106"/>
                  </a:lnTo>
                  <a:lnTo>
                    <a:pt x="358" y="91"/>
                  </a:lnTo>
                  <a:lnTo>
                    <a:pt x="350" y="79"/>
                  </a:lnTo>
                  <a:lnTo>
                    <a:pt x="338" y="71"/>
                  </a:lnTo>
                  <a:lnTo>
                    <a:pt x="322" y="66"/>
                  </a:lnTo>
                  <a:lnTo>
                    <a:pt x="302" y="62"/>
                  </a:lnTo>
                  <a:lnTo>
                    <a:pt x="279" y="59"/>
                  </a:lnTo>
                  <a:lnTo>
                    <a:pt x="254" y="59"/>
                  </a:lnTo>
                  <a:lnTo>
                    <a:pt x="138" y="59"/>
                  </a:lnTo>
                  <a:lnTo>
                    <a:pt x="138" y="759"/>
                  </a:lnTo>
                  <a:lnTo>
                    <a:pt x="138" y="759"/>
                  </a:lnTo>
                  <a:lnTo>
                    <a:pt x="0" y="7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sp>
          <p:nvSpPr>
            <p:cNvPr id="60" name="Freeform 16">
              <a:extLst>
                <a:ext uri="{FF2B5EF4-FFF2-40B4-BE49-F238E27FC236}">
                  <a16:creationId xmlns:a16="http://schemas.microsoft.com/office/drawing/2014/main" id="{47BF04C6-0836-BC37-5EDD-2C5BEFD82218}"/>
                </a:ext>
              </a:extLst>
            </p:cNvPr>
            <p:cNvSpPr>
              <a:spLocks noEditPoints="1"/>
            </p:cNvSpPr>
            <p:nvPr/>
          </p:nvSpPr>
          <p:spPr bwMode="auto">
            <a:xfrm>
              <a:off x="4337051" y="5010151"/>
              <a:ext cx="142875" cy="139700"/>
            </a:xfrm>
            <a:custGeom>
              <a:avLst/>
              <a:gdLst>
                <a:gd name="T0" fmla="*/ 72 w 180"/>
                <a:gd name="T1" fmla="*/ 82 h 177"/>
                <a:gd name="T2" fmla="*/ 100 w 180"/>
                <a:gd name="T3" fmla="*/ 82 h 177"/>
                <a:gd name="T4" fmla="*/ 113 w 180"/>
                <a:gd name="T5" fmla="*/ 75 h 177"/>
                <a:gd name="T6" fmla="*/ 113 w 180"/>
                <a:gd name="T7" fmla="*/ 58 h 177"/>
                <a:gd name="T8" fmla="*/ 101 w 180"/>
                <a:gd name="T9" fmla="*/ 51 h 177"/>
                <a:gd name="T10" fmla="*/ 72 w 180"/>
                <a:gd name="T11" fmla="*/ 51 h 177"/>
                <a:gd name="T12" fmla="*/ 96 w 180"/>
                <a:gd name="T13" fmla="*/ 38 h 177"/>
                <a:gd name="T14" fmla="*/ 123 w 180"/>
                <a:gd name="T15" fmla="*/ 45 h 177"/>
                <a:gd name="T16" fmla="*/ 132 w 180"/>
                <a:gd name="T17" fmla="*/ 66 h 177"/>
                <a:gd name="T18" fmla="*/ 124 w 180"/>
                <a:gd name="T19" fmla="*/ 87 h 177"/>
                <a:gd name="T20" fmla="*/ 105 w 180"/>
                <a:gd name="T21" fmla="*/ 94 h 177"/>
                <a:gd name="T22" fmla="*/ 117 w 180"/>
                <a:gd name="T23" fmla="*/ 140 h 177"/>
                <a:gd name="T24" fmla="*/ 72 w 180"/>
                <a:gd name="T25" fmla="*/ 95 h 177"/>
                <a:gd name="T26" fmla="*/ 57 w 180"/>
                <a:gd name="T27" fmla="*/ 140 h 177"/>
                <a:gd name="T28" fmla="*/ 90 w 180"/>
                <a:gd name="T29" fmla="*/ 15 h 177"/>
                <a:gd name="T30" fmla="*/ 47 w 180"/>
                <a:gd name="T31" fmla="*/ 29 h 177"/>
                <a:gd name="T32" fmla="*/ 22 w 180"/>
                <a:gd name="T33" fmla="*/ 65 h 177"/>
                <a:gd name="T34" fmla="*/ 22 w 180"/>
                <a:gd name="T35" fmla="*/ 113 h 177"/>
                <a:gd name="T36" fmla="*/ 47 w 180"/>
                <a:gd name="T37" fmla="*/ 149 h 177"/>
                <a:gd name="T38" fmla="*/ 90 w 180"/>
                <a:gd name="T39" fmla="*/ 162 h 177"/>
                <a:gd name="T40" fmla="*/ 133 w 180"/>
                <a:gd name="T41" fmla="*/ 149 h 177"/>
                <a:gd name="T42" fmla="*/ 159 w 180"/>
                <a:gd name="T43" fmla="*/ 113 h 177"/>
                <a:gd name="T44" fmla="*/ 159 w 180"/>
                <a:gd name="T45" fmla="*/ 65 h 177"/>
                <a:gd name="T46" fmla="*/ 133 w 180"/>
                <a:gd name="T47" fmla="*/ 29 h 177"/>
                <a:gd name="T48" fmla="*/ 90 w 180"/>
                <a:gd name="T49" fmla="*/ 15 h 177"/>
                <a:gd name="T50" fmla="*/ 115 w 180"/>
                <a:gd name="T51" fmla="*/ 3 h 177"/>
                <a:gd name="T52" fmla="*/ 153 w 180"/>
                <a:gd name="T53" fmla="*/ 26 h 177"/>
                <a:gd name="T54" fmla="*/ 176 w 180"/>
                <a:gd name="T55" fmla="*/ 65 h 177"/>
                <a:gd name="T56" fmla="*/ 176 w 180"/>
                <a:gd name="T57" fmla="*/ 113 h 177"/>
                <a:gd name="T58" fmla="*/ 153 w 180"/>
                <a:gd name="T59" fmla="*/ 152 h 177"/>
                <a:gd name="T60" fmla="*/ 115 w 180"/>
                <a:gd name="T61" fmla="*/ 174 h 177"/>
                <a:gd name="T62" fmla="*/ 68 w 180"/>
                <a:gd name="T63" fmla="*/ 174 h 177"/>
                <a:gd name="T64" fmla="*/ 27 w 180"/>
                <a:gd name="T65" fmla="*/ 152 h 177"/>
                <a:gd name="T66" fmla="*/ 4 w 180"/>
                <a:gd name="T67" fmla="*/ 113 h 177"/>
                <a:gd name="T68" fmla="*/ 4 w 180"/>
                <a:gd name="T69" fmla="*/ 65 h 177"/>
                <a:gd name="T70" fmla="*/ 27 w 180"/>
                <a:gd name="T71" fmla="*/ 26 h 177"/>
                <a:gd name="T72" fmla="*/ 68 w 180"/>
                <a:gd name="T73" fmla="*/ 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177">
                  <a:moveTo>
                    <a:pt x="72" y="51"/>
                  </a:moveTo>
                  <a:lnTo>
                    <a:pt x="72" y="82"/>
                  </a:lnTo>
                  <a:lnTo>
                    <a:pt x="90" y="82"/>
                  </a:lnTo>
                  <a:lnTo>
                    <a:pt x="100" y="82"/>
                  </a:lnTo>
                  <a:lnTo>
                    <a:pt x="108" y="79"/>
                  </a:lnTo>
                  <a:lnTo>
                    <a:pt x="113" y="75"/>
                  </a:lnTo>
                  <a:lnTo>
                    <a:pt x="116" y="66"/>
                  </a:lnTo>
                  <a:lnTo>
                    <a:pt x="113" y="58"/>
                  </a:lnTo>
                  <a:lnTo>
                    <a:pt x="108" y="54"/>
                  </a:lnTo>
                  <a:lnTo>
                    <a:pt x="101" y="51"/>
                  </a:lnTo>
                  <a:lnTo>
                    <a:pt x="93" y="51"/>
                  </a:lnTo>
                  <a:lnTo>
                    <a:pt x="72" y="51"/>
                  </a:lnTo>
                  <a:close/>
                  <a:moveTo>
                    <a:pt x="57" y="38"/>
                  </a:moveTo>
                  <a:lnTo>
                    <a:pt x="96" y="38"/>
                  </a:lnTo>
                  <a:lnTo>
                    <a:pt x="112" y="39"/>
                  </a:lnTo>
                  <a:lnTo>
                    <a:pt x="123" y="45"/>
                  </a:lnTo>
                  <a:lnTo>
                    <a:pt x="129" y="54"/>
                  </a:lnTo>
                  <a:lnTo>
                    <a:pt x="132" y="66"/>
                  </a:lnTo>
                  <a:lnTo>
                    <a:pt x="129" y="78"/>
                  </a:lnTo>
                  <a:lnTo>
                    <a:pt x="124" y="87"/>
                  </a:lnTo>
                  <a:lnTo>
                    <a:pt x="116" y="91"/>
                  </a:lnTo>
                  <a:lnTo>
                    <a:pt x="105" y="94"/>
                  </a:lnTo>
                  <a:lnTo>
                    <a:pt x="135" y="140"/>
                  </a:lnTo>
                  <a:lnTo>
                    <a:pt x="117" y="140"/>
                  </a:lnTo>
                  <a:lnTo>
                    <a:pt x="90" y="95"/>
                  </a:lnTo>
                  <a:lnTo>
                    <a:pt x="72" y="95"/>
                  </a:lnTo>
                  <a:lnTo>
                    <a:pt x="72" y="140"/>
                  </a:lnTo>
                  <a:lnTo>
                    <a:pt x="57" y="140"/>
                  </a:lnTo>
                  <a:lnTo>
                    <a:pt x="57" y="38"/>
                  </a:lnTo>
                  <a:close/>
                  <a:moveTo>
                    <a:pt x="90" y="15"/>
                  </a:moveTo>
                  <a:lnTo>
                    <a:pt x="68" y="19"/>
                  </a:lnTo>
                  <a:lnTo>
                    <a:pt x="47" y="29"/>
                  </a:lnTo>
                  <a:lnTo>
                    <a:pt x="33" y="45"/>
                  </a:lnTo>
                  <a:lnTo>
                    <a:pt x="22" y="65"/>
                  </a:lnTo>
                  <a:lnTo>
                    <a:pt x="18" y="89"/>
                  </a:lnTo>
                  <a:lnTo>
                    <a:pt x="22" y="113"/>
                  </a:lnTo>
                  <a:lnTo>
                    <a:pt x="33" y="133"/>
                  </a:lnTo>
                  <a:lnTo>
                    <a:pt x="47" y="149"/>
                  </a:lnTo>
                  <a:lnTo>
                    <a:pt x="68" y="158"/>
                  </a:lnTo>
                  <a:lnTo>
                    <a:pt x="90" y="162"/>
                  </a:lnTo>
                  <a:lnTo>
                    <a:pt x="113" y="158"/>
                  </a:lnTo>
                  <a:lnTo>
                    <a:pt x="133" y="149"/>
                  </a:lnTo>
                  <a:lnTo>
                    <a:pt x="148" y="133"/>
                  </a:lnTo>
                  <a:lnTo>
                    <a:pt x="159" y="113"/>
                  </a:lnTo>
                  <a:lnTo>
                    <a:pt x="163" y="89"/>
                  </a:lnTo>
                  <a:lnTo>
                    <a:pt x="159" y="65"/>
                  </a:lnTo>
                  <a:lnTo>
                    <a:pt x="148" y="45"/>
                  </a:lnTo>
                  <a:lnTo>
                    <a:pt x="133" y="29"/>
                  </a:lnTo>
                  <a:lnTo>
                    <a:pt x="113" y="19"/>
                  </a:lnTo>
                  <a:lnTo>
                    <a:pt x="90" y="15"/>
                  </a:lnTo>
                  <a:close/>
                  <a:moveTo>
                    <a:pt x="90" y="0"/>
                  </a:moveTo>
                  <a:lnTo>
                    <a:pt x="115" y="3"/>
                  </a:lnTo>
                  <a:lnTo>
                    <a:pt x="136" y="12"/>
                  </a:lnTo>
                  <a:lnTo>
                    <a:pt x="153" y="26"/>
                  </a:lnTo>
                  <a:lnTo>
                    <a:pt x="168" y="43"/>
                  </a:lnTo>
                  <a:lnTo>
                    <a:pt x="176" y="65"/>
                  </a:lnTo>
                  <a:lnTo>
                    <a:pt x="180" y="89"/>
                  </a:lnTo>
                  <a:lnTo>
                    <a:pt x="176" y="113"/>
                  </a:lnTo>
                  <a:lnTo>
                    <a:pt x="168" y="134"/>
                  </a:lnTo>
                  <a:lnTo>
                    <a:pt x="153" y="152"/>
                  </a:lnTo>
                  <a:lnTo>
                    <a:pt x="136" y="165"/>
                  </a:lnTo>
                  <a:lnTo>
                    <a:pt x="115" y="174"/>
                  </a:lnTo>
                  <a:lnTo>
                    <a:pt x="90" y="177"/>
                  </a:lnTo>
                  <a:lnTo>
                    <a:pt x="68" y="174"/>
                  </a:lnTo>
                  <a:lnTo>
                    <a:pt x="46" y="165"/>
                  </a:lnTo>
                  <a:lnTo>
                    <a:pt x="27" y="152"/>
                  </a:lnTo>
                  <a:lnTo>
                    <a:pt x="14" y="134"/>
                  </a:lnTo>
                  <a:lnTo>
                    <a:pt x="4" y="113"/>
                  </a:lnTo>
                  <a:lnTo>
                    <a:pt x="0" y="89"/>
                  </a:lnTo>
                  <a:lnTo>
                    <a:pt x="4" y="65"/>
                  </a:lnTo>
                  <a:lnTo>
                    <a:pt x="14" y="43"/>
                  </a:lnTo>
                  <a:lnTo>
                    <a:pt x="27" y="26"/>
                  </a:lnTo>
                  <a:lnTo>
                    <a:pt x="46" y="12"/>
                  </a:lnTo>
                  <a:lnTo>
                    <a:pt x="68" y="3"/>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a:p>
          </p:txBody>
        </p:sp>
      </p:grpSp>
      <p:sp>
        <p:nvSpPr>
          <p:cNvPr id="61" name="Coinfidential">
            <a:extLst>
              <a:ext uri="{FF2B5EF4-FFF2-40B4-BE49-F238E27FC236}">
                <a16:creationId xmlns:a16="http://schemas.microsoft.com/office/drawing/2014/main" id="{D5946E16-DD7E-D705-684B-B5202BA3F9A9}"/>
              </a:ext>
            </a:extLst>
          </p:cNvPr>
          <p:cNvSpPr txBox="1">
            <a:spLocks/>
          </p:cNvSpPr>
          <p:nvPr>
            <p:custDataLst>
              <p:tags r:id="rId33"/>
            </p:custDataLst>
          </p:nvPr>
        </p:nvSpPr>
        <p:spPr>
          <a:xfrm>
            <a:off x="4046220" y="6525890"/>
            <a:ext cx="4099560" cy="215444"/>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800"/>
              </a:spcBef>
              <a:buFont typeface="Arial" panose="020B0604020202020204" pitchFamily="34" charset="0"/>
              <a:buNone/>
              <a:defRPr sz="800" kern="1200" spc="0">
                <a:solidFill>
                  <a:schemeClr val="bg2">
                    <a:lumMod val="60000"/>
                    <a:lumOff val="40000"/>
                  </a:schemeClr>
                </a:solidFill>
                <a:latin typeface="+mn-lt"/>
                <a:ea typeface="+mn-ea"/>
                <a:cs typeface="+mn-cs"/>
              </a:defRPr>
            </a:lvl1pPr>
            <a:lvl2pPr marL="457200" indent="-228600" algn="l" defTabSz="914400" rtl="0" eaLnBrk="1" latinLnBrk="0" hangingPunct="1">
              <a:lnSpc>
                <a:spcPct val="100000"/>
              </a:lnSpc>
              <a:spcBef>
                <a:spcPts val="1000"/>
              </a:spcBef>
              <a:buFont typeface="Arial" panose="020B0604020202020204" pitchFamily="34" charset="0"/>
              <a:buChar char="•"/>
              <a:defRPr sz="2200" kern="1200" spc="0">
                <a:solidFill>
                  <a:schemeClr val="bg1"/>
                </a:solidFill>
                <a:latin typeface="+mn-lt"/>
                <a:ea typeface="+mn-ea"/>
                <a:cs typeface="+mn-cs"/>
              </a:defRPr>
            </a:lvl2pPr>
            <a:lvl3pPr marL="914400" indent="-228600" algn="l" defTabSz="914400" rtl="0" eaLnBrk="1" latinLnBrk="0" hangingPunct="1">
              <a:lnSpc>
                <a:spcPct val="100000"/>
              </a:lnSpc>
              <a:spcBef>
                <a:spcPts val="1000"/>
              </a:spcBef>
              <a:buFont typeface="Arial" panose="020B0604020202020204" pitchFamily="34" charset="0"/>
              <a:buChar char="•"/>
              <a:defRPr sz="2000" kern="1200" spc="0">
                <a:solidFill>
                  <a:schemeClr val="bg1"/>
                </a:solidFill>
                <a:latin typeface="+mn-lt"/>
                <a:ea typeface="+mn-ea"/>
                <a:cs typeface="+mn-cs"/>
              </a:defRPr>
            </a:lvl3pPr>
            <a:lvl4pPr marL="1371600" indent="-228600" algn="l" defTabSz="914400" rtl="0" eaLnBrk="1" latinLnBrk="0" hangingPunct="1">
              <a:lnSpc>
                <a:spcPct val="100000"/>
              </a:lnSpc>
              <a:spcBef>
                <a:spcPts val="1000"/>
              </a:spcBef>
              <a:buFont typeface="Arial" panose="020B0604020202020204" pitchFamily="34" charset="0"/>
              <a:buChar char="•"/>
              <a:defRPr sz="1800" kern="1200" spc="0">
                <a:solidFill>
                  <a:schemeClr val="bg1"/>
                </a:solidFill>
                <a:latin typeface="+mn-lt"/>
                <a:ea typeface="+mn-ea"/>
                <a:cs typeface="+mn-cs"/>
              </a:defRPr>
            </a:lvl4pPr>
            <a:lvl5pPr marL="1828800" indent="-228600" algn="l" defTabSz="914400" rtl="0" eaLnBrk="1" latinLnBrk="0" hangingPunct="1">
              <a:lnSpc>
                <a:spcPct val="100000"/>
              </a:lnSpc>
              <a:spcBef>
                <a:spcPts val="1000"/>
              </a:spcBef>
              <a:buFont typeface="Arial" panose="020B0604020202020204" pitchFamily="34" charset="0"/>
              <a:buChar char="•"/>
              <a:defRPr sz="1800" kern="1200" spc="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800" b="0" i="0" u="none" strike="noStrike" kern="1200" cap="none" spc="0" normalizeH="0" baseline="0">
                <a:ln>
                  <a:noFill/>
                </a:ln>
                <a:solidFill>
                  <a:srgbClr val="646E81"/>
                </a:solidFill>
                <a:effectLst/>
                <a:uLnTx/>
                <a:uFillTx/>
                <a:latin typeface="+mn-lt"/>
                <a:ea typeface="+mn-ea"/>
                <a:cs typeface="+mn-cs"/>
              </a:rPr>
              <a:t>Synopsys Confidential Information</a:t>
            </a:r>
            <a:endParaRPr kumimoji="0" sz="800" b="0" i="0" u="none" strike="noStrike" kern="1200" cap="none" spc="0" normalizeH="0" baseline="0">
              <a:ln>
                <a:noFill/>
              </a:ln>
              <a:solidFill>
                <a:srgbClr val="646E81"/>
              </a:solidFill>
              <a:effectLst/>
              <a:uLnTx/>
              <a:uFillTx/>
              <a:latin typeface="+mn-lt"/>
              <a:ea typeface="+mn-ea"/>
              <a:cs typeface="+mn-cs"/>
            </a:endParaRPr>
          </a:p>
        </p:txBody>
      </p:sp>
      <p:sp>
        <p:nvSpPr>
          <p:cNvPr id="8" name="Copyright"/>
          <p:cNvSpPr txBox="1"/>
          <p:nvPr>
            <p:custDataLst>
              <p:tags r:id="rId34"/>
            </p:custDataLst>
          </p:nvPr>
        </p:nvSpPr>
        <p:spPr>
          <a:xfrm>
            <a:off x="10082807" y="6525890"/>
            <a:ext cx="1226107" cy="215444"/>
          </a:xfrm>
          <a:prstGeom prst="rect">
            <a:avLst/>
          </a:prstGeom>
          <a:noFill/>
        </p:spPr>
        <p:txBody>
          <a:bodyPr wrap="square" rtlCol="0" anchor="ctr">
            <a:noAutofit/>
          </a:bodyPr>
          <a:lstStyle/>
          <a:p>
            <a:pPr algn="r"/>
            <a:r>
              <a:rPr sz="800" dirty="0">
                <a:solidFill>
                  <a:srgbClr val="646E81"/>
                </a:solidFill>
              </a:rPr>
              <a:t>© 202</a:t>
            </a:r>
            <a:r>
              <a:rPr lang="en-US" sz="800" dirty="0">
                <a:solidFill>
                  <a:srgbClr val="646E81"/>
                </a:solidFill>
              </a:rPr>
              <a:t>2</a:t>
            </a:r>
            <a:r>
              <a:rPr sz="800" dirty="0">
                <a:solidFill>
                  <a:srgbClr val="646E81"/>
                </a:solidFill>
              </a:rPr>
              <a:t> Synopsys, Inc. </a:t>
            </a:r>
          </a:p>
        </p:txBody>
      </p:sp>
      <p:sp>
        <p:nvSpPr>
          <p:cNvPr id="9" name="Slide Number"/>
          <p:cNvSpPr txBox="1"/>
          <p:nvPr>
            <p:custDataLst>
              <p:tags r:id="rId35"/>
            </p:custDataLst>
          </p:nvPr>
        </p:nvSpPr>
        <p:spPr>
          <a:xfrm>
            <a:off x="11308913" y="6525890"/>
            <a:ext cx="374204" cy="215444"/>
          </a:xfrm>
          <a:prstGeom prst="rect">
            <a:avLst/>
          </a:prstGeom>
          <a:noFill/>
        </p:spPr>
        <p:txBody>
          <a:bodyPr wrap="square" lIns="0" tIns="0" rIns="0" bIns="0" rtlCol="0" anchor="ctr">
            <a:noAutofit/>
          </a:bodyPr>
          <a:lstStyle/>
          <a:p>
            <a:pPr algn="r"/>
            <a:fld id="{CAE2347F-76BC-4690-80B5-B24BA0EA7B0A}" type="slidenum">
              <a:rPr sz="800">
                <a:solidFill>
                  <a:srgbClr val="646E81"/>
                </a:solidFill>
              </a:rPr>
              <a:pPr algn="r"/>
              <a:t>‹#›</a:t>
            </a:fld>
            <a:endParaRPr sz="800">
              <a:solidFill>
                <a:srgbClr val="646E81"/>
              </a:solidFill>
            </a:endParaRPr>
          </a:p>
        </p:txBody>
      </p:sp>
      <p:sp>
        <p:nvSpPr>
          <p:cNvPr id="2" name="Title Placeholder 1"/>
          <p:cNvSpPr>
            <a:spLocks noGrp="1"/>
          </p:cNvSpPr>
          <p:nvPr>
            <p:ph type="title"/>
            <p:custDataLst>
              <p:tags r:id="rId36"/>
            </p:custDataLst>
          </p:nvPr>
        </p:nvSpPr>
        <p:spPr>
          <a:xfrm>
            <a:off x="533400" y="526477"/>
            <a:ext cx="11125202" cy="924090"/>
          </a:xfrm>
          <a:prstGeom prst="rect">
            <a:avLst/>
          </a:prstGeom>
        </p:spPr>
        <p:txBody>
          <a:bodyPr vert="horz" lIns="0" tIns="0" rIns="0" bIns="0" rtlCol="0" anchor="t">
            <a:noAutofit/>
          </a:bodyPr>
          <a:lstStyle/>
          <a:p>
            <a:r>
              <a:t>Click to Add a Slide Title</a:t>
            </a:r>
          </a:p>
        </p:txBody>
      </p:sp>
      <p:sp>
        <p:nvSpPr>
          <p:cNvPr id="3" name="Text Placeholder 2"/>
          <p:cNvSpPr>
            <a:spLocks noGrp="1"/>
          </p:cNvSpPr>
          <p:nvPr>
            <p:ph type="body" idx="1"/>
            <p:custDataLst>
              <p:tags r:id="rId37"/>
            </p:custDataLst>
          </p:nvPr>
        </p:nvSpPr>
        <p:spPr>
          <a:xfrm>
            <a:off x="533400" y="1704560"/>
            <a:ext cx="11125200" cy="4769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83282936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Lst>
  <p:txStyles>
    <p:titleStyle>
      <a:lvl1pPr algn="l" defTabSz="914400" rtl="0" eaLnBrk="1" latinLnBrk="0" hangingPunct="1">
        <a:lnSpc>
          <a:spcPct val="100000"/>
        </a:lnSpc>
        <a:spcBef>
          <a:spcPct val="0"/>
        </a:spcBef>
        <a:buNone/>
        <a:defRPr sz="3600" b="0" kern="1200" spc="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2400" kern="1200" spc="0" baseline="0">
          <a:solidFill>
            <a:schemeClr val="tx1"/>
          </a:solidFill>
          <a:latin typeface="+mn-lt"/>
          <a:ea typeface="+mn-ea"/>
          <a:cs typeface="+mn-cs"/>
        </a:defRPr>
      </a:lvl1pPr>
      <a:lvl2pPr marL="521208" indent="-228600" algn="l" defTabSz="914400" rtl="0" eaLnBrk="1" latinLnBrk="0" hangingPunct="1">
        <a:lnSpc>
          <a:spcPct val="100000"/>
        </a:lnSpc>
        <a:spcBef>
          <a:spcPts val="600"/>
        </a:spcBef>
        <a:buClr>
          <a:schemeClr val="tx1"/>
        </a:buClr>
        <a:buFont typeface="Arial" panose="020B0604020202020204" pitchFamily="34" charset="0"/>
        <a:buChar char="–"/>
        <a:defRPr sz="1800" kern="1200" spc="0" baseline="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spc="0" baseline="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9pPr>
    </p:bodyStyle>
    <p:otherStyle>
      <a:defPPr>
        <a:defRPr/>
      </a:defPPr>
      <a:lvl1pPr marL="0" algn="l" defTabSz="914400" rtl="0" eaLnBrk="1" latinLnBrk="0" hangingPunct="1">
        <a:defRPr sz="1800" kern="1200" spc="100">
          <a:solidFill>
            <a:schemeClr val="tx1"/>
          </a:solidFill>
          <a:latin typeface="+mn-lt"/>
          <a:ea typeface="+mn-ea"/>
          <a:cs typeface="+mn-cs"/>
        </a:defRPr>
      </a:lvl1pPr>
      <a:lvl2pPr marL="457200" algn="l" defTabSz="914400" rtl="0" eaLnBrk="1" latinLnBrk="0" hangingPunct="1">
        <a:defRPr sz="1800" kern="1200" spc="100">
          <a:solidFill>
            <a:schemeClr val="tx1"/>
          </a:solidFill>
          <a:latin typeface="+mn-lt"/>
          <a:ea typeface="+mn-ea"/>
          <a:cs typeface="+mn-cs"/>
        </a:defRPr>
      </a:lvl2pPr>
      <a:lvl3pPr marL="914400" algn="l" defTabSz="914400" rtl="0" eaLnBrk="1" latinLnBrk="0" hangingPunct="1">
        <a:defRPr sz="1800" kern="1200" spc="100">
          <a:solidFill>
            <a:schemeClr val="tx1"/>
          </a:solidFill>
          <a:latin typeface="+mn-lt"/>
          <a:ea typeface="+mn-ea"/>
          <a:cs typeface="+mn-cs"/>
        </a:defRPr>
      </a:lvl3pPr>
      <a:lvl4pPr marL="1371600" algn="l" defTabSz="914400" rtl="0" eaLnBrk="1" latinLnBrk="0" hangingPunct="1">
        <a:defRPr sz="1800" kern="1200" spc="100">
          <a:solidFill>
            <a:schemeClr val="tx1"/>
          </a:solidFill>
          <a:latin typeface="+mn-lt"/>
          <a:ea typeface="+mn-ea"/>
          <a:cs typeface="+mn-cs"/>
        </a:defRPr>
      </a:lvl4pPr>
      <a:lvl5pPr marL="1828800" algn="l" defTabSz="914400" rtl="0" eaLnBrk="1" latinLnBrk="0" hangingPunct="1">
        <a:defRPr sz="1800" kern="1200" spc="100">
          <a:solidFill>
            <a:schemeClr val="tx1"/>
          </a:solidFill>
          <a:latin typeface="+mn-lt"/>
          <a:ea typeface="+mn-ea"/>
          <a:cs typeface="+mn-cs"/>
        </a:defRPr>
      </a:lvl5pPr>
      <a:lvl6pPr marL="2286000" algn="l" defTabSz="914400" rtl="0" eaLnBrk="1" latinLnBrk="0" hangingPunct="1">
        <a:defRPr sz="1800" kern="1200" spc="100">
          <a:solidFill>
            <a:schemeClr val="tx1"/>
          </a:solidFill>
          <a:latin typeface="+mn-lt"/>
          <a:ea typeface="+mn-ea"/>
          <a:cs typeface="+mn-cs"/>
        </a:defRPr>
      </a:lvl6pPr>
      <a:lvl7pPr marL="2743200" algn="l" defTabSz="914400" rtl="0" eaLnBrk="1" latinLnBrk="0" hangingPunct="1">
        <a:defRPr sz="1800" kern="1200" spc="100">
          <a:solidFill>
            <a:schemeClr val="tx1"/>
          </a:solidFill>
          <a:latin typeface="+mn-lt"/>
          <a:ea typeface="+mn-ea"/>
          <a:cs typeface="+mn-cs"/>
        </a:defRPr>
      </a:lvl7pPr>
      <a:lvl8pPr marL="3200400" algn="l" defTabSz="914400" rtl="0" eaLnBrk="1" latinLnBrk="0" hangingPunct="1">
        <a:defRPr sz="1800" kern="1200" spc="100">
          <a:solidFill>
            <a:schemeClr val="tx1"/>
          </a:solidFill>
          <a:latin typeface="+mn-lt"/>
          <a:ea typeface="+mn-ea"/>
          <a:cs typeface="+mn-cs"/>
        </a:defRPr>
      </a:lvl8pPr>
      <a:lvl9pPr marL="3657600" algn="l" defTabSz="914400" rtl="0" eaLnBrk="1" latinLnBrk="0" hangingPunct="1">
        <a:defRPr sz="1800" kern="1200" spc="1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3" pos="3840">
          <p15:clr>
            <a:srgbClr val="A4A3A4"/>
          </p15:clr>
        </p15:guide>
        <p15:guide id="4" pos="7344">
          <p15:clr>
            <a:srgbClr val="5ACBF0"/>
          </p15:clr>
        </p15:guide>
        <p15:guide id="5" pos="336">
          <p15:clr>
            <a:srgbClr val="5ACBF0"/>
          </p15:clr>
        </p15:guide>
        <p15:guide id="6" orient="horz" pos="912">
          <p15:clr>
            <a:srgbClr val="A4A3A4"/>
          </p15:clr>
        </p15:guide>
        <p15:guide id="7" orient="horz" pos="1072">
          <p15:clr>
            <a:srgbClr val="A4A3A4"/>
          </p15:clr>
        </p15:guide>
        <p15:guide id="8" orient="horz" pos="4079">
          <p15:clr>
            <a:srgbClr val="5ACBF0"/>
          </p15:clr>
        </p15:guide>
        <p15:guide id="9" orient="horz" pos="331">
          <p15:clr>
            <a:srgbClr val="5ACBF0"/>
          </p15:clr>
        </p15:guide>
        <p15:guide id="10" orient="horz" pos="72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emf"/><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07.xml"/><Relationship Id="rId1" Type="http://schemas.openxmlformats.org/officeDocument/2006/relationships/customXml" Target="../../customXml/item8.xml"/><Relationship Id="rId5" Type="http://schemas.openxmlformats.org/officeDocument/2006/relationships/chart" Target="../charts/chart7.xml"/><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microsoft.com/office/2018/10/relationships/comments" Target="../comments/modernComment_7FFFD4F7_130AD0BB.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microsoft.com/office/2018/10/relationships/comments" Target="../comments/modernComment_7FFFD4FD_F58F031B.xml"/><Relationship Id="rId1" Type="http://schemas.openxmlformats.org/officeDocument/2006/relationships/slideLayout" Target="../slideLayouts/slideLayout14.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2" Type="http://schemas.microsoft.com/office/2018/10/relationships/comments" Target="../comments/modernComment_7FFFD4F5_F2AFDB6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ags" Target="../tags/tag20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7FFD556C_47CD377.xm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08.xml"/><Relationship Id="rId5" Type="http://schemas.microsoft.com/office/2007/relationships/hdphoto" Target="../media/hdphoto2.wdp"/><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12.xml"/><Relationship Id="rId1" Type="http://schemas.openxmlformats.org/officeDocument/2006/relationships/tags" Target="../tags/tag20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177A-FDBF-7742-9B84-F57BA5D53628}"/>
              </a:ext>
            </a:extLst>
          </p:cNvPr>
          <p:cNvSpPr>
            <a:spLocks noGrp="1"/>
          </p:cNvSpPr>
          <p:nvPr>
            <p:ph type="ctrTitle"/>
          </p:nvPr>
        </p:nvSpPr>
        <p:spPr/>
        <p:txBody>
          <a:bodyPr/>
          <a:lstStyle/>
          <a:p>
            <a:r>
              <a:rPr lang="en-US"/>
              <a:t>Annual Update On Interfaces</a:t>
            </a:r>
          </a:p>
        </p:txBody>
      </p:sp>
      <p:sp>
        <p:nvSpPr>
          <p:cNvPr id="6" name="Subtitle 5">
            <a:extLst>
              <a:ext uri="{FF2B5EF4-FFF2-40B4-BE49-F238E27FC236}">
                <a16:creationId xmlns:a16="http://schemas.microsoft.com/office/drawing/2014/main" id="{BE80AB37-74E3-4838-E242-1ECB2A89F853}"/>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74FC799-8EC4-8310-FDE4-F15055C7F7B1}"/>
              </a:ext>
            </a:extLst>
          </p:cNvPr>
          <p:cNvSpPr>
            <a:spLocks noGrp="1"/>
          </p:cNvSpPr>
          <p:nvPr>
            <p:ph type="body" sz="quarter" idx="10"/>
          </p:nvPr>
        </p:nvSpPr>
        <p:spPr/>
        <p:txBody>
          <a:bodyPr/>
          <a:lstStyle/>
          <a:p>
            <a:r>
              <a:rPr lang="en-US"/>
              <a:t>Mick Posner</a:t>
            </a:r>
            <a:br>
              <a:rPr lang="en-US"/>
            </a:br>
            <a:r>
              <a:rPr lang="en-US"/>
              <a:t>Product Line Group Director</a:t>
            </a:r>
          </a:p>
        </p:txBody>
      </p:sp>
      <p:sp>
        <p:nvSpPr>
          <p:cNvPr id="5" name="Text Placeholder 4">
            <a:extLst>
              <a:ext uri="{FF2B5EF4-FFF2-40B4-BE49-F238E27FC236}">
                <a16:creationId xmlns:a16="http://schemas.microsoft.com/office/drawing/2014/main" id="{F0AED21A-BAA3-A441-82FB-E7C03BB3A70D}"/>
              </a:ext>
            </a:extLst>
          </p:cNvPr>
          <p:cNvSpPr>
            <a:spLocks noGrp="1"/>
          </p:cNvSpPr>
          <p:nvPr>
            <p:ph type="body" sz="quarter" idx="11"/>
          </p:nvPr>
        </p:nvSpPr>
        <p:spPr/>
        <p:txBody>
          <a:bodyPr/>
          <a:lstStyle/>
          <a:p>
            <a:r>
              <a:rPr lang="en-US" dirty="0"/>
              <a:t>January 25, 2023</a:t>
            </a:r>
          </a:p>
        </p:txBody>
      </p:sp>
      <p:pic>
        <p:nvPicPr>
          <p:cNvPr id="7" name="Picture 6">
            <a:extLst>
              <a:ext uri="{FF2B5EF4-FFF2-40B4-BE49-F238E27FC236}">
                <a16:creationId xmlns:a16="http://schemas.microsoft.com/office/drawing/2014/main" id="{EB9CE48C-B25F-DD78-5C89-6B6EE3A314DB}"/>
              </a:ext>
            </a:extLst>
          </p:cNvPr>
          <p:cNvPicPr>
            <a:picLocks noChangeAspect="1"/>
          </p:cNvPicPr>
          <p:nvPr/>
        </p:nvPicPr>
        <p:blipFill>
          <a:blip r:embed="rId2"/>
          <a:stretch>
            <a:fillRect/>
          </a:stretch>
        </p:blipFill>
        <p:spPr>
          <a:xfrm>
            <a:off x="6096000" y="1686529"/>
            <a:ext cx="1459459" cy="974692"/>
          </a:xfrm>
          <a:prstGeom prst="rect">
            <a:avLst/>
          </a:prstGeom>
        </p:spPr>
      </p:pic>
    </p:spTree>
    <p:extLst>
      <p:ext uri="{BB962C8B-B14F-4D97-AF65-F5344CB8AC3E}">
        <p14:creationId xmlns:p14="http://schemas.microsoft.com/office/powerpoint/2010/main" val="262360050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80B03-6158-47D4-AD6C-D4E3BBAFFAB2}"/>
              </a:ext>
            </a:extLst>
          </p:cNvPr>
          <p:cNvSpPr>
            <a:spLocks noGrp="1"/>
          </p:cNvSpPr>
          <p:nvPr>
            <p:ph type="title"/>
          </p:nvPr>
        </p:nvSpPr>
        <p:spPr/>
        <p:txBody>
          <a:bodyPr/>
          <a:lstStyle/>
          <a:p>
            <a:r>
              <a:rPr lang="en-US"/>
              <a:t>AMD EPYC</a:t>
            </a:r>
          </a:p>
        </p:txBody>
      </p:sp>
      <p:pic>
        <p:nvPicPr>
          <p:cNvPr id="22" name="Picture 4" descr="Chiplets: Open Market or Joint Venture? - Global Semiconductor Alliance">
            <a:extLst>
              <a:ext uri="{FF2B5EF4-FFF2-40B4-BE49-F238E27FC236}">
                <a16:creationId xmlns:a16="http://schemas.microsoft.com/office/drawing/2014/main" id="{65126211-EB99-40D0-9310-11ECBD0F1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43" t="10452" r="15140" b="33078"/>
          <a:stretch/>
        </p:blipFill>
        <p:spPr bwMode="auto">
          <a:xfrm>
            <a:off x="509580" y="2428271"/>
            <a:ext cx="4289420" cy="3034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E884D96-D3C3-41AA-B078-11B069ADC035}"/>
              </a:ext>
            </a:extLst>
          </p:cNvPr>
          <p:cNvSpPr/>
          <p:nvPr/>
        </p:nvSpPr>
        <p:spPr>
          <a:xfrm>
            <a:off x="457200" y="1463040"/>
            <a:ext cx="11277922"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8 Compute Dies in 7nm, 1 IO Die in 14nm on Organic Substrate</a:t>
            </a:r>
          </a:p>
          <a:p>
            <a:pPr algn="ctr"/>
            <a:r>
              <a:rPr lang="en-US" sz="2400" b="1"/>
              <a:t>Proprietary D2D Link – Infiniti Fabric</a:t>
            </a:r>
          </a:p>
        </p:txBody>
      </p:sp>
      <p:sp>
        <p:nvSpPr>
          <p:cNvPr id="28" name="Content Placeholder 1">
            <a:extLst>
              <a:ext uri="{FF2B5EF4-FFF2-40B4-BE49-F238E27FC236}">
                <a16:creationId xmlns:a16="http://schemas.microsoft.com/office/drawing/2014/main" id="{A4A1F8B1-E528-4888-944A-1D66584AD4C5}"/>
              </a:ext>
            </a:extLst>
          </p:cNvPr>
          <p:cNvSpPr txBox="1">
            <a:spLocks/>
          </p:cNvSpPr>
          <p:nvPr/>
        </p:nvSpPr>
        <p:spPr>
          <a:xfrm>
            <a:off x="8482835" y="3402806"/>
            <a:ext cx="3253433" cy="3024187"/>
          </a:xfrm>
          <a:prstGeom prst="rect">
            <a:avLst/>
          </a:prstGeom>
          <a:noFill/>
        </p:spPr>
        <p:txBody>
          <a:bodyPr vert="horz" lIns="91440" tIns="45720" rIns="91440" bIns="45720" rtlCol="0" anchor="ctr">
            <a:normAutofit/>
          </a:bodyPr>
          <a:lstStyle>
            <a:lvl1pPr marL="173736" indent="-173736"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1pPr>
            <a:lvl2pPr marL="512064" indent="-219456"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indent="0">
              <a:spcBef>
                <a:spcPts val="3000"/>
              </a:spcBef>
              <a:buNone/>
            </a:pPr>
            <a:endParaRPr lang="en-US"/>
          </a:p>
        </p:txBody>
      </p:sp>
      <p:pic>
        <p:nvPicPr>
          <p:cNvPr id="29" name="Picture 2">
            <a:extLst>
              <a:ext uri="{FF2B5EF4-FFF2-40B4-BE49-F238E27FC236}">
                <a16:creationId xmlns:a16="http://schemas.microsoft.com/office/drawing/2014/main" id="{89835893-D0B3-45D9-AC8B-2403AF93AD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79" r="21015"/>
          <a:stretch/>
        </p:blipFill>
        <p:spPr bwMode="auto">
          <a:xfrm>
            <a:off x="6364271" y="2462341"/>
            <a:ext cx="4154822" cy="30859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D144685-2E9F-43EF-B0F2-C3F9BF9A703A}"/>
              </a:ext>
            </a:extLst>
          </p:cNvPr>
          <p:cNvSpPr/>
          <p:nvPr/>
        </p:nvSpPr>
        <p:spPr>
          <a:xfrm>
            <a:off x="509583" y="5802868"/>
            <a:ext cx="11177587" cy="707886"/>
          </a:xfrm>
          <a:prstGeom prst="rect">
            <a:avLst/>
          </a:prstGeom>
        </p:spPr>
        <p:txBody>
          <a:bodyPr wrap="square">
            <a:spAutoFit/>
          </a:bodyPr>
          <a:lstStyle/>
          <a:p>
            <a:pPr algn="ctr">
              <a:spcBef>
                <a:spcPts val="3000"/>
              </a:spcBef>
            </a:pPr>
            <a:r>
              <a:rPr lang="en-US" sz="2000"/>
              <a:t>Resulted in significant lower cost vs. monolithic die</a:t>
            </a:r>
            <a:br>
              <a:rPr lang="en-US" sz="2000"/>
            </a:br>
            <a:r>
              <a:rPr lang="en-US" sz="2000"/>
              <a:t>Enabled multiple SKUs for a series of Processors (different CPU / DRAM configurations)</a:t>
            </a:r>
          </a:p>
        </p:txBody>
      </p:sp>
    </p:spTree>
    <p:extLst>
      <p:ext uri="{BB962C8B-B14F-4D97-AF65-F5344CB8AC3E}">
        <p14:creationId xmlns:p14="http://schemas.microsoft.com/office/powerpoint/2010/main" val="302100309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ABFAB7-D8B5-44CA-9D82-87F079979881}"/>
              </a:ext>
            </a:extLst>
          </p:cNvPr>
          <p:cNvSpPr>
            <a:spLocks noGrp="1"/>
          </p:cNvSpPr>
          <p:nvPr>
            <p:ph type="title"/>
          </p:nvPr>
        </p:nvSpPr>
        <p:spPr/>
        <p:txBody>
          <a:bodyPr/>
          <a:lstStyle/>
          <a:p>
            <a:r>
              <a:rPr lang="en-US"/>
              <a:t>Lower System Cost</a:t>
            </a:r>
          </a:p>
        </p:txBody>
      </p:sp>
      <p:sp>
        <p:nvSpPr>
          <p:cNvPr id="2" name="Text Placeholder 1">
            <a:extLst>
              <a:ext uri="{FF2B5EF4-FFF2-40B4-BE49-F238E27FC236}">
                <a16:creationId xmlns:a16="http://schemas.microsoft.com/office/drawing/2014/main" id="{88F29C1E-DA3C-41D1-823B-70F99ACB8058}"/>
              </a:ext>
            </a:extLst>
          </p:cNvPr>
          <p:cNvSpPr>
            <a:spLocks noGrp="1"/>
          </p:cNvSpPr>
          <p:nvPr>
            <p:ph type="body" sz="quarter" idx="12"/>
          </p:nvPr>
        </p:nvSpPr>
        <p:spPr/>
        <p:txBody>
          <a:bodyPr/>
          <a:lstStyle/>
          <a:p>
            <a:r>
              <a:rPr lang="en-US"/>
              <a:t>Smaller Die with Improved Yield Offsets Higher Silicon Area and Package/Test Cost</a:t>
            </a:r>
          </a:p>
        </p:txBody>
      </p:sp>
      <p:grpSp>
        <p:nvGrpSpPr>
          <p:cNvPr id="44" name="Group 43">
            <a:extLst>
              <a:ext uri="{FF2B5EF4-FFF2-40B4-BE49-F238E27FC236}">
                <a16:creationId xmlns:a16="http://schemas.microsoft.com/office/drawing/2014/main" id="{6FA4C4FD-C49A-975B-DF1A-F833D40F8D5F}"/>
              </a:ext>
            </a:extLst>
          </p:cNvPr>
          <p:cNvGrpSpPr/>
          <p:nvPr/>
        </p:nvGrpSpPr>
        <p:grpSpPr>
          <a:xfrm>
            <a:off x="555264" y="2158048"/>
            <a:ext cx="11463933" cy="4204122"/>
            <a:chOff x="555264" y="2158048"/>
            <a:chExt cx="11463933" cy="4204122"/>
          </a:xfrm>
        </p:grpSpPr>
        <p:sp>
          <p:nvSpPr>
            <p:cNvPr id="12" name="TextBox 11">
              <a:extLst>
                <a:ext uri="{FF2B5EF4-FFF2-40B4-BE49-F238E27FC236}">
                  <a16:creationId xmlns:a16="http://schemas.microsoft.com/office/drawing/2014/main" id="{893604AC-E520-4D9C-BAD0-887B823C898E}"/>
                </a:ext>
              </a:extLst>
            </p:cNvPr>
            <p:cNvSpPr txBox="1"/>
            <p:nvPr/>
          </p:nvSpPr>
          <p:spPr>
            <a:xfrm>
              <a:off x="8621652" y="2158048"/>
              <a:ext cx="293578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Arial" panose="020B0604020202020204"/>
                  <a:ea typeface="+mn-ea"/>
                  <a:cs typeface="+mn-cs"/>
                </a:rPr>
                <a:t>Hypothetical monolithic 32-core chip compared </a:t>
              </a:r>
              <a:br>
                <a:rPr kumimoji="0" lang="en-US" sz="2000" b="0" i="0" u="none" strike="noStrike" kern="1200" cap="none" spc="0" normalizeH="0" baseline="0" noProof="0">
                  <a:ln>
                    <a:noFill/>
                  </a:ln>
                  <a:effectLst/>
                  <a:uLnTx/>
                  <a:uFillTx/>
                  <a:latin typeface="Arial" panose="020B0604020202020204"/>
                  <a:ea typeface="+mn-ea"/>
                  <a:cs typeface="+mn-cs"/>
                </a:rPr>
              </a:br>
              <a:r>
                <a:rPr kumimoji="0" lang="en-US" sz="2000" b="0" i="0" u="none" strike="noStrike" kern="1200" cap="none" spc="0" normalizeH="0" baseline="0" noProof="0">
                  <a:ln>
                    <a:noFill/>
                  </a:ln>
                  <a:effectLst/>
                  <a:uLnTx/>
                  <a:uFillTx/>
                  <a:latin typeface="Arial" panose="020B0604020202020204"/>
                  <a:ea typeface="+mn-ea"/>
                  <a:cs typeface="+mn-cs"/>
                </a:rPr>
                <a:t>to an assembly of four </a:t>
              </a:r>
              <a:br>
                <a:rPr kumimoji="0" lang="en-US" sz="2000" b="0" i="0" u="none" strike="noStrike" kern="1200" cap="none" spc="0" normalizeH="0" baseline="0" noProof="0">
                  <a:ln>
                    <a:noFill/>
                  </a:ln>
                  <a:effectLst/>
                  <a:uLnTx/>
                  <a:uFillTx/>
                  <a:latin typeface="Arial" panose="020B0604020202020204"/>
                  <a:ea typeface="+mn-ea"/>
                  <a:cs typeface="+mn-cs"/>
                </a:rPr>
              </a:br>
              <a:r>
                <a:rPr kumimoji="0" lang="en-US" sz="2000" b="0" i="0" u="none" strike="noStrike" kern="1200" cap="none" spc="0" normalizeH="0" baseline="0" noProof="0">
                  <a:ln>
                    <a:noFill/>
                  </a:ln>
                  <a:effectLst/>
                  <a:uLnTx/>
                  <a:uFillTx/>
                  <a:latin typeface="Arial" panose="020B0604020202020204"/>
                  <a:ea typeface="+mn-ea"/>
                  <a:cs typeface="+mn-cs"/>
                </a:rPr>
                <a:t>eight-core </a:t>
              </a:r>
              <a:r>
                <a:rPr kumimoji="0" lang="en-US" sz="2000" b="0" i="0" u="none" strike="noStrike" kern="1200" cap="none" spc="0" normalizeH="0" baseline="0" noProof="0" err="1">
                  <a:ln>
                    <a:noFill/>
                  </a:ln>
                  <a:effectLst/>
                  <a:uLnTx/>
                  <a:uFillTx/>
                  <a:latin typeface="Arial" panose="020B0604020202020204"/>
                  <a:ea typeface="+mn-ea"/>
                  <a:cs typeface="+mn-cs"/>
                </a:rPr>
                <a:t>chiplets</a:t>
              </a:r>
              <a:endParaRPr kumimoji="0" lang="en-US" sz="2000" b="0" i="0" u="none" strike="noStrike" kern="1200" cap="none" spc="0" normalizeH="0" baseline="0" noProof="0">
                <a:ln>
                  <a:noFill/>
                </a:ln>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FB2203CB-C430-4789-8FA2-BEFF9BFDA05A}"/>
                </a:ext>
              </a:extLst>
            </p:cNvPr>
            <p:cNvSpPr txBox="1"/>
            <p:nvPr/>
          </p:nvSpPr>
          <p:spPr>
            <a:xfrm>
              <a:off x="8621652" y="3906978"/>
              <a:ext cx="293578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Arial" panose="020B0604020202020204"/>
                  <a:ea typeface="+mn-ea"/>
                  <a:cs typeface="+mn-cs"/>
                </a:rPr>
                <a:t>772mm</a:t>
              </a:r>
              <a:r>
                <a:rPr kumimoji="0" lang="en-US" sz="2000" b="0" i="0" u="none" strike="noStrike" kern="1200" cap="none" spc="0" normalizeH="0" baseline="30000" noProof="0">
                  <a:ln>
                    <a:noFill/>
                  </a:ln>
                  <a:effectLst/>
                  <a:uLnTx/>
                  <a:uFillTx/>
                  <a:latin typeface="Arial" panose="020B0604020202020204"/>
                  <a:ea typeface="+mn-ea"/>
                  <a:cs typeface="+mn-cs"/>
                </a:rPr>
                <a:t>2</a:t>
              </a:r>
              <a:r>
                <a:rPr kumimoji="0" lang="en-US" sz="2000" b="0" i="0" u="none" strike="noStrike" kern="1200" cap="none" spc="0" normalizeH="0" baseline="0" noProof="0">
                  <a:ln>
                    <a:noFill/>
                  </a:ln>
                  <a:effectLst/>
                  <a:uLnTx/>
                  <a:uFillTx/>
                  <a:latin typeface="Arial" panose="020B0604020202020204"/>
                  <a:ea typeface="+mn-ea"/>
                  <a:cs typeface="+mn-cs"/>
                </a:rPr>
                <a:t> versus 852mm</a:t>
              </a:r>
              <a:r>
                <a:rPr kumimoji="0" lang="en-US" sz="2000" b="0" i="0" u="none" strike="noStrike" kern="1200" cap="none" spc="0" normalizeH="0" baseline="30000" noProof="0">
                  <a:ln>
                    <a:noFill/>
                  </a:ln>
                  <a:effectLst/>
                  <a:uLnTx/>
                  <a:uFillTx/>
                  <a:latin typeface="Arial" panose="020B0604020202020204"/>
                  <a:ea typeface="+mn-ea"/>
                  <a:cs typeface="+mn-cs"/>
                </a:rPr>
                <a:t>2</a:t>
              </a:r>
              <a:r>
                <a:rPr kumimoji="0" lang="en-US" sz="2000" b="0" i="0" u="none" strike="noStrike" kern="1200" cap="none" spc="0" normalizeH="0" baseline="0" noProof="0">
                  <a:ln>
                    <a:noFill/>
                  </a:ln>
                  <a:effectLst/>
                  <a:uLnTx/>
                  <a:uFillTx/>
                  <a:latin typeface="Arial" panose="020B0604020202020204"/>
                  <a:ea typeface="+mn-ea"/>
                  <a:cs typeface="+mn-cs"/>
                </a:rPr>
                <a:t> (+9.7%)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Arial" panose="020B0604020202020204"/>
                  <a:ea typeface="+mn-ea"/>
                  <a:cs typeface="+mn-cs"/>
                </a:rPr>
                <a:t>Relative cost = 0.59X</a:t>
              </a:r>
            </a:p>
          </p:txBody>
        </p:sp>
        <p:sp>
          <p:nvSpPr>
            <p:cNvPr id="6" name="TextBox 5">
              <a:extLst>
                <a:ext uri="{FF2B5EF4-FFF2-40B4-BE49-F238E27FC236}">
                  <a16:creationId xmlns:a16="http://schemas.microsoft.com/office/drawing/2014/main" id="{A7647EFF-0E7D-4178-A12D-668FFB6083EF}"/>
                </a:ext>
              </a:extLst>
            </p:cNvPr>
            <p:cNvSpPr txBox="1"/>
            <p:nvPr/>
          </p:nvSpPr>
          <p:spPr>
            <a:xfrm>
              <a:off x="8673724" y="5715000"/>
              <a:ext cx="334547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E81"/>
                  </a:solidFill>
                  <a:effectLst/>
                  <a:uLnTx/>
                  <a:uFillTx/>
                  <a:latin typeface="TimesNewRomanPS-BoldMT"/>
                  <a:ea typeface="+mn-ea"/>
                  <a:cs typeface="+mn-cs"/>
                </a:rPr>
                <a:t>Pioneering </a:t>
              </a:r>
              <a:r>
                <a:rPr kumimoji="0" lang="en-US" sz="800" b="1" i="0" u="none" strike="noStrike" kern="1200" cap="none" spc="0" normalizeH="0" baseline="0" noProof="0" err="1">
                  <a:ln>
                    <a:noFill/>
                  </a:ln>
                  <a:solidFill>
                    <a:srgbClr val="646E81"/>
                  </a:solidFill>
                  <a:effectLst/>
                  <a:uLnTx/>
                  <a:uFillTx/>
                  <a:latin typeface="TimesNewRomanPS-BoldMT"/>
                  <a:ea typeface="+mn-ea"/>
                  <a:cs typeface="+mn-cs"/>
                </a:rPr>
                <a:t>Chiplet</a:t>
              </a:r>
              <a:r>
                <a:rPr kumimoji="0" lang="en-US" sz="800" b="1" i="0" u="none" strike="noStrike" kern="1200" cap="none" spc="0" normalizeH="0" baseline="0" noProof="0">
                  <a:ln>
                    <a:noFill/>
                  </a:ln>
                  <a:solidFill>
                    <a:srgbClr val="646E81"/>
                  </a:solidFill>
                  <a:effectLst/>
                  <a:uLnTx/>
                  <a:uFillTx/>
                  <a:latin typeface="TimesNewRomanPS-BoldMT"/>
                  <a:ea typeface="+mn-ea"/>
                  <a:cs typeface="+mn-cs"/>
                </a:rPr>
                <a:t> Technology and Design for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E81"/>
                  </a:solidFill>
                  <a:effectLst/>
                  <a:uLnTx/>
                  <a:uFillTx/>
                  <a:latin typeface="TimesNewRomanPS-BoldMT"/>
                  <a:ea typeface="+mn-ea"/>
                  <a:cs typeface="+mn-cs"/>
                </a:rPr>
                <a:t>AMD EPYC™ and Ryzen™ Processor Families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46E81"/>
                  </a:solidFill>
                  <a:effectLst/>
                  <a:uLnTx/>
                  <a:uFillTx/>
                  <a:latin typeface="TimesLTStd-Roman-Identity-H"/>
                  <a:ea typeface="+mn-ea"/>
                  <a:cs typeface="+mn-cs"/>
                </a:rPr>
                <a:t>AMD 2021 ACM/IEEE 48th Annual International Symposium </a:t>
              </a:r>
              <a:br>
                <a:rPr kumimoji="0" lang="en-US" sz="800" b="0" i="0" u="none" strike="noStrike" kern="1200" cap="none" spc="0" normalizeH="0" baseline="0" noProof="0">
                  <a:ln>
                    <a:noFill/>
                  </a:ln>
                  <a:solidFill>
                    <a:srgbClr val="646E81"/>
                  </a:solidFill>
                  <a:effectLst/>
                  <a:uLnTx/>
                  <a:uFillTx/>
                  <a:latin typeface="TimesLTStd-Roman-Identity-H"/>
                  <a:ea typeface="+mn-ea"/>
                  <a:cs typeface="+mn-cs"/>
                </a:rPr>
              </a:br>
              <a:r>
                <a:rPr kumimoji="0" lang="en-US" sz="800" b="0" i="0" u="none" strike="noStrike" kern="1200" cap="none" spc="0" normalizeH="0" baseline="0" noProof="0">
                  <a:ln>
                    <a:noFill/>
                  </a:ln>
                  <a:solidFill>
                    <a:srgbClr val="646E81"/>
                  </a:solidFill>
                  <a:effectLst/>
                  <a:uLnTx/>
                  <a:uFillTx/>
                  <a:latin typeface="TimesLTStd-Roman-Identity-H"/>
                  <a:ea typeface="+mn-ea"/>
                  <a:cs typeface="+mn-cs"/>
                </a:rPr>
                <a:t>on Computer Architecture (ISCA)</a:t>
              </a:r>
              <a:endParaRPr kumimoji="0" lang="en-US" sz="800" b="0" i="0" u="none" strike="noStrike" kern="1200" cap="none" spc="0" normalizeH="0" baseline="0" noProof="0">
                <a:ln>
                  <a:noFill/>
                </a:ln>
                <a:solidFill>
                  <a:srgbClr val="646E81"/>
                </a:solidFill>
                <a:effectLst/>
                <a:uLnTx/>
                <a:uFillTx/>
                <a:latin typeface="Arial" panose="020B0604020202020204"/>
                <a:ea typeface="+mn-ea"/>
                <a:cs typeface="+mn-cs"/>
              </a:endParaRPr>
            </a:p>
          </p:txBody>
        </p:sp>
        <p:sp>
          <p:nvSpPr>
            <p:cNvPr id="129" name="Parallelogram 128">
              <a:extLst>
                <a:ext uri="{FF2B5EF4-FFF2-40B4-BE49-F238E27FC236}">
                  <a16:creationId xmlns:a16="http://schemas.microsoft.com/office/drawing/2014/main" id="{88FDA8E9-957C-41C1-B356-8F37D223B8BB}"/>
                </a:ext>
              </a:extLst>
            </p:cNvPr>
            <p:cNvSpPr/>
            <p:nvPr/>
          </p:nvSpPr>
          <p:spPr>
            <a:xfrm>
              <a:off x="555264" y="5624881"/>
              <a:ext cx="7845650" cy="737289"/>
            </a:xfrm>
            <a:prstGeom prst="parallelogram">
              <a:avLst>
                <a:gd name="adj" fmla="val 0"/>
              </a:avLst>
            </a:prstGeom>
            <a:solidFill>
              <a:srgbClr val="EEF2F6"/>
            </a:solidFill>
            <a:ln w="12700" cap="flat">
              <a:noFill/>
              <a:prstDash val="solid"/>
              <a:miter/>
            </a:ln>
            <a:effectLst/>
          </p:spPr>
          <p:txBody>
            <a:bodyPr rtlCol="0" anchor="ctr"/>
            <a:lstStyle/>
            <a:p>
              <a:pPr algn="ctr" defTabSz="914400"/>
              <a:r>
                <a:rPr lang="en-US" kern="0">
                  <a:solidFill>
                    <a:schemeClr val="accent1"/>
                  </a:solidFill>
                  <a:cs typeface="Arial" panose="020B0604020202020204" pitchFamily="34" charset="0"/>
                </a:rPr>
                <a:t>Multi-die systems will become more attractive as</a:t>
              </a:r>
              <a:br>
                <a:rPr lang="en-US" kern="0">
                  <a:solidFill>
                    <a:schemeClr val="accent1"/>
                  </a:solidFill>
                  <a:cs typeface="Arial" panose="020B0604020202020204" pitchFamily="34" charset="0"/>
                </a:rPr>
              </a:br>
              <a:r>
                <a:rPr lang="en-US" kern="0">
                  <a:solidFill>
                    <a:schemeClr val="accent1"/>
                  </a:solidFill>
                  <a:cs typeface="Arial" panose="020B0604020202020204" pitchFamily="34" charset="0"/>
                </a:rPr>
                <a:t>advanced packaging volumes increase &amp; costs decline</a:t>
              </a:r>
            </a:p>
          </p:txBody>
        </p:sp>
      </p:grpSp>
      <p:grpSp>
        <p:nvGrpSpPr>
          <p:cNvPr id="19" name="Group 18">
            <a:extLst>
              <a:ext uri="{FF2B5EF4-FFF2-40B4-BE49-F238E27FC236}">
                <a16:creationId xmlns:a16="http://schemas.microsoft.com/office/drawing/2014/main" id="{BCE9B486-1893-CB85-FF9E-C04E0460E862}"/>
              </a:ext>
            </a:extLst>
          </p:cNvPr>
          <p:cNvGrpSpPr/>
          <p:nvPr/>
        </p:nvGrpSpPr>
        <p:grpSpPr>
          <a:xfrm>
            <a:off x="555264" y="1700038"/>
            <a:ext cx="3035979" cy="3800011"/>
            <a:chOff x="555264" y="1700038"/>
            <a:chExt cx="3035979" cy="3800011"/>
          </a:xfrm>
        </p:grpSpPr>
        <p:sp>
          <p:nvSpPr>
            <p:cNvPr id="279" name="Rectangle 278">
              <a:extLst>
                <a:ext uri="{FF2B5EF4-FFF2-40B4-BE49-F238E27FC236}">
                  <a16:creationId xmlns:a16="http://schemas.microsoft.com/office/drawing/2014/main" id="{E641F131-828D-57F9-DFBD-431DD7A49C0B}"/>
                </a:ext>
              </a:extLst>
            </p:cNvPr>
            <p:cNvSpPr/>
            <p:nvPr/>
          </p:nvSpPr>
          <p:spPr>
            <a:xfrm flipH="1">
              <a:off x="555264" y="1700038"/>
              <a:ext cx="3035979" cy="3800011"/>
            </a:xfrm>
            <a:prstGeom prst="rect">
              <a:avLst/>
            </a:prstGeom>
            <a:solidFill>
              <a:srgbClr val="EEF2F6"/>
            </a:solidFill>
            <a:ln w="12700" cap="flat">
              <a:noFill/>
              <a:prstDash val="solid"/>
              <a:miter/>
            </a:ln>
            <a:effectLst/>
          </p:spPr>
          <p:txBody>
            <a:bodyPr rtlCol="0" anchor="ctr"/>
            <a:lstStyle/>
            <a:p>
              <a:pPr defTabSz="914400"/>
              <a:endParaRPr lang="en-US" kern="0">
                <a:solidFill>
                  <a:srgbClr val="FFFFFF"/>
                </a:solidFill>
                <a:cs typeface="Arial" panose="020B0604020202020204" pitchFamily="34" charset="0"/>
              </a:endParaRPr>
            </a:p>
          </p:txBody>
        </p:sp>
        <p:sp>
          <p:nvSpPr>
            <p:cNvPr id="246" name="Rectangle 245">
              <a:extLst>
                <a:ext uri="{FF2B5EF4-FFF2-40B4-BE49-F238E27FC236}">
                  <a16:creationId xmlns:a16="http://schemas.microsoft.com/office/drawing/2014/main" id="{3D138B3F-8F54-A6F3-98D4-C141A033A74F}"/>
                </a:ext>
              </a:extLst>
            </p:cNvPr>
            <p:cNvSpPr/>
            <p:nvPr/>
          </p:nvSpPr>
          <p:spPr>
            <a:xfrm>
              <a:off x="805217" y="2306474"/>
              <a:ext cx="2538484" cy="2988860"/>
            </a:xfrm>
            <a:prstGeom prst="rect">
              <a:avLst/>
            </a:prstGeom>
            <a:solidFill>
              <a:srgbClr val="CACFD3"/>
            </a:solidFill>
            <a:ln w="28575"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a:ea typeface="+mn-ea"/>
                <a:cs typeface="+mn-cs"/>
              </a:endParaRPr>
            </a:p>
          </p:txBody>
        </p:sp>
        <p:sp>
          <p:nvSpPr>
            <p:cNvPr id="276" name="Rectangle 275">
              <a:extLst>
                <a:ext uri="{FF2B5EF4-FFF2-40B4-BE49-F238E27FC236}">
                  <a16:creationId xmlns:a16="http://schemas.microsoft.com/office/drawing/2014/main" id="{6BEDF872-1122-2DAA-F81C-2AD0DA805638}"/>
                </a:ext>
              </a:extLst>
            </p:cNvPr>
            <p:cNvSpPr/>
            <p:nvPr/>
          </p:nvSpPr>
          <p:spPr>
            <a:xfrm>
              <a:off x="846657" y="1781897"/>
              <a:ext cx="2453195" cy="4627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chemeClr val="tx1"/>
                  </a:solidFill>
                  <a:effectLst/>
                  <a:uLnTx/>
                  <a:uFillTx/>
                  <a:latin typeface="Arial" panose="020B0604020202020204"/>
                  <a:ea typeface="+mn-ea"/>
                  <a:cs typeface="+mn-cs"/>
                </a:rPr>
                <a:t>Monolithic SoC</a:t>
              </a:r>
            </a:p>
          </p:txBody>
        </p:sp>
        <p:grpSp>
          <p:nvGrpSpPr>
            <p:cNvPr id="9" name="Group 8">
              <a:extLst>
                <a:ext uri="{FF2B5EF4-FFF2-40B4-BE49-F238E27FC236}">
                  <a16:creationId xmlns:a16="http://schemas.microsoft.com/office/drawing/2014/main" id="{96FA8F2D-D64F-58F8-A8D1-09DA196AF79D}"/>
                </a:ext>
              </a:extLst>
            </p:cNvPr>
            <p:cNvGrpSpPr/>
            <p:nvPr/>
          </p:nvGrpSpPr>
          <p:grpSpPr>
            <a:xfrm>
              <a:off x="900865" y="2399450"/>
              <a:ext cx="2347188" cy="2802909"/>
              <a:chOff x="912923" y="2405865"/>
              <a:chExt cx="2347188" cy="2802909"/>
            </a:xfrm>
          </p:grpSpPr>
          <p:sp>
            <p:nvSpPr>
              <p:cNvPr id="250" name="Rectangle 249">
                <a:extLst>
                  <a:ext uri="{FF2B5EF4-FFF2-40B4-BE49-F238E27FC236}">
                    <a16:creationId xmlns:a16="http://schemas.microsoft.com/office/drawing/2014/main" id="{DE38F450-BB51-C53C-0B0B-FF54E63DE77F}"/>
                  </a:ext>
                </a:extLst>
              </p:cNvPr>
              <p:cNvSpPr/>
              <p:nvPr/>
            </p:nvSpPr>
            <p:spPr>
              <a:xfrm>
                <a:off x="1359972" y="2405865"/>
                <a:ext cx="1455607" cy="279718"/>
              </a:xfrm>
              <a:prstGeom prst="rect">
                <a:avLst/>
              </a:prstGeom>
              <a:solidFill>
                <a:schemeClr val="tx1">
                  <a:alpha val="22000"/>
                </a:schemeClr>
              </a:solidFill>
              <a:ln w="12700" cap="flat" cmpd="sng" algn="ctr">
                <a:noFill/>
                <a:prstDash val="solid"/>
                <a:miter lim="800000"/>
              </a:ln>
              <a:effectLst/>
            </p:spPr>
            <p:txBody>
              <a:bodyPr rtlCol="0" anchor="t"/>
              <a:lstStyle/>
              <a:p>
                <a:pPr algn="ctr" defTabSz="914400"/>
                <a:r>
                  <a:rPr lang="en-US" sz="1400" kern="0">
                    <a:latin typeface="Arial" panose="020B0604020202020204"/>
                  </a:rPr>
                  <a:t>I/O</a:t>
                </a:r>
              </a:p>
            </p:txBody>
          </p:sp>
          <p:sp>
            <p:nvSpPr>
              <p:cNvPr id="251" name="Rectangle 250">
                <a:extLst>
                  <a:ext uri="{FF2B5EF4-FFF2-40B4-BE49-F238E27FC236}">
                    <a16:creationId xmlns:a16="http://schemas.microsoft.com/office/drawing/2014/main" id="{64196BF8-FB5D-D25D-D04B-39BFA49BB411}"/>
                  </a:ext>
                </a:extLst>
              </p:cNvPr>
              <p:cNvSpPr/>
              <p:nvPr/>
            </p:nvSpPr>
            <p:spPr>
              <a:xfrm>
                <a:off x="912923" y="2702289"/>
                <a:ext cx="429172" cy="539496"/>
              </a:xfrm>
              <a:prstGeom prst="rect">
                <a:avLst/>
              </a:prstGeom>
              <a:solidFill>
                <a:schemeClr val="tx1">
                  <a:alpha val="22000"/>
                </a:schemeClr>
              </a:solidFill>
              <a:ln w="12700" cap="flat" cmpd="sng" algn="ctr">
                <a:noFill/>
                <a:prstDash val="solid"/>
                <a:miter lim="800000"/>
              </a:ln>
              <a:effectLst/>
            </p:spPr>
            <p:txBody>
              <a:bodyPr vert="vert270"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Arial" panose="020B0604020202020204"/>
                    <a:ea typeface="+mn-ea"/>
                    <a:cs typeface="+mn-cs"/>
                  </a:rPr>
                  <a:t>Memory</a:t>
                </a:r>
              </a:p>
            </p:txBody>
          </p:sp>
          <p:sp>
            <p:nvSpPr>
              <p:cNvPr id="252" name="Rectangle 251">
                <a:extLst>
                  <a:ext uri="{FF2B5EF4-FFF2-40B4-BE49-F238E27FC236}">
                    <a16:creationId xmlns:a16="http://schemas.microsoft.com/office/drawing/2014/main" id="{03BED9A5-7A19-C82A-2E27-CCDF8F0F06F3}"/>
                  </a:ext>
                </a:extLst>
              </p:cNvPr>
              <p:cNvSpPr/>
              <p:nvPr/>
            </p:nvSpPr>
            <p:spPr>
              <a:xfrm>
                <a:off x="1359972" y="2702289"/>
                <a:ext cx="1457189" cy="1097280"/>
              </a:xfrm>
              <a:prstGeom prst="rect">
                <a:avLst/>
              </a:prstGeom>
              <a:solidFill>
                <a:schemeClr val="tx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Arial" panose="020B0604020202020204"/>
                    <a:ea typeface="+mn-ea"/>
                    <a:cs typeface="+mn-cs"/>
                  </a:rPr>
                  <a:t>CPU Core</a:t>
                </a:r>
              </a:p>
            </p:txBody>
          </p:sp>
          <p:sp>
            <p:nvSpPr>
              <p:cNvPr id="253" name="Rectangle 252">
                <a:extLst>
                  <a:ext uri="{FF2B5EF4-FFF2-40B4-BE49-F238E27FC236}">
                    <a16:creationId xmlns:a16="http://schemas.microsoft.com/office/drawing/2014/main" id="{BA88A0BA-FCC7-B316-AD2B-3EC04447A10A}"/>
                  </a:ext>
                </a:extLst>
              </p:cNvPr>
              <p:cNvSpPr/>
              <p:nvPr/>
            </p:nvSpPr>
            <p:spPr>
              <a:xfrm>
                <a:off x="912923" y="3256898"/>
                <a:ext cx="429172" cy="539496"/>
              </a:xfrm>
              <a:prstGeom prst="rect">
                <a:avLst/>
              </a:prstGeom>
              <a:solidFill>
                <a:schemeClr val="tx1">
                  <a:alpha val="22000"/>
                </a:schemeClr>
              </a:solidFill>
              <a:ln w="12700" cap="flat" cmpd="sng" algn="ctr">
                <a:noFill/>
                <a:prstDash val="solid"/>
                <a:miter lim="800000"/>
              </a:ln>
              <a:effectLst/>
            </p:spPr>
            <p:txBody>
              <a:bodyPr vert="vert270"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Arial" panose="020B0604020202020204"/>
                    <a:ea typeface="+mn-ea"/>
                    <a:cs typeface="+mn-cs"/>
                  </a:rPr>
                  <a:t>Memory</a:t>
                </a:r>
              </a:p>
            </p:txBody>
          </p:sp>
          <p:sp>
            <p:nvSpPr>
              <p:cNvPr id="254" name="Rectangle 253">
                <a:extLst>
                  <a:ext uri="{FF2B5EF4-FFF2-40B4-BE49-F238E27FC236}">
                    <a16:creationId xmlns:a16="http://schemas.microsoft.com/office/drawing/2014/main" id="{E388BD26-2296-3BCA-05FD-CF358CCD1F95}"/>
                  </a:ext>
                </a:extLst>
              </p:cNvPr>
              <p:cNvSpPr/>
              <p:nvPr/>
            </p:nvSpPr>
            <p:spPr>
              <a:xfrm>
                <a:off x="2830939" y="2702289"/>
                <a:ext cx="429172" cy="539496"/>
              </a:xfrm>
              <a:prstGeom prst="rect">
                <a:avLst/>
              </a:prstGeom>
              <a:solidFill>
                <a:schemeClr val="tx1">
                  <a:alpha val="22000"/>
                </a:schemeClr>
              </a:solidFill>
              <a:ln w="12700" cap="flat" cmpd="sng" algn="ctr">
                <a:noFill/>
                <a:prstDash val="solid"/>
                <a:miter lim="800000"/>
              </a:ln>
              <a:effectLst/>
            </p:spPr>
            <p:txBody>
              <a:bodyPr vert="vert270"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Arial" panose="020B0604020202020204"/>
                    <a:ea typeface="+mn-ea"/>
                    <a:cs typeface="+mn-cs"/>
                  </a:rPr>
                  <a:t>Memory</a:t>
                </a:r>
              </a:p>
            </p:txBody>
          </p:sp>
          <p:sp>
            <p:nvSpPr>
              <p:cNvPr id="255" name="Rectangle 254">
                <a:extLst>
                  <a:ext uri="{FF2B5EF4-FFF2-40B4-BE49-F238E27FC236}">
                    <a16:creationId xmlns:a16="http://schemas.microsoft.com/office/drawing/2014/main" id="{A2282105-07B0-B4E8-B81B-91E812C0B1E8}"/>
                  </a:ext>
                </a:extLst>
              </p:cNvPr>
              <p:cNvSpPr/>
              <p:nvPr/>
            </p:nvSpPr>
            <p:spPr>
              <a:xfrm>
                <a:off x="2830939" y="3256898"/>
                <a:ext cx="429172" cy="539496"/>
              </a:xfrm>
              <a:prstGeom prst="rect">
                <a:avLst/>
              </a:prstGeom>
              <a:solidFill>
                <a:schemeClr val="tx1">
                  <a:alpha val="22000"/>
                </a:schemeClr>
              </a:solidFill>
              <a:ln w="12700" cap="flat" cmpd="sng" algn="ctr">
                <a:noFill/>
                <a:prstDash val="solid"/>
                <a:miter lim="800000"/>
              </a:ln>
              <a:effectLst/>
            </p:spPr>
            <p:txBody>
              <a:bodyPr vert="vert270"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Arial" panose="020B0604020202020204"/>
                    <a:ea typeface="+mn-ea"/>
                    <a:cs typeface="+mn-cs"/>
                  </a:rPr>
                  <a:t>Memory</a:t>
                </a:r>
              </a:p>
            </p:txBody>
          </p:sp>
          <p:sp>
            <p:nvSpPr>
              <p:cNvPr id="256" name="Rectangle 255">
                <a:extLst>
                  <a:ext uri="{FF2B5EF4-FFF2-40B4-BE49-F238E27FC236}">
                    <a16:creationId xmlns:a16="http://schemas.microsoft.com/office/drawing/2014/main" id="{763C7373-04BA-70A0-7547-AB0CD355DB2D}"/>
                  </a:ext>
                </a:extLst>
              </p:cNvPr>
              <p:cNvSpPr/>
              <p:nvPr/>
            </p:nvSpPr>
            <p:spPr>
              <a:xfrm>
                <a:off x="912923" y="2405865"/>
                <a:ext cx="431245" cy="279718"/>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257" name="Rectangle 256">
                <a:extLst>
                  <a:ext uri="{FF2B5EF4-FFF2-40B4-BE49-F238E27FC236}">
                    <a16:creationId xmlns:a16="http://schemas.microsoft.com/office/drawing/2014/main" id="{C7AC1CBE-8CC8-6C37-B6BA-C105F4BD592C}"/>
                  </a:ext>
                </a:extLst>
              </p:cNvPr>
              <p:cNvSpPr/>
              <p:nvPr/>
            </p:nvSpPr>
            <p:spPr>
              <a:xfrm>
                <a:off x="2828866" y="2405865"/>
                <a:ext cx="431245" cy="279718"/>
              </a:xfrm>
              <a:prstGeom prst="rect">
                <a:avLst/>
              </a:prstGeom>
              <a:solidFill>
                <a:schemeClr val="accent6"/>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white"/>
                    </a:solidFill>
                    <a:effectLst/>
                    <a:uLnTx/>
                    <a:uFillTx/>
                    <a:latin typeface="Arial" panose="020B0604020202020204"/>
                    <a:ea typeface="+mn-ea"/>
                    <a:cs typeface="+mn-cs"/>
                  </a:rPr>
                  <a:t>I/F</a:t>
                </a:r>
              </a:p>
            </p:txBody>
          </p:sp>
          <p:sp>
            <p:nvSpPr>
              <p:cNvPr id="258" name="Rectangle 257">
                <a:extLst>
                  <a:ext uri="{FF2B5EF4-FFF2-40B4-BE49-F238E27FC236}">
                    <a16:creationId xmlns:a16="http://schemas.microsoft.com/office/drawing/2014/main" id="{047FB120-CC8A-6039-9382-765791E7D0B8}"/>
                  </a:ext>
                </a:extLst>
              </p:cNvPr>
              <p:cNvSpPr/>
              <p:nvPr/>
            </p:nvSpPr>
            <p:spPr>
              <a:xfrm>
                <a:off x="1359972" y="3813539"/>
                <a:ext cx="1457189" cy="1097280"/>
              </a:xfrm>
              <a:prstGeom prst="rect">
                <a:avLst/>
              </a:prstGeom>
              <a:solidFill>
                <a:schemeClr val="tx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Arial" panose="020B0604020202020204"/>
                    <a:ea typeface="+mn-ea"/>
                    <a:cs typeface="+mn-cs"/>
                  </a:rPr>
                  <a:t>CPU Core</a:t>
                </a:r>
              </a:p>
            </p:txBody>
          </p:sp>
          <p:sp>
            <p:nvSpPr>
              <p:cNvPr id="259" name="Rectangle 258">
                <a:extLst>
                  <a:ext uri="{FF2B5EF4-FFF2-40B4-BE49-F238E27FC236}">
                    <a16:creationId xmlns:a16="http://schemas.microsoft.com/office/drawing/2014/main" id="{ABD505FD-5F8E-DA61-467E-379C2D145C1F}"/>
                  </a:ext>
                </a:extLst>
              </p:cNvPr>
              <p:cNvSpPr/>
              <p:nvPr/>
            </p:nvSpPr>
            <p:spPr>
              <a:xfrm>
                <a:off x="1359972" y="4929056"/>
                <a:ext cx="1453896" cy="279718"/>
              </a:xfrm>
              <a:prstGeom prst="rect">
                <a:avLst/>
              </a:prstGeom>
              <a:solidFill>
                <a:schemeClr val="tx1">
                  <a:alpha val="22000"/>
                </a:schemeClr>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Arial" panose="020B0604020202020204"/>
                    <a:ea typeface="+mn-ea"/>
                    <a:cs typeface="+mn-cs"/>
                  </a:rPr>
                  <a:t>I/O</a:t>
                </a:r>
              </a:p>
            </p:txBody>
          </p:sp>
          <p:sp>
            <p:nvSpPr>
              <p:cNvPr id="264" name="Rectangle 263">
                <a:extLst>
                  <a:ext uri="{FF2B5EF4-FFF2-40B4-BE49-F238E27FC236}">
                    <a16:creationId xmlns:a16="http://schemas.microsoft.com/office/drawing/2014/main" id="{33C32C8F-DAC3-65E8-859C-307F37B6ED9E}"/>
                  </a:ext>
                </a:extLst>
              </p:cNvPr>
              <p:cNvSpPr/>
              <p:nvPr/>
            </p:nvSpPr>
            <p:spPr>
              <a:xfrm>
                <a:off x="912923" y="4929056"/>
                <a:ext cx="431245" cy="279718"/>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265" name="Rectangle 264">
                <a:extLst>
                  <a:ext uri="{FF2B5EF4-FFF2-40B4-BE49-F238E27FC236}">
                    <a16:creationId xmlns:a16="http://schemas.microsoft.com/office/drawing/2014/main" id="{09E83C7E-C132-26AA-BA6B-4AF1A23F40F9}"/>
                  </a:ext>
                </a:extLst>
              </p:cNvPr>
              <p:cNvSpPr/>
              <p:nvPr/>
            </p:nvSpPr>
            <p:spPr>
              <a:xfrm>
                <a:off x="2828866" y="4929056"/>
                <a:ext cx="431245" cy="279718"/>
              </a:xfrm>
              <a:prstGeom prst="rect">
                <a:avLst/>
              </a:prstGeom>
              <a:solidFill>
                <a:schemeClr val="accent6"/>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white"/>
                    </a:solidFill>
                    <a:effectLst/>
                    <a:uLnTx/>
                    <a:uFillTx/>
                    <a:latin typeface="Arial" panose="020B0604020202020204"/>
                    <a:ea typeface="+mn-ea"/>
                    <a:cs typeface="+mn-cs"/>
                  </a:rPr>
                  <a:t>I/F</a:t>
                </a:r>
              </a:p>
            </p:txBody>
          </p:sp>
          <p:sp>
            <p:nvSpPr>
              <p:cNvPr id="3" name="Rectangle 2">
                <a:extLst>
                  <a:ext uri="{FF2B5EF4-FFF2-40B4-BE49-F238E27FC236}">
                    <a16:creationId xmlns:a16="http://schemas.microsoft.com/office/drawing/2014/main" id="{FE7E9743-395A-A34C-9356-7F65D8AA245D}"/>
                  </a:ext>
                </a:extLst>
              </p:cNvPr>
              <p:cNvSpPr/>
              <p:nvPr/>
            </p:nvSpPr>
            <p:spPr>
              <a:xfrm>
                <a:off x="912923" y="3813539"/>
                <a:ext cx="429172" cy="539496"/>
              </a:xfrm>
              <a:prstGeom prst="rect">
                <a:avLst/>
              </a:prstGeom>
              <a:solidFill>
                <a:schemeClr val="tx1">
                  <a:alpha val="22000"/>
                </a:schemeClr>
              </a:solidFill>
              <a:ln w="12700" cap="flat" cmpd="sng" algn="ctr">
                <a:noFill/>
                <a:prstDash val="solid"/>
                <a:miter lim="800000"/>
              </a:ln>
              <a:effectLst/>
            </p:spPr>
            <p:txBody>
              <a:bodyPr vert="vert270"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Arial" panose="020B0604020202020204"/>
                    <a:ea typeface="+mn-ea"/>
                    <a:cs typeface="+mn-cs"/>
                  </a:rPr>
                  <a:t>Memory</a:t>
                </a:r>
              </a:p>
            </p:txBody>
          </p:sp>
          <p:sp>
            <p:nvSpPr>
              <p:cNvPr id="4" name="Rectangle 3">
                <a:extLst>
                  <a:ext uri="{FF2B5EF4-FFF2-40B4-BE49-F238E27FC236}">
                    <a16:creationId xmlns:a16="http://schemas.microsoft.com/office/drawing/2014/main" id="{1C8FC7B1-58C6-BB36-10C8-D312BD4E75E3}"/>
                  </a:ext>
                </a:extLst>
              </p:cNvPr>
              <p:cNvSpPr/>
              <p:nvPr/>
            </p:nvSpPr>
            <p:spPr>
              <a:xfrm>
                <a:off x="912923" y="4371323"/>
                <a:ext cx="429172" cy="539496"/>
              </a:xfrm>
              <a:prstGeom prst="rect">
                <a:avLst/>
              </a:prstGeom>
              <a:solidFill>
                <a:schemeClr val="tx1">
                  <a:alpha val="22000"/>
                </a:schemeClr>
              </a:solidFill>
              <a:ln w="12700" cap="flat" cmpd="sng" algn="ctr">
                <a:noFill/>
                <a:prstDash val="solid"/>
                <a:miter lim="800000"/>
              </a:ln>
              <a:effectLst/>
            </p:spPr>
            <p:txBody>
              <a:bodyPr vert="vert270"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Arial" panose="020B0604020202020204"/>
                    <a:ea typeface="+mn-ea"/>
                    <a:cs typeface="+mn-cs"/>
                  </a:rPr>
                  <a:t>Memory</a:t>
                </a:r>
              </a:p>
            </p:txBody>
          </p:sp>
          <p:sp>
            <p:nvSpPr>
              <p:cNvPr id="7" name="Rectangle 6">
                <a:extLst>
                  <a:ext uri="{FF2B5EF4-FFF2-40B4-BE49-F238E27FC236}">
                    <a16:creationId xmlns:a16="http://schemas.microsoft.com/office/drawing/2014/main" id="{660D71F5-81D1-8521-30A8-D5612617C2FF}"/>
                  </a:ext>
                </a:extLst>
              </p:cNvPr>
              <p:cNvSpPr/>
              <p:nvPr/>
            </p:nvSpPr>
            <p:spPr>
              <a:xfrm>
                <a:off x="2830939" y="3813539"/>
                <a:ext cx="429172" cy="539496"/>
              </a:xfrm>
              <a:prstGeom prst="rect">
                <a:avLst/>
              </a:prstGeom>
              <a:solidFill>
                <a:schemeClr val="tx1">
                  <a:alpha val="22000"/>
                </a:schemeClr>
              </a:solidFill>
              <a:ln w="12700" cap="flat" cmpd="sng" algn="ctr">
                <a:noFill/>
                <a:prstDash val="solid"/>
                <a:miter lim="800000"/>
              </a:ln>
              <a:effectLst/>
            </p:spPr>
            <p:txBody>
              <a:bodyPr vert="vert270"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Arial" panose="020B0604020202020204"/>
                    <a:ea typeface="+mn-ea"/>
                    <a:cs typeface="+mn-cs"/>
                  </a:rPr>
                  <a:t>Memory</a:t>
                </a:r>
              </a:p>
            </p:txBody>
          </p:sp>
          <p:sp>
            <p:nvSpPr>
              <p:cNvPr id="8" name="Rectangle 7">
                <a:extLst>
                  <a:ext uri="{FF2B5EF4-FFF2-40B4-BE49-F238E27FC236}">
                    <a16:creationId xmlns:a16="http://schemas.microsoft.com/office/drawing/2014/main" id="{59B0243F-39BD-C4D0-27D0-BAAF9A9349A0}"/>
                  </a:ext>
                </a:extLst>
              </p:cNvPr>
              <p:cNvSpPr/>
              <p:nvPr/>
            </p:nvSpPr>
            <p:spPr>
              <a:xfrm>
                <a:off x="2830939" y="4371323"/>
                <a:ext cx="429172" cy="539496"/>
              </a:xfrm>
              <a:prstGeom prst="rect">
                <a:avLst/>
              </a:prstGeom>
              <a:solidFill>
                <a:schemeClr val="tx1">
                  <a:alpha val="22000"/>
                </a:schemeClr>
              </a:solidFill>
              <a:ln w="12700" cap="flat" cmpd="sng" algn="ctr">
                <a:noFill/>
                <a:prstDash val="solid"/>
                <a:miter lim="800000"/>
              </a:ln>
              <a:effectLst/>
            </p:spPr>
            <p:txBody>
              <a:bodyPr vert="vert270"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Arial" panose="020B0604020202020204"/>
                    <a:ea typeface="+mn-ea"/>
                    <a:cs typeface="+mn-cs"/>
                  </a:rPr>
                  <a:t>Memory</a:t>
                </a:r>
              </a:p>
            </p:txBody>
          </p:sp>
        </p:grpSp>
      </p:grpSp>
      <p:grpSp>
        <p:nvGrpSpPr>
          <p:cNvPr id="23" name="Group 22">
            <a:extLst>
              <a:ext uri="{FF2B5EF4-FFF2-40B4-BE49-F238E27FC236}">
                <a16:creationId xmlns:a16="http://schemas.microsoft.com/office/drawing/2014/main" id="{09F4DF7E-457E-A4AC-CD17-FCD518662F0F}"/>
              </a:ext>
            </a:extLst>
          </p:cNvPr>
          <p:cNvGrpSpPr/>
          <p:nvPr/>
        </p:nvGrpSpPr>
        <p:grpSpPr>
          <a:xfrm>
            <a:off x="3717565" y="1700038"/>
            <a:ext cx="4683348" cy="3800011"/>
            <a:chOff x="3717565" y="1700038"/>
            <a:chExt cx="4683348" cy="3800011"/>
          </a:xfrm>
        </p:grpSpPr>
        <p:sp>
          <p:nvSpPr>
            <p:cNvPr id="278" name="Rectangle 277">
              <a:extLst>
                <a:ext uri="{FF2B5EF4-FFF2-40B4-BE49-F238E27FC236}">
                  <a16:creationId xmlns:a16="http://schemas.microsoft.com/office/drawing/2014/main" id="{A3F28EE3-22B0-D29E-579A-F3344939E233}"/>
                </a:ext>
              </a:extLst>
            </p:cNvPr>
            <p:cNvSpPr/>
            <p:nvPr/>
          </p:nvSpPr>
          <p:spPr>
            <a:xfrm flipH="1">
              <a:off x="3717565" y="1700038"/>
              <a:ext cx="4683348" cy="3800011"/>
            </a:xfrm>
            <a:prstGeom prst="rect">
              <a:avLst/>
            </a:prstGeom>
            <a:solidFill>
              <a:srgbClr val="EEF2F6"/>
            </a:solidFill>
            <a:ln w="12700" cap="flat">
              <a:noFill/>
              <a:prstDash val="solid"/>
              <a:miter/>
            </a:ln>
            <a:effectLst/>
          </p:spPr>
          <p:txBody>
            <a:bodyPr rtlCol="0" anchor="ctr"/>
            <a:lstStyle/>
            <a:p>
              <a:pPr defTabSz="914400"/>
              <a:endParaRPr lang="en-US" kern="0">
                <a:solidFill>
                  <a:srgbClr val="FFFFFF"/>
                </a:solidFill>
                <a:cs typeface="Arial" panose="020B0604020202020204" pitchFamily="34" charset="0"/>
              </a:endParaRPr>
            </a:p>
          </p:txBody>
        </p:sp>
        <p:sp>
          <p:nvSpPr>
            <p:cNvPr id="210" name="Rectangle 209">
              <a:extLst>
                <a:ext uri="{FF2B5EF4-FFF2-40B4-BE49-F238E27FC236}">
                  <a16:creationId xmlns:a16="http://schemas.microsoft.com/office/drawing/2014/main" id="{BC29B2B4-3594-F0CF-0540-1FB25BA94F0B}"/>
                </a:ext>
              </a:extLst>
            </p:cNvPr>
            <p:cNvSpPr/>
            <p:nvPr/>
          </p:nvSpPr>
          <p:spPr>
            <a:xfrm>
              <a:off x="3917197" y="2487988"/>
              <a:ext cx="2050994" cy="1229568"/>
            </a:xfrm>
            <a:prstGeom prst="rect">
              <a:avLst/>
            </a:prstGeom>
            <a:solidFill>
              <a:srgbClr val="CACFD3"/>
            </a:solidFill>
            <a:ln w="28575" cap="flat" cmpd="sng" algn="ctr">
              <a:noFill/>
              <a:prstDash val="solid"/>
              <a:miter lim="800000"/>
            </a:ln>
            <a:effectLst/>
          </p:spPr>
          <p:txBody>
            <a:bodyPr rtlCol="0" anchor="t"/>
            <a:lstStyle/>
            <a:p>
              <a:pPr defTabSz="914400"/>
              <a:endParaRPr lang="en-US" sz="1400" kern="0" err="1">
                <a:solidFill>
                  <a:prstClr val="white"/>
                </a:solidFill>
                <a:latin typeface="Arial" panose="020B0604020202020204"/>
              </a:endParaRPr>
            </a:p>
          </p:txBody>
        </p:sp>
        <p:sp>
          <p:nvSpPr>
            <p:cNvPr id="211" name="Rectangle 210">
              <a:extLst>
                <a:ext uri="{FF2B5EF4-FFF2-40B4-BE49-F238E27FC236}">
                  <a16:creationId xmlns:a16="http://schemas.microsoft.com/office/drawing/2014/main" id="{968739AA-8681-0352-6BF4-594DE6A72079}"/>
                </a:ext>
              </a:extLst>
            </p:cNvPr>
            <p:cNvSpPr/>
            <p:nvPr/>
          </p:nvSpPr>
          <p:spPr>
            <a:xfrm>
              <a:off x="4004362" y="2864283"/>
              <a:ext cx="952690" cy="49039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CPU Core</a:t>
              </a:r>
            </a:p>
          </p:txBody>
        </p:sp>
        <p:sp>
          <p:nvSpPr>
            <p:cNvPr id="213" name="Rectangle 212">
              <a:extLst>
                <a:ext uri="{FF2B5EF4-FFF2-40B4-BE49-F238E27FC236}">
                  <a16:creationId xmlns:a16="http://schemas.microsoft.com/office/drawing/2014/main" id="{2F191228-8A0E-4A6B-F7F8-AFC18587A41B}"/>
                </a:ext>
              </a:extLst>
            </p:cNvPr>
            <p:cNvSpPr/>
            <p:nvPr/>
          </p:nvSpPr>
          <p:spPr>
            <a:xfrm>
              <a:off x="4386993" y="2601047"/>
              <a:ext cx="359330" cy="248121"/>
            </a:xfrm>
            <a:prstGeom prst="rect">
              <a:avLst/>
            </a:prstGeom>
            <a:solidFill>
              <a:schemeClr val="tx1">
                <a:alpha val="22000"/>
              </a:schemeClr>
            </a:solidFill>
            <a:ln w="12700" cap="flat" cmpd="sng" algn="ctr">
              <a:noFill/>
              <a:prstDash val="solid"/>
              <a:miter lim="800000"/>
            </a:ln>
            <a:effectLst/>
          </p:spPr>
          <p:txBody>
            <a:bodyPr lIns="0" tIns="0" rIns="0" bIns="0" rtlCol="0" anchor="ctr"/>
            <a:lstStyle/>
            <a:p>
              <a:pPr algn="ctr" defTabSz="914400"/>
              <a:r>
                <a:rPr lang="en-US" sz="700" kern="0">
                  <a:latin typeface="Arial" panose="020B0604020202020204"/>
                </a:rPr>
                <a:t>Memory</a:t>
              </a:r>
            </a:p>
          </p:txBody>
        </p:sp>
        <p:sp>
          <p:nvSpPr>
            <p:cNvPr id="214" name="Rectangle 213">
              <a:extLst>
                <a:ext uri="{FF2B5EF4-FFF2-40B4-BE49-F238E27FC236}">
                  <a16:creationId xmlns:a16="http://schemas.microsoft.com/office/drawing/2014/main" id="{C1C8BBFA-6596-22B3-0123-96A967E5A7AF}"/>
                </a:ext>
              </a:extLst>
            </p:cNvPr>
            <p:cNvSpPr/>
            <p:nvPr/>
          </p:nvSpPr>
          <p:spPr>
            <a:xfrm>
              <a:off x="4769623" y="2601047"/>
              <a:ext cx="359330" cy="248121"/>
            </a:xfrm>
            <a:prstGeom prst="rect">
              <a:avLst/>
            </a:prstGeom>
            <a:solidFill>
              <a:schemeClr val="tx1">
                <a:alpha val="22000"/>
              </a:schemeClr>
            </a:solidFill>
            <a:ln w="12700" cap="flat" cmpd="sng" algn="ctr">
              <a:noFill/>
              <a:prstDash val="solid"/>
              <a:miter lim="800000"/>
            </a:ln>
            <a:effectLst/>
          </p:spPr>
          <p:txBody>
            <a:bodyPr lIns="0" tIns="0" rIns="0" bIns="0" rtlCol="0" anchor="ctr"/>
            <a:lstStyle/>
            <a:p>
              <a:pPr algn="ctr" defTabSz="914400"/>
              <a:r>
                <a:rPr lang="en-US" sz="700" kern="0">
                  <a:latin typeface="Arial" panose="020B0604020202020204"/>
                </a:rPr>
                <a:t>Memory</a:t>
              </a:r>
            </a:p>
          </p:txBody>
        </p:sp>
        <p:sp>
          <p:nvSpPr>
            <p:cNvPr id="216" name="Rectangle 215">
              <a:extLst>
                <a:ext uri="{FF2B5EF4-FFF2-40B4-BE49-F238E27FC236}">
                  <a16:creationId xmlns:a16="http://schemas.microsoft.com/office/drawing/2014/main" id="{20299306-C5FA-7E14-22F8-EAAC0916DDD8}"/>
                </a:ext>
              </a:extLst>
            </p:cNvPr>
            <p:cNvSpPr/>
            <p:nvPr/>
          </p:nvSpPr>
          <p:spPr>
            <a:xfrm>
              <a:off x="5534882" y="2601047"/>
              <a:ext cx="359330" cy="248121"/>
            </a:xfrm>
            <a:prstGeom prst="rect">
              <a:avLst/>
            </a:prstGeom>
            <a:solidFill>
              <a:schemeClr val="tx1">
                <a:alpha val="22000"/>
              </a:schemeClr>
            </a:solidFill>
            <a:ln w="12700" cap="flat" cmpd="sng" algn="ctr">
              <a:noFill/>
              <a:prstDash val="solid"/>
              <a:miter lim="800000"/>
            </a:ln>
            <a:effectLst/>
          </p:spPr>
          <p:txBody>
            <a:bodyPr tIns="0" rtlCol="0" anchor="ctr"/>
            <a:lstStyle/>
            <a:p>
              <a:pPr algn="ctr" defTabSz="914400"/>
              <a:r>
                <a:rPr lang="en-US" sz="1000" kern="0">
                  <a:latin typeface="Arial" panose="020B0604020202020204"/>
                </a:rPr>
                <a:t>I/O</a:t>
              </a:r>
            </a:p>
          </p:txBody>
        </p:sp>
        <p:sp>
          <p:nvSpPr>
            <p:cNvPr id="217" name="Rectangle 216">
              <a:extLst>
                <a:ext uri="{FF2B5EF4-FFF2-40B4-BE49-F238E27FC236}">
                  <a16:creationId xmlns:a16="http://schemas.microsoft.com/office/drawing/2014/main" id="{15489CCC-6150-6D05-F766-435974B36D9F}"/>
                </a:ext>
              </a:extLst>
            </p:cNvPr>
            <p:cNvSpPr/>
            <p:nvPr/>
          </p:nvSpPr>
          <p:spPr>
            <a:xfrm>
              <a:off x="4004362" y="3372541"/>
              <a:ext cx="359330" cy="24812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I/O</a:t>
              </a:r>
            </a:p>
          </p:txBody>
        </p:sp>
        <p:sp>
          <p:nvSpPr>
            <p:cNvPr id="220" name="Rectangle 219">
              <a:extLst>
                <a:ext uri="{FF2B5EF4-FFF2-40B4-BE49-F238E27FC236}">
                  <a16:creationId xmlns:a16="http://schemas.microsoft.com/office/drawing/2014/main" id="{9FA9B184-FDCD-E0DD-7107-B3A6ACE56651}"/>
                </a:ext>
              </a:extLst>
            </p:cNvPr>
            <p:cNvSpPr/>
            <p:nvPr/>
          </p:nvSpPr>
          <p:spPr>
            <a:xfrm>
              <a:off x="4973270" y="2864283"/>
              <a:ext cx="920942" cy="49039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CPU Core</a:t>
              </a:r>
            </a:p>
          </p:txBody>
        </p:sp>
        <p:sp>
          <p:nvSpPr>
            <p:cNvPr id="221" name="Rectangle 220">
              <a:extLst>
                <a:ext uri="{FF2B5EF4-FFF2-40B4-BE49-F238E27FC236}">
                  <a16:creationId xmlns:a16="http://schemas.microsoft.com/office/drawing/2014/main" id="{6198ACF9-E63B-C165-54E2-C1BC90207EC6}"/>
                </a:ext>
              </a:extLst>
            </p:cNvPr>
            <p:cNvSpPr/>
            <p:nvPr/>
          </p:nvSpPr>
          <p:spPr>
            <a:xfrm>
              <a:off x="3917197" y="3862469"/>
              <a:ext cx="2050994" cy="1229568"/>
            </a:xfrm>
            <a:prstGeom prst="rect">
              <a:avLst/>
            </a:prstGeom>
            <a:solidFill>
              <a:srgbClr val="CACFD3"/>
            </a:solidFill>
            <a:ln w="28575" cap="flat" cmpd="sng" algn="ctr">
              <a:noFill/>
              <a:prstDash val="solid"/>
              <a:miter lim="800000"/>
            </a:ln>
            <a:effectLst/>
          </p:spPr>
          <p:txBody>
            <a:bodyPr rtlCol="0" anchor="t"/>
            <a:lstStyle/>
            <a:p>
              <a:pPr defTabSz="914400"/>
              <a:endParaRPr lang="en-US" sz="1400" kern="0" err="1">
                <a:solidFill>
                  <a:prstClr val="white"/>
                </a:solidFill>
                <a:latin typeface="Arial" panose="020B0604020202020204"/>
              </a:endParaRPr>
            </a:p>
          </p:txBody>
        </p:sp>
        <p:sp>
          <p:nvSpPr>
            <p:cNvPr id="228" name="Rectangle 227">
              <a:extLst>
                <a:ext uri="{FF2B5EF4-FFF2-40B4-BE49-F238E27FC236}">
                  <a16:creationId xmlns:a16="http://schemas.microsoft.com/office/drawing/2014/main" id="{24361E0B-23E0-6365-D52B-B63CE75A957B}"/>
                </a:ext>
              </a:extLst>
            </p:cNvPr>
            <p:cNvSpPr/>
            <p:nvPr/>
          </p:nvSpPr>
          <p:spPr>
            <a:xfrm>
              <a:off x="6094512" y="2487988"/>
              <a:ext cx="2050994" cy="1229568"/>
            </a:xfrm>
            <a:prstGeom prst="rect">
              <a:avLst/>
            </a:prstGeom>
            <a:solidFill>
              <a:srgbClr val="CACFD3"/>
            </a:solidFill>
            <a:ln w="28575" cap="flat" cmpd="sng" algn="ctr">
              <a:noFill/>
              <a:prstDash val="solid"/>
              <a:miter lim="800000"/>
            </a:ln>
            <a:effectLst/>
          </p:spPr>
          <p:txBody>
            <a:bodyPr rtlCol="0" anchor="t"/>
            <a:lstStyle/>
            <a:p>
              <a:pPr defTabSz="914400"/>
              <a:endParaRPr lang="en-US" sz="1400" kern="0" err="1">
                <a:solidFill>
                  <a:prstClr val="white"/>
                </a:solidFill>
                <a:latin typeface="Arial" panose="020B0604020202020204"/>
              </a:endParaRPr>
            </a:p>
          </p:txBody>
        </p:sp>
        <p:sp>
          <p:nvSpPr>
            <p:cNvPr id="239" name="Rectangle 238">
              <a:extLst>
                <a:ext uri="{FF2B5EF4-FFF2-40B4-BE49-F238E27FC236}">
                  <a16:creationId xmlns:a16="http://schemas.microsoft.com/office/drawing/2014/main" id="{3EF8CC74-C20B-9698-F720-17AD3F996096}"/>
                </a:ext>
              </a:extLst>
            </p:cNvPr>
            <p:cNvSpPr/>
            <p:nvPr/>
          </p:nvSpPr>
          <p:spPr>
            <a:xfrm>
              <a:off x="6094512" y="3862469"/>
              <a:ext cx="2050994" cy="1229568"/>
            </a:xfrm>
            <a:prstGeom prst="rect">
              <a:avLst/>
            </a:prstGeom>
            <a:solidFill>
              <a:srgbClr val="CACFD3"/>
            </a:solidFill>
            <a:ln w="28575" cap="flat" cmpd="sng" algn="ctr">
              <a:noFill/>
              <a:prstDash val="solid"/>
              <a:miter lim="800000"/>
            </a:ln>
            <a:effectLst/>
          </p:spPr>
          <p:txBody>
            <a:bodyPr rtlCol="0" anchor="t"/>
            <a:lstStyle/>
            <a:p>
              <a:pPr defTabSz="914400"/>
              <a:endParaRPr lang="en-US" sz="1400" kern="0" err="1">
                <a:solidFill>
                  <a:prstClr val="white"/>
                </a:solidFill>
                <a:latin typeface="Arial" panose="020B0604020202020204"/>
              </a:endParaRPr>
            </a:p>
          </p:txBody>
        </p:sp>
        <p:sp>
          <p:nvSpPr>
            <p:cNvPr id="277" name="Rectangle 276">
              <a:extLst>
                <a:ext uri="{FF2B5EF4-FFF2-40B4-BE49-F238E27FC236}">
                  <a16:creationId xmlns:a16="http://schemas.microsoft.com/office/drawing/2014/main" id="{9F69B54E-51F3-FCEB-D319-9A16967754F2}"/>
                </a:ext>
              </a:extLst>
            </p:cNvPr>
            <p:cNvSpPr/>
            <p:nvPr/>
          </p:nvSpPr>
          <p:spPr>
            <a:xfrm>
              <a:off x="3839297" y="1808988"/>
              <a:ext cx="4439884" cy="3971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chemeClr val="tx1"/>
                  </a:solidFill>
                  <a:effectLst/>
                  <a:uLnTx/>
                  <a:uFillTx/>
                  <a:latin typeface="Arial" panose="020B0604020202020204"/>
                  <a:ea typeface="+mn-ea"/>
                  <a:cs typeface="+mn-cs"/>
                </a:rPr>
                <a:t>Multi-Die System</a:t>
              </a:r>
            </a:p>
          </p:txBody>
        </p:sp>
        <p:sp>
          <p:nvSpPr>
            <p:cNvPr id="212" name="Rectangle 211">
              <a:extLst>
                <a:ext uri="{FF2B5EF4-FFF2-40B4-BE49-F238E27FC236}">
                  <a16:creationId xmlns:a16="http://schemas.microsoft.com/office/drawing/2014/main" id="{54778556-0E11-936F-96C7-57F6E3A2485F}"/>
                </a:ext>
              </a:extLst>
            </p:cNvPr>
            <p:cNvSpPr/>
            <p:nvPr/>
          </p:nvSpPr>
          <p:spPr>
            <a:xfrm>
              <a:off x="4004363" y="2601047"/>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215" name="Rectangle 214">
              <a:extLst>
                <a:ext uri="{FF2B5EF4-FFF2-40B4-BE49-F238E27FC236}">
                  <a16:creationId xmlns:a16="http://schemas.microsoft.com/office/drawing/2014/main" id="{EBAF96A5-7682-E28E-E48E-C71509C995A2}"/>
                </a:ext>
              </a:extLst>
            </p:cNvPr>
            <p:cNvSpPr/>
            <p:nvPr/>
          </p:nvSpPr>
          <p:spPr>
            <a:xfrm>
              <a:off x="5152253" y="2601047"/>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218" name="Rectangle 217">
              <a:extLst>
                <a:ext uri="{FF2B5EF4-FFF2-40B4-BE49-F238E27FC236}">
                  <a16:creationId xmlns:a16="http://schemas.microsoft.com/office/drawing/2014/main" id="{3AD77108-A953-E932-FA94-6BC21B8E5711}"/>
                </a:ext>
              </a:extLst>
            </p:cNvPr>
            <p:cNvSpPr/>
            <p:nvPr/>
          </p:nvSpPr>
          <p:spPr>
            <a:xfrm>
              <a:off x="4381609" y="3372541"/>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219" name="Rectangle 218">
              <a:extLst>
                <a:ext uri="{FF2B5EF4-FFF2-40B4-BE49-F238E27FC236}">
                  <a16:creationId xmlns:a16="http://schemas.microsoft.com/office/drawing/2014/main" id="{DD581149-5D22-CAC4-006B-1AADD46E59AB}"/>
                </a:ext>
              </a:extLst>
            </p:cNvPr>
            <p:cNvSpPr/>
            <p:nvPr/>
          </p:nvSpPr>
          <p:spPr>
            <a:xfrm>
              <a:off x="4758856" y="3372541"/>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5" name="Rectangle 4">
              <a:extLst>
                <a:ext uri="{FF2B5EF4-FFF2-40B4-BE49-F238E27FC236}">
                  <a16:creationId xmlns:a16="http://schemas.microsoft.com/office/drawing/2014/main" id="{2D8A4A8C-E8F9-574B-5808-FE34ADE100A2}"/>
                </a:ext>
              </a:extLst>
            </p:cNvPr>
            <p:cNvSpPr/>
            <p:nvPr/>
          </p:nvSpPr>
          <p:spPr>
            <a:xfrm>
              <a:off x="6172997" y="2864283"/>
              <a:ext cx="952690" cy="49039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CPU Core</a:t>
              </a:r>
            </a:p>
          </p:txBody>
        </p:sp>
        <p:sp>
          <p:nvSpPr>
            <p:cNvPr id="10" name="Rectangle 9">
              <a:extLst>
                <a:ext uri="{FF2B5EF4-FFF2-40B4-BE49-F238E27FC236}">
                  <a16:creationId xmlns:a16="http://schemas.microsoft.com/office/drawing/2014/main" id="{DD8D880C-75DB-9DC0-0B6B-156E6F87F868}"/>
                </a:ext>
              </a:extLst>
            </p:cNvPr>
            <p:cNvSpPr/>
            <p:nvPr/>
          </p:nvSpPr>
          <p:spPr>
            <a:xfrm>
              <a:off x="6555627" y="2601047"/>
              <a:ext cx="359330" cy="248121"/>
            </a:xfrm>
            <a:prstGeom prst="rect">
              <a:avLst/>
            </a:prstGeom>
            <a:solidFill>
              <a:schemeClr val="tx1">
                <a:alpha val="22000"/>
              </a:schemeClr>
            </a:solidFill>
            <a:ln w="12700" cap="flat" cmpd="sng" algn="ctr">
              <a:noFill/>
              <a:prstDash val="solid"/>
              <a:miter lim="800000"/>
            </a:ln>
            <a:effectLst/>
          </p:spPr>
          <p:txBody>
            <a:bodyPr lIns="0" tIns="0" rIns="0" bIns="0" rtlCol="0" anchor="ctr"/>
            <a:lstStyle/>
            <a:p>
              <a:pPr algn="ctr" defTabSz="914400"/>
              <a:r>
                <a:rPr lang="en-US" sz="700" kern="0">
                  <a:latin typeface="Arial" panose="020B0604020202020204"/>
                </a:rPr>
                <a:t>Memory</a:t>
              </a:r>
            </a:p>
          </p:txBody>
        </p:sp>
        <p:sp>
          <p:nvSpPr>
            <p:cNvPr id="13" name="Rectangle 12">
              <a:extLst>
                <a:ext uri="{FF2B5EF4-FFF2-40B4-BE49-F238E27FC236}">
                  <a16:creationId xmlns:a16="http://schemas.microsoft.com/office/drawing/2014/main" id="{DCE1CD4F-49BB-AFA4-9D1E-B4FF49F0395A}"/>
                </a:ext>
              </a:extLst>
            </p:cNvPr>
            <p:cNvSpPr/>
            <p:nvPr/>
          </p:nvSpPr>
          <p:spPr>
            <a:xfrm>
              <a:off x="6938257" y="2601047"/>
              <a:ext cx="359330" cy="248121"/>
            </a:xfrm>
            <a:prstGeom prst="rect">
              <a:avLst/>
            </a:prstGeom>
            <a:solidFill>
              <a:schemeClr val="tx1">
                <a:alpha val="22000"/>
              </a:schemeClr>
            </a:solidFill>
            <a:ln w="12700" cap="flat" cmpd="sng" algn="ctr">
              <a:noFill/>
              <a:prstDash val="solid"/>
              <a:miter lim="800000"/>
            </a:ln>
            <a:effectLst/>
          </p:spPr>
          <p:txBody>
            <a:bodyPr lIns="0" tIns="0" rIns="0" bIns="0" rtlCol="0" anchor="ctr"/>
            <a:lstStyle/>
            <a:p>
              <a:pPr algn="ctr" defTabSz="914400"/>
              <a:r>
                <a:rPr lang="en-US" sz="700" kern="0">
                  <a:latin typeface="Arial" panose="020B0604020202020204"/>
                </a:rPr>
                <a:t>Memory</a:t>
              </a:r>
            </a:p>
          </p:txBody>
        </p:sp>
        <p:sp>
          <p:nvSpPr>
            <p:cNvPr id="14" name="Rectangle 13">
              <a:extLst>
                <a:ext uri="{FF2B5EF4-FFF2-40B4-BE49-F238E27FC236}">
                  <a16:creationId xmlns:a16="http://schemas.microsoft.com/office/drawing/2014/main" id="{18FE383B-F799-655F-B7F0-BB9C0509D82F}"/>
                </a:ext>
              </a:extLst>
            </p:cNvPr>
            <p:cNvSpPr/>
            <p:nvPr/>
          </p:nvSpPr>
          <p:spPr>
            <a:xfrm>
              <a:off x="7703517" y="2601047"/>
              <a:ext cx="359330" cy="248121"/>
            </a:xfrm>
            <a:prstGeom prst="rect">
              <a:avLst/>
            </a:prstGeom>
            <a:solidFill>
              <a:schemeClr val="tx1">
                <a:alpha val="22000"/>
              </a:schemeClr>
            </a:solidFill>
            <a:ln w="12700" cap="flat" cmpd="sng" algn="ctr">
              <a:noFill/>
              <a:prstDash val="solid"/>
              <a:miter lim="800000"/>
            </a:ln>
            <a:effectLst/>
          </p:spPr>
          <p:txBody>
            <a:bodyPr tIns="0" rtlCol="0" anchor="ctr"/>
            <a:lstStyle/>
            <a:p>
              <a:pPr algn="ctr" defTabSz="914400"/>
              <a:r>
                <a:rPr lang="en-US" sz="1000" kern="0">
                  <a:latin typeface="Arial" panose="020B0604020202020204"/>
                </a:rPr>
                <a:t>I/O</a:t>
              </a:r>
            </a:p>
          </p:txBody>
        </p:sp>
        <p:sp>
          <p:nvSpPr>
            <p:cNvPr id="15" name="Rectangle 14">
              <a:extLst>
                <a:ext uri="{FF2B5EF4-FFF2-40B4-BE49-F238E27FC236}">
                  <a16:creationId xmlns:a16="http://schemas.microsoft.com/office/drawing/2014/main" id="{17C2D213-8DFC-FE7E-DD0C-6F8FB5BB9208}"/>
                </a:ext>
              </a:extLst>
            </p:cNvPr>
            <p:cNvSpPr/>
            <p:nvPr/>
          </p:nvSpPr>
          <p:spPr>
            <a:xfrm>
              <a:off x="6172997" y="3372541"/>
              <a:ext cx="359330" cy="24812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I/O</a:t>
              </a:r>
            </a:p>
          </p:txBody>
        </p:sp>
        <p:sp>
          <p:nvSpPr>
            <p:cNvPr id="16" name="Rectangle 15">
              <a:extLst>
                <a:ext uri="{FF2B5EF4-FFF2-40B4-BE49-F238E27FC236}">
                  <a16:creationId xmlns:a16="http://schemas.microsoft.com/office/drawing/2014/main" id="{6F814510-1C2C-56D6-04F9-512CF576F9A7}"/>
                </a:ext>
              </a:extLst>
            </p:cNvPr>
            <p:cNvSpPr/>
            <p:nvPr/>
          </p:nvSpPr>
          <p:spPr>
            <a:xfrm>
              <a:off x="7141905" y="2864283"/>
              <a:ext cx="920942" cy="49039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CPU Core</a:t>
              </a:r>
            </a:p>
          </p:txBody>
        </p:sp>
        <p:sp>
          <p:nvSpPr>
            <p:cNvPr id="17" name="Rectangle 16">
              <a:extLst>
                <a:ext uri="{FF2B5EF4-FFF2-40B4-BE49-F238E27FC236}">
                  <a16:creationId xmlns:a16="http://schemas.microsoft.com/office/drawing/2014/main" id="{E9D7E8E1-4AB4-D340-7DA0-3A8AAEBC6011}"/>
                </a:ext>
              </a:extLst>
            </p:cNvPr>
            <p:cNvSpPr/>
            <p:nvPr/>
          </p:nvSpPr>
          <p:spPr>
            <a:xfrm>
              <a:off x="6172997" y="2601047"/>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18" name="Rectangle 17">
              <a:extLst>
                <a:ext uri="{FF2B5EF4-FFF2-40B4-BE49-F238E27FC236}">
                  <a16:creationId xmlns:a16="http://schemas.microsoft.com/office/drawing/2014/main" id="{516916DB-87FD-694F-70AD-D41EAA2C514B}"/>
                </a:ext>
              </a:extLst>
            </p:cNvPr>
            <p:cNvSpPr/>
            <p:nvPr/>
          </p:nvSpPr>
          <p:spPr>
            <a:xfrm>
              <a:off x="7320887" y="2601047"/>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20" name="Rectangle 19">
              <a:extLst>
                <a:ext uri="{FF2B5EF4-FFF2-40B4-BE49-F238E27FC236}">
                  <a16:creationId xmlns:a16="http://schemas.microsoft.com/office/drawing/2014/main" id="{04E91C66-DA9D-CF1D-7A44-D4ACAD74CF39}"/>
                </a:ext>
              </a:extLst>
            </p:cNvPr>
            <p:cNvSpPr/>
            <p:nvPr/>
          </p:nvSpPr>
          <p:spPr>
            <a:xfrm>
              <a:off x="6550244" y="3372541"/>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22" name="Rectangle 21">
              <a:extLst>
                <a:ext uri="{FF2B5EF4-FFF2-40B4-BE49-F238E27FC236}">
                  <a16:creationId xmlns:a16="http://schemas.microsoft.com/office/drawing/2014/main" id="{2A6F5B65-52F9-C814-A7CF-3CB337FA7B57}"/>
                </a:ext>
              </a:extLst>
            </p:cNvPr>
            <p:cNvSpPr/>
            <p:nvPr/>
          </p:nvSpPr>
          <p:spPr>
            <a:xfrm>
              <a:off x="6927491" y="3372541"/>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24" name="Rectangle 23">
              <a:extLst>
                <a:ext uri="{FF2B5EF4-FFF2-40B4-BE49-F238E27FC236}">
                  <a16:creationId xmlns:a16="http://schemas.microsoft.com/office/drawing/2014/main" id="{8382CEA6-7861-4C13-DB3E-3FDA0DC82447}"/>
                </a:ext>
              </a:extLst>
            </p:cNvPr>
            <p:cNvSpPr/>
            <p:nvPr/>
          </p:nvSpPr>
          <p:spPr>
            <a:xfrm>
              <a:off x="6172997" y="4230628"/>
              <a:ext cx="952690" cy="49039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CPU Core</a:t>
              </a:r>
            </a:p>
          </p:txBody>
        </p:sp>
        <p:sp>
          <p:nvSpPr>
            <p:cNvPr id="25" name="Rectangle 24">
              <a:extLst>
                <a:ext uri="{FF2B5EF4-FFF2-40B4-BE49-F238E27FC236}">
                  <a16:creationId xmlns:a16="http://schemas.microsoft.com/office/drawing/2014/main" id="{23EFC029-AD05-981B-A600-F41181FE6B8F}"/>
                </a:ext>
              </a:extLst>
            </p:cNvPr>
            <p:cNvSpPr/>
            <p:nvPr/>
          </p:nvSpPr>
          <p:spPr>
            <a:xfrm>
              <a:off x="6933313" y="4738703"/>
              <a:ext cx="359330" cy="248121"/>
            </a:xfrm>
            <a:prstGeom prst="rect">
              <a:avLst/>
            </a:prstGeom>
            <a:solidFill>
              <a:schemeClr val="tx1">
                <a:alpha val="22000"/>
              </a:schemeClr>
            </a:solidFill>
            <a:ln w="12700" cap="flat" cmpd="sng" algn="ctr">
              <a:noFill/>
              <a:prstDash val="solid"/>
              <a:miter lim="800000"/>
            </a:ln>
            <a:effectLst/>
          </p:spPr>
          <p:txBody>
            <a:bodyPr lIns="0" tIns="0" rIns="0" bIns="0" rtlCol="0" anchor="ctr"/>
            <a:lstStyle/>
            <a:p>
              <a:pPr algn="ctr" defTabSz="914400"/>
              <a:r>
                <a:rPr lang="en-US" sz="700" kern="0">
                  <a:latin typeface="Arial" panose="020B0604020202020204"/>
                </a:rPr>
                <a:t>Memory</a:t>
              </a:r>
            </a:p>
          </p:txBody>
        </p:sp>
        <p:sp>
          <p:nvSpPr>
            <p:cNvPr id="26" name="Rectangle 25">
              <a:extLst>
                <a:ext uri="{FF2B5EF4-FFF2-40B4-BE49-F238E27FC236}">
                  <a16:creationId xmlns:a16="http://schemas.microsoft.com/office/drawing/2014/main" id="{D29CD45B-C7BB-792B-9962-193A5FA70F06}"/>
                </a:ext>
              </a:extLst>
            </p:cNvPr>
            <p:cNvSpPr/>
            <p:nvPr/>
          </p:nvSpPr>
          <p:spPr>
            <a:xfrm>
              <a:off x="7313471" y="4738703"/>
              <a:ext cx="359330" cy="248121"/>
            </a:xfrm>
            <a:prstGeom prst="rect">
              <a:avLst/>
            </a:prstGeom>
            <a:solidFill>
              <a:schemeClr val="tx1">
                <a:alpha val="22000"/>
              </a:schemeClr>
            </a:solidFill>
            <a:ln w="12700" cap="flat" cmpd="sng" algn="ctr">
              <a:noFill/>
              <a:prstDash val="solid"/>
              <a:miter lim="800000"/>
            </a:ln>
            <a:effectLst/>
          </p:spPr>
          <p:txBody>
            <a:bodyPr lIns="0" tIns="0" rIns="0" bIns="0" rtlCol="0" anchor="ctr"/>
            <a:lstStyle/>
            <a:p>
              <a:pPr algn="ctr" defTabSz="914400"/>
              <a:r>
                <a:rPr lang="en-US" sz="700" kern="0">
                  <a:latin typeface="Arial" panose="020B0604020202020204"/>
                </a:rPr>
                <a:t>Memory</a:t>
              </a:r>
            </a:p>
          </p:txBody>
        </p:sp>
        <p:sp>
          <p:nvSpPr>
            <p:cNvPr id="27" name="Rectangle 26">
              <a:extLst>
                <a:ext uri="{FF2B5EF4-FFF2-40B4-BE49-F238E27FC236}">
                  <a16:creationId xmlns:a16="http://schemas.microsoft.com/office/drawing/2014/main" id="{7467A316-63C6-599A-8BDC-25CD6887FC8F}"/>
                </a:ext>
              </a:extLst>
            </p:cNvPr>
            <p:cNvSpPr/>
            <p:nvPr/>
          </p:nvSpPr>
          <p:spPr>
            <a:xfrm>
              <a:off x="7703517" y="3967392"/>
              <a:ext cx="359330" cy="248121"/>
            </a:xfrm>
            <a:prstGeom prst="rect">
              <a:avLst/>
            </a:prstGeom>
            <a:solidFill>
              <a:schemeClr val="tx1">
                <a:alpha val="22000"/>
              </a:schemeClr>
            </a:solidFill>
            <a:ln w="12700" cap="flat" cmpd="sng" algn="ctr">
              <a:noFill/>
              <a:prstDash val="solid"/>
              <a:miter lim="800000"/>
            </a:ln>
            <a:effectLst/>
          </p:spPr>
          <p:txBody>
            <a:bodyPr tIns="0" rtlCol="0" anchor="ctr"/>
            <a:lstStyle/>
            <a:p>
              <a:pPr algn="ctr" defTabSz="914400"/>
              <a:r>
                <a:rPr lang="en-US" sz="1000" kern="0">
                  <a:latin typeface="Arial" panose="020B0604020202020204"/>
                </a:rPr>
                <a:t>I/O</a:t>
              </a:r>
            </a:p>
          </p:txBody>
        </p:sp>
        <p:sp>
          <p:nvSpPr>
            <p:cNvPr id="28" name="Rectangle 27">
              <a:extLst>
                <a:ext uri="{FF2B5EF4-FFF2-40B4-BE49-F238E27FC236}">
                  <a16:creationId xmlns:a16="http://schemas.microsoft.com/office/drawing/2014/main" id="{68790557-554C-376B-DA4F-8E8666FECB8D}"/>
                </a:ext>
              </a:extLst>
            </p:cNvPr>
            <p:cNvSpPr/>
            <p:nvPr/>
          </p:nvSpPr>
          <p:spPr>
            <a:xfrm>
              <a:off x="6172997" y="4738886"/>
              <a:ext cx="359330" cy="24812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I/O</a:t>
              </a:r>
            </a:p>
          </p:txBody>
        </p:sp>
        <p:sp>
          <p:nvSpPr>
            <p:cNvPr id="29" name="Rectangle 28">
              <a:extLst>
                <a:ext uri="{FF2B5EF4-FFF2-40B4-BE49-F238E27FC236}">
                  <a16:creationId xmlns:a16="http://schemas.microsoft.com/office/drawing/2014/main" id="{BDE62B00-3ED4-8679-40F0-AFB2474C5833}"/>
                </a:ext>
              </a:extLst>
            </p:cNvPr>
            <p:cNvSpPr/>
            <p:nvPr/>
          </p:nvSpPr>
          <p:spPr>
            <a:xfrm>
              <a:off x="7141905" y="4230628"/>
              <a:ext cx="920942" cy="49039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CPU Core</a:t>
              </a:r>
            </a:p>
          </p:txBody>
        </p:sp>
        <p:sp>
          <p:nvSpPr>
            <p:cNvPr id="30" name="Rectangle 29">
              <a:extLst>
                <a:ext uri="{FF2B5EF4-FFF2-40B4-BE49-F238E27FC236}">
                  <a16:creationId xmlns:a16="http://schemas.microsoft.com/office/drawing/2014/main" id="{53FCC158-2FF9-76FF-1B7F-21B88F8B6FDD}"/>
                </a:ext>
              </a:extLst>
            </p:cNvPr>
            <p:cNvSpPr/>
            <p:nvPr/>
          </p:nvSpPr>
          <p:spPr>
            <a:xfrm>
              <a:off x="6946022" y="3967392"/>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31" name="Rectangle 30">
              <a:extLst>
                <a:ext uri="{FF2B5EF4-FFF2-40B4-BE49-F238E27FC236}">
                  <a16:creationId xmlns:a16="http://schemas.microsoft.com/office/drawing/2014/main" id="{5259F4D4-2AEA-4678-3363-9D64BEB81651}"/>
                </a:ext>
              </a:extLst>
            </p:cNvPr>
            <p:cNvSpPr/>
            <p:nvPr/>
          </p:nvSpPr>
          <p:spPr>
            <a:xfrm>
              <a:off x="7324770" y="3967392"/>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32" name="Rectangle 31">
              <a:extLst>
                <a:ext uri="{FF2B5EF4-FFF2-40B4-BE49-F238E27FC236}">
                  <a16:creationId xmlns:a16="http://schemas.microsoft.com/office/drawing/2014/main" id="{3D8ED818-97F2-B22F-AE68-4830ED5A86A1}"/>
                </a:ext>
              </a:extLst>
            </p:cNvPr>
            <p:cNvSpPr/>
            <p:nvPr/>
          </p:nvSpPr>
          <p:spPr>
            <a:xfrm>
              <a:off x="6553155" y="4738886"/>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33" name="Rectangle 32">
              <a:extLst>
                <a:ext uri="{FF2B5EF4-FFF2-40B4-BE49-F238E27FC236}">
                  <a16:creationId xmlns:a16="http://schemas.microsoft.com/office/drawing/2014/main" id="{F511025B-1B02-B27B-5CD9-92889C0061D9}"/>
                </a:ext>
              </a:extLst>
            </p:cNvPr>
            <p:cNvSpPr/>
            <p:nvPr/>
          </p:nvSpPr>
          <p:spPr>
            <a:xfrm>
              <a:off x="7693629" y="4738886"/>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34" name="Rectangle 33">
              <a:extLst>
                <a:ext uri="{FF2B5EF4-FFF2-40B4-BE49-F238E27FC236}">
                  <a16:creationId xmlns:a16="http://schemas.microsoft.com/office/drawing/2014/main" id="{52F9E808-1832-84E3-303F-7A6FD7BBD7BA}"/>
                </a:ext>
              </a:extLst>
            </p:cNvPr>
            <p:cNvSpPr/>
            <p:nvPr/>
          </p:nvSpPr>
          <p:spPr>
            <a:xfrm>
              <a:off x="3997355" y="4230628"/>
              <a:ext cx="952690" cy="49039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CPU Core</a:t>
              </a:r>
            </a:p>
          </p:txBody>
        </p:sp>
        <p:sp>
          <p:nvSpPr>
            <p:cNvPr id="35" name="Rectangle 34">
              <a:extLst>
                <a:ext uri="{FF2B5EF4-FFF2-40B4-BE49-F238E27FC236}">
                  <a16:creationId xmlns:a16="http://schemas.microsoft.com/office/drawing/2014/main" id="{D8A1B0DC-A464-2B79-FA23-BDA32FECFC47}"/>
                </a:ext>
              </a:extLst>
            </p:cNvPr>
            <p:cNvSpPr/>
            <p:nvPr/>
          </p:nvSpPr>
          <p:spPr>
            <a:xfrm>
              <a:off x="4757671" y="4738703"/>
              <a:ext cx="359330" cy="248121"/>
            </a:xfrm>
            <a:prstGeom prst="rect">
              <a:avLst/>
            </a:prstGeom>
            <a:solidFill>
              <a:schemeClr val="tx1">
                <a:alpha val="22000"/>
              </a:schemeClr>
            </a:solidFill>
            <a:ln w="12700" cap="flat" cmpd="sng" algn="ctr">
              <a:noFill/>
              <a:prstDash val="solid"/>
              <a:miter lim="800000"/>
            </a:ln>
            <a:effectLst/>
          </p:spPr>
          <p:txBody>
            <a:bodyPr lIns="0" tIns="0" rIns="0" bIns="0" rtlCol="0" anchor="ctr"/>
            <a:lstStyle/>
            <a:p>
              <a:pPr algn="ctr" defTabSz="914400"/>
              <a:r>
                <a:rPr lang="en-US" sz="700" kern="0">
                  <a:latin typeface="Arial" panose="020B0604020202020204"/>
                </a:rPr>
                <a:t>Memory</a:t>
              </a:r>
            </a:p>
          </p:txBody>
        </p:sp>
        <p:sp>
          <p:nvSpPr>
            <p:cNvPr id="36" name="Rectangle 35">
              <a:extLst>
                <a:ext uri="{FF2B5EF4-FFF2-40B4-BE49-F238E27FC236}">
                  <a16:creationId xmlns:a16="http://schemas.microsoft.com/office/drawing/2014/main" id="{20AF72A6-654C-A440-13F1-3F47C436763A}"/>
                </a:ext>
              </a:extLst>
            </p:cNvPr>
            <p:cNvSpPr/>
            <p:nvPr/>
          </p:nvSpPr>
          <p:spPr>
            <a:xfrm>
              <a:off x="5137829" y="4738703"/>
              <a:ext cx="359330" cy="248121"/>
            </a:xfrm>
            <a:prstGeom prst="rect">
              <a:avLst/>
            </a:prstGeom>
            <a:solidFill>
              <a:schemeClr val="tx1">
                <a:alpha val="22000"/>
              </a:schemeClr>
            </a:solidFill>
            <a:ln w="12700" cap="flat" cmpd="sng" algn="ctr">
              <a:noFill/>
              <a:prstDash val="solid"/>
              <a:miter lim="800000"/>
            </a:ln>
            <a:effectLst/>
          </p:spPr>
          <p:txBody>
            <a:bodyPr lIns="0" tIns="0" rIns="0" bIns="0" rtlCol="0" anchor="ctr"/>
            <a:lstStyle/>
            <a:p>
              <a:pPr algn="ctr" defTabSz="914400"/>
              <a:r>
                <a:rPr lang="en-US" sz="700" kern="0">
                  <a:latin typeface="Arial" panose="020B0604020202020204"/>
                </a:rPr>
                <a:t>Memory</a:t>
              </a:r>
            </a:p>
          </p:txBody>
        </p:sp>
        <p:sp>
          <p:nvSpPr>
            <p:cNvPr id="37" name="Rectangle 36">
              <a:extLst>
                <a:ext uri="{FF2B5EF4-FFF2-40B4-BE49-F238E27FC236}">
                  <a16:creationId xmlns:a16="http://schemas.microsoft.com/office/drawing/2014/main" id="{9682007D-BF4B-2D3A-65D6-F7736D6D9897}"/>
                </a:ext>
              </a:extLst>
            </p:cNvPr>
            <p:cNvSpPr/>
            <p:nvPr/>
          </p:nvSpPr>
          <p:spPr>
            <a:xfrm>
              <a:off x="5527875" y="3967392"/>
              <a:ext cx="359330" cy="248121"/>
            </a:xfrm>
            <a:prstGeom prst="rect">
              <a:avLst/>
            </a:prstGeom>
            <a:solidFill>
              <a:schemeClr val="tx1">
                <a:alpha val="22000"/>
              </a:schemeClr>
            </a:solidFill>
            <a:ln w="12700" cap="flat" cmpd="sng" algn="ctr">
              <a:noFill/>
              <a:prstDash val="solid"/>
              <a:miter lim="800000"/>
            </a:ln>
            <a:effectLst/>
          </p:spPr>
          <p:txBody>
            <a:bodyPr tIns="0" rtlCol="0" anchor="ctr"/>
            <a:lstStyle/>
            <a:p>
              <a:pPr algn="ctr" defTabSz="914400"/>
              <a:r>
                <a:rPr lang="en-US" sz="1000" kern="0">
                  <a:latin typeface="Arial" panose="020B0604020202020204"/>
                </a:rPr>
                <a:t>I/O</a:t>
              </a:r>
            </a:p>
          </p:txBody>
        </p:sp>
        <p:sp>
          <p:nvSpPr>
            <p:cNvPr id="38" name="Rectangle 37">
              <a:extLst>
                <a:ext uri="{FF2B5EF4-FFF2-40B4-BE49-F238E27FC236}">
                  <a16:creationId xmlns:a16="http://schemas.microsoft.com/office/drawing/2014/main" id="{83CF48C9-6141-3394-5786-FE45884DD17F}"/>
                </a:ext>
              </a:extLst>
            </p:cNvPr>
            <p:cNvSpPr/>
            <p:nvPr/>
          </p:nvSpPr>
          <p:spPr>
            <a:xfrm>
              <a:off x="3997355" y="4738886"/>
              <a:ext cx="359330" cy="24812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I/O</a:t>
              </a:r>
            </a:p>
          </p:txBody>
        </p:sp>
        <p:sp>
          <p:nvSpPr>
            <p:cNvPr id="39" name="Rectangle 38">
              <a:extLst>
                <a:ext uri="{FF2B5EF4-FFF2-40B4-BE49-F238E27FC236}">
                  <a16:creationId xmlns:a16="http://schemas.microsoft.com/office/drawing/2014/main" id="{39E2EFAE-97CE-B23C-20D1-56FC3D953F75}"/>
                </a:ext>
              </a:extLst>
            </p:cNvPr>
            <p:cNvSpPr/>
            <p:nvPr/>
          </p:nvSpPr>
          <p:spPr>
            <a:xfrm>
              <a:off x="4966263" y="4230628"/>
              <a:ext cx="920942" cy="490391"/>
            </a:xfrm>
            <a:prstGeom prst="rect">
              <a:avLst/>
            </a:prstGeom>
            <a:solidFill>
              <a:schemeClr val="tx1">
                <a:alpha val="22000"/>
              </a:schemeClr>
            </a:solidFill>
            <a:ln w="12700" cap="flat" cmpd="sng" algn="ctr">
              <a:noFill/>
              <a:prstDash val="solid"/>
              <a:miter lim="800000"/>
            </a:ln>
            <a:effectLst/>
          </p:spPr>
          <p:txBody>
            <a:bodyPr rtlCol="0" anchor="ctr"/>
            <a:lstStyle/>
            <a:p>
              <a:pPr algn="ctr" defTabSz="914400"/>
              <a:r>
                <a:rPr lang="en-US" sz="1000" kern="0">
                  <a:latin typeface="Arial" panose="020B0604020202020204"/>
                </a:rPr>
                <a:t>CPU Core</a:t>
              </a:r>
            </a:p>
          </p:txBody>
        </p:sp>
        <p:sp>
          <p:nvSpPr>
            <p:cNvPr id="40" name="Rectangle 39">
              <a:extLst>
                <a:ext uri="{FF2B5EF4-FFF2-40B4-BE49-F238E27FC236}">
                  <a16:creationId xmlns:a16="http://schemas.microsoft.com/office/drawing/2014/main" id="{C666B222-505F-D31B-1438-CCE3D1EF0A53}"/>
                </a:ext>
              </a:extLst>
            </p:cNvPr>
            <p:cNvSpPr/>
            <p:nvPr/>
          </p:nvSpPr>
          <p:spPr>
            <a:xfrm>
              <a:off x="4770380" y="3967392"/>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41" name="Rectangle 40">
              <a:extLst>
                <a:ext uri="{FF2B5EF4-FFF2-40B4-BE49-F238E27FC236}">
                  <a16:creationId xmlns:a16="http://schemas.microsoft.com/office/drawing/2014/main" id="{DF5070A9-7AC1-75BA-0C2B-8517E8402680}"/>
                </a:ext>
              </a:extLst>
            </p:cNvPr>
            <p:cNvSpPr/>
            <p:nvPr/>
          </p:nvSpPr>
          <p:spPr>
            <a:xfrm>
              <a:off x="5149128" y="3967392"/>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42" name="Rectangle 41">
              <a:extLst>
                <a:ext uri="{FF2B5EF4-FFF2-40B4-BE49-F238E27FC236}">
                  <a16:creationId xmlns:a16="http://schemas.microsoft.com/office/drawing/2014/main" id="{604BE12E-CD51-FC5A-51E0-1BD3BE438D8C}"/>
                </a:ext>
              </a:extLst>
            </p:cNvPr>
            <p:cNvSpPr/>
            <p:nvPr/>
          </p:nvSpPr>
          <p:spPr>
            <a:xfrm>
              <a:off x="4377513" y="4738886"/>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sp>
          <p:nvSpPr>
            <p:cNvPr id="43" name="Rectangle 42">
              <a:extLst>
                <a:ext uri="{FF2B5EF4-FFF2-40B4-BE49-F238E27FC236}">
                  <a16:creationId xmlns:a16="http://schemas.microsoft.com/office/drawing/2014/main" id="{672EE537-DC64-BBA3-4E8E-7F1450243DEA}"/>
                </a:ext>
              </a:extLst>
            </p:cNvPr>
            <p:cNvSpPr/>
            <p:nvPr/>
          </p:nvSpPr>
          <p:spPr>
            <a:xfrm>
              <a:off x="5517987" y="4738886"/>
              <a:ext cx="359330" cy="248121"/>
            </a:xfrm>
            <a:prstGeom prst="rect">
              <a:avLst/>
            </a:prstGeom>
            <a:solidFill>
              <a:schemeClr val="accent6"/>
            </a:solidFill>
            <a:ln w="12700" cap="flat" cmpd="sng" algn="ctr">
              <a:noFill/>
              <a:prstDash val="solid"/>
              <a:miter lim="800000"/>
            </a:ln>
            <a:effectLst/>
          </p:spPr>
          <p:txBody>
            <a:bodyPr lIns="0" tIns="0" rIns="0" bIns="0" rtlCol="0" anchor="ctr"/>
            <a:lstStyle/>
            <a:p>
              <a:pPr algn="ctr" defTabSz="914400"/>
              <a:r>
                <a:rPr lang="en-US" sz="800" kern="0">
                  <a:solidFill>
                    <a:prstClr val="white"/>
                  </a:solidFill>
                  <a:latin typeface="Arial" panose="020B0604020202020204"/>
                </a:rPr>
                <a:t>I/F</a:t>
              </a:r>
            </a:p>
          </p:txBody>
        </p:sp>
      </p:grpSp>
      <p:sp>
        <p:nvSpPr>
          <p:cNvPr id="281" name="Arrow: Pentagon 127">
            <a:extLst>
              <a:ext uri="{FF2B5EF4-FFF2-40B4-BE49-F238E27FC236}">
                <a16:creationId xmlns:a16="http://schemas.microsoft.com/office/drawing/2014/main" id="{D77B02D6-D5DD-A47A-9E65-CE572BE5B52E}"/>
              </a:ext>
            </a:extLst>
          </p:cNvPr>
          <p:cNvSpPr/>
          <p:nvPr/>
        </p:nvSpPr>
        <p:spPr>
          <a:xfrm>
            <a:off x="3320729" y="3350098"/>
            <a:ext cx="565670" cy="984010"/>
          </a:xfrm>
          <a:prstGeom prst="homePlate">
            <a:avLst>
              <a:gd name="adj" fmla="val 52184"/>
            </a:avLst>
          </a:prstGeom>
          <a:noFill/>
          <a:ln w="19050" cap="flat" cmpd="sng" algn="ctr">
            <a:gradFill flip="none" rotWithShape="1">
              <a:gsLst>
                <a:gs pos="3000">
                  <a:schemeClr val="accent1">
                    <a:alpha val="0"/>
                  </a:schemeClr>
                </a:gs>
                <a:gs pos="68000">
                  <a:schemeClr val="accent1"/>
                </a:gs>
                <a:gs pos="4000">
                  <a:schemeClr val="accent1"/>
                </a:gs>
              </a:gsLst>
              <a:lin ang="0" scaled="1"/>
              <a:tileRect/>
            </a:gra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ndParaRPr>
          </a:p>
        </p:txBody>
      </p:sp>
    </p:spTree>
    <p:extLst>
      <p:ext uri="{BB962C8B-B14F-4D97-AF65-F5344CB8AC3E}">
        <p14:creationId xmlns:p14="http://schemas.microsoft.com/office/powerpoint/2010/main" val="4098509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1"/>
                                        </p:tgtEl>
                                        <p:attrNameLst>
                                          <p:attrName>style.visibility</p:attrName>
                                        </p:attrNameLst>
                                      </p:cBhvr>
                                      <p:to>
                                        <p:strVal val="visible"/>
                                      </p:to>
                                    </p:set>
                                    <p:animEffect transition="in" filter="wipe(left)">
                                      <p:cBhvr>
                                        <p:cTn id="11" dur="500"/>
                                        <p:tgtEl>
                                          <p:spTgt spid="28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80B03-6158-47D4-AD6C-D4E3BBAFFAB2}"/>
              </a:ext>
            </a:extLst>
          </p:cNvPr>
          <p:cNvSpPr>
            <a:spLocks noGrp="1"/>
          </p:cNvSpPr>
          <p:nvPr>
            <p:ph type="title"/>
          </p:nvPr>
        </p:nvSpPr>
        <p:spPr/>
        <p:txBody>
          <a:bodyPr/>
          <a:lstStyle/>
          <a:p>
            <a:r>
              <a:rPr lang="en-US"/>
              <a:t>Apple M1 Ultra</a:t>
            </a:r>
          </a:p>
        </p:txBody>
      </p:sp>
      <p:sp>
        <p:nvSpPr>
          <p:cNvPr id="23" name="Rectangle 22">
            <a:extLst>
              <a:ext uri="{FF2B5EF4-FFF2-40B4-BE49-F238E27FC236}">
                <a16:creationId xmlns:a16="http://schemas.microsoft.com/office/drawing/2014/main" id="{FE884D96-D3C3-41AA-B078-11B069ADC035}"/>
              </a:ext>
            </a:extLst>
          </p:cNvPr>
          <p:cNvSpPr/>
          <p:nvPr/>
        </p:nvSpPr>
        <p:spPr>
          <a:xfrm>
            <a:off x="457200" y="1463040"/>
            <a:ext cx="11277922"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a:t>2 Compute Dies in 5nm, 8 LPDDR5 Die in an InFO-L Package</a:t>
            </a:r>
          </a:p>
          <a:p>
            <a:pPr algn="ctr"/>
            <a:r>
              <a:rPr lang="en-US" sz="2400" b="1"/>
              <a:t>Proprietary D2D Link – Ultra Fusion</a:t>
            </a:r>
          </a:p>
        </p:txBody>
      </p:sp>
      <p:pic>
        <p:nvPicPr>
          <p:cNvPr id="30" name="Picture 29">
            <a:extLst>
              <a:ext uri="{FF2B5EF4-FFF2-40B4-BE49-F238E27FC236}">
                <a16:creationId xmlns:a16="http://schemas.microsoft.com/office/drawing/2014/main" id="{0FCA3068-69AA-4FF5-AE29-2E17F89462F0}"/>
              </a:ext>
            </a:extLst>
          </p:cNvPr>
          <p:cNvPicPr>
            <a:picLocks noChangeAspect="1"/>
          </p:cNvPicPr>
          <p:nvPr/>
        </p:nvPicPr>
        <p:blipFill>
          <a:blip r:embed="rId3"/>
          <a:stretch>
            <a:fillRect/>
          </a:stretch>
        </p:blipFill>
        <p:spPr>
          <a:xfrm>
            <a:off x="7453312" y="2307430"/>
            <a:ext cx="3629025" cy="3306867"/>
          </a:xfrm>
          <a:prstGeom prst="rect">
            <a:avLst/>
          </a:prstGeom>
        </p:spPr>
      </p:pic>
      <p:pic>
        <p:nvPicPr>
          <p:cNvPr id="16" name="Picture 2" descr="First benchmarks for Apple's M1 Ultra are jaw-dropping - MacDailyNews">
            <a:extLst>
              <a:ext uri="{FF2B5EF4-FFF2-40B4-BE49-F238E27FC236}">
                <a16:creationId xmlns:a16="http://schemas.microsoft.com/office/drawing/2014/main" id="{13BC2229-21AB-45C0-B420-325307346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39" y="2323781"/>
            <a:ext cx="5221262" cy="32988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C128829-CE9D-4146-A1F5-BA8394CF58A2}"/>
              </a:ext>
            </a:extLst>
          </p:cNvPr>
          <p:cNvSpPr/>
          <p:nvPr/>
        </p:nvSpPr>
        <p:spPr>
          <a:xfrm>
            <a:off x="1199381" y="5827718"/>
            <a:ext cx="9798580" cy="646331"/>
          </a:xfrm>
          <a:prstGeom prst="rect">
            <a:avLst/>
          </a:prstGeom>
        </p:spPr>
        <p:txBody>
          <a:bodyPr wrap="none">
            <a:spAutoFit/>
          </a:bodyPr>
          <a:lstStyle/>
          <a:p>
            <a:pPr algn="ctr"/>
            <a:r>
              <a:rPr lang="en-US"/>
              <a:t>Power/area efficient Scaling (57B Transistors, 10 CPUs, 64 GPUs) with 2.5TB D2D Bandwidth</a:t>
            </a:r>
          </a:p>
          <a:p>
            <a:pPr algn="ctr"/>
            <a:r>
              <a:rPr lang="en-US"/>
              <a:t>Created multiple SKUs – 1 Die for Laptop, 2 Dice for Desktop </a:t>
            </a:r>
          </a:p>
        </p:txBody>
      </p:sp>
    </p:spTree>
    <p:extLst>
      <p:ext uri="{BB962C8B-B14F-4D97-AF65-F5344CB8AC3E}">
        <p14:creationId xmlns:p14="http://schemas.microsoft.com/office/powerpoint/2010/main" val="174883524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descr="A picture containing building, sitting, light, large&#10;&#10;Description generated with very high confidence">
            <a:extLst>
              <a:ext uri="{FF2B5EF4-FFF2-40B4-BE49-F238E27FC236}">
                <a16:creationId xmlns:a16="http://schemas.microsoft.com/office/drawing/2014/main" id="{8259A3A9-DED3-4EB3-AAEE-575C56285D54}"/>
              </a:ext>
            </a:extLst>
          </p:cNvPr>
          <p:cNvPicPr>
            <a:picLocks noChangeAspect="1"/>
          </p:cNvPicPr>
          <p:nvPr/>
        </p:nvPicPr>
        <p:blipFill rotWithShape="1">
          <a:blip r:embed="rId3" cstate="hqprint">
            <a:alphaModFix/>
            <a:extLst>
              <a:ext uri="{BEBA8EAE-BF5A-486C-A8C5-ECC9F3942E4B}">
                <a14:imgProps xmlns:a14="http://schemas.microsoft.com/office/drawing/2010/main">
                  <a14:imgLayer r:embed="rId4">
                    <a14:imgEffect>
                      <a14:brightnessContrast bright="-4000" contrast="-7000"/>
                    </a14:imgEffect>
                  </a14:imgLayer>
                </a14:imgProps>
              </a:ext>
              <a:ext uri="{28A0092B-C50C-407E-A947-70E740481C1C}">
                <a14:useLocalDpi xmlns:a14="http://schemas.microsoft.com/office/drawing/2010/main"/>
              </a:ext>
            </a:extLst>
          </a:blip>
          <a:srcRect t="21521" b="5731"/>
          <a:stretch/>
        </p:blipFill>
        <p:spPr>
          <a:xfrm>
            <a:off x="0" y="1178233"/>
            <a:ext cx="12192000" cy="5273964"/>
          </a:xfrm>
          <a:prstGeom prst="rect">
            <a:avLst/>
          </a:prstGeom>
          <a:noFill/>
          <a:ln w="28575">
            <a:noFill/>
          </a:ln>
          <a:effectLst/>
        </p:spPr>
      </p:pic>
      <p:grpSp>
        <p:nvGrpSpPr>
          <p:cNvPr id="28" name="Group 27">
            <a:extLst>
              <a:ext uri="{FF2B5EF4-FFF2-40B4-BE49-F238E27FC236}">
                <a16:creationId xmlns:a16="http://schemas.microsoft.com/office/drawing/2014/main" id="{DE09056B-3E5C-4710-BE90-125266497C56}"/>
              </a:ext>
            </a:extLst>
          </p:cNvPr>
          <p:cNvGrpSpPr/>
          <p:nvPr/>
        </p:nvGrpSpPr>
        <p:grpSpPr>
          <a:xfrm>
            <a:off x="6484578" y="3896725"/>
            <a:ext cx="3701947" cy="2377440"/>
            <a:chOff x="3006368" y="1807067"/>
            <a:chExt cx="3877087" cy="4171458"/>
          </a:xfrm>
        </p:grpSpPr>
        <p:sp>
          <p:nvSpPr>
            <p:cNvPr id="49" name="Rectangle 48">
              <a:extLst>
                <a:ext uri="{FF2B5EF4-FFF2-40B4-BE49-F238E27FC236}">
                  <a16:creationId xmlns:a16="http://schemas.microsoft.com/office/drawing/2014/main" id="{A3122B61-BB42-4ED3-8C4A-2529EEE7EC61}"/>
                </a:ext>
              </a:extLst>
            </p:cNvPr>
            <p:cNvSpPr/>
            <p:nvPr/>
          </p:nvSpPr>
          <p:spPr>
            <a:xfrm>
              <a:off x="3009111" y="1807067"/>
              <a:ext cx="3872365" cy="4171458"/>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lIns="609600" bIns="609600" rtlCol="0" anchor="b"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89">
                <a:spcBef>
                  <a:spcPts val="1600"/>
                </a:spcBef>
                <a:defRPr/>
              </a:pPr>
              <a:endParaRPr lang="en-US" sz="4267" b="1">
                <a:solidFill>
                  <a:prstClr val="black"/>
                </a:solidFill>
                <a:latin typeface="Arial" panose="020B0604020202020204"/>
              </a:endParaRPr>
            </a:p>
          </p:txBody>
        </p:sp>
        <p:sp>
          <p:nvSpPr>
            <p:cNvPr id="50" name="Rectangle 49">
              <a:extLst>
                <a:ext uri="{FF2B5EF4-FFF2-40B4-BE49-F238E27FC236}">
                  <a16:creationId xmlns:a16="http://schemas.microsoft.com/office/drawing/2014/main" id="{B1B479F8-E975-48A4-8C37-070E18FDF717}"/>
                </a:ext>
              </a:extLst>
            </p:cNvPr>
            <p:cNvSpPr/>
            <p:nvPr/>
          </p:nvSpPr>
          <p:spPr>
            <a:xfrm>
              <a:off x="3006368" y="1827816"/>
              <a:ext cx="3877085" cy="994798"/>
            </a:xfrm>
            <a:prstGeom prst="rect">
              <a:avLst/>
            </a:prstGeom>
            <a:noFill/>
            <a:ln w="25400" cap="flat" cmpd="sng" algn="ctr">
              <a:noFill/>
              <a:prstDash val="solid"/>
              <a:miter lim="800000"/>
            </a:ln>
            <a:effectLst/>
          </p:spPr>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defRPr/>
              </a:pPr>
              <a:r>
                <a:rPr lang="en-US" b="1" spc="51">
                  <a:solidFill>
                    <a:srgbClr val="4F2683"/>
                  </a:solidFill>
                  <a:latin typeface="Arial" panose="020B0604020202020204"/>
                </a:rPr>
                <a:t>Disaggregating IOs</a:t>
              </a:r>
            </a:p>
          </p:txBody>
        </p:sp>
        <p:sp>
          <p:nvSpPr>
            <p:cNvPr id="51" name="Parallelogram 50">
              <a:extLst>
                <a:ext uri="{FF2B5EF4-FFF2-40B4-BE49-F238E27FC236}">
                  <a16:creationId xmlns:a16="http://schemas.microsoft.com/office/drawing/2014/main" id="{E9AADA1C-9386-4250-89A5-225D2B3473F6}"/>
                </a:ext>
              </a:extLst>
            </p:cNvPr>
            <p:cNvSpPr/>
            <p:nvPr/>
          </p:nvSpPr>
          <p:spPr>
            <a:xfrm>
              <a:off x="3009111" y="5855049"/>
              <a:ext cx="3874344" cy="120964"/>
            </a:xfrm>
            <a:prstGeom prst="parallelogram">
              <a:avLst>
                <a:gd name="adj" fmla="val 0"/>
              </a:avLst>
            </a:prstGeom>
            <a:solidFill>
              <a:srgbClr val="4F2683"/>
            </a:solidFill>
            <a:ln w="12700" cap="flat" cmpd="sng" algn="ctr">
              <a:noFill/>
              <a:prstDash val="solid"/>
              <a:miter lim="800000"/>
            </a:ln>
            <a:effectLst/>
          </p:spPr>
          <p:txBody>
            <a:bodyPr lIns="45720" tIns="45720" rIns="45720" bIns="45720" rtlCol="0" anchor="t">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58737" indent="-58737" algn="ctr" defTabSz="457189">
                <a:defRPr/>
              </a:pPr>
              <a:endParaRPr lang="en-US" sz="2000">
                <a:solidFill>
                  <a:prstClr val="white"/>
                </a:solidFill>
                <a:latin typeface="Arial" panose="020B0604020202020204"/>
              </a:endParaRPr>
            </a:p>
          </p:txBody>
        </p:sp>
      </p:grpSp>
      <p:sp>
        <p:nvSpPr>
          <p:cNvPr id="31" name="Rectangle 30">
            <a:extLst>
              <a:ext uri="{FF2B5EF4-FFF2-40B4-BE49-F238E27FC236}">
                <a16:creationId xmlns:a16="http://schemas.microsoft.com/office/drawing/2014/main" id="{CD62D2F1-C0AA-4003-BEDE-56AFBD7D28A8}"/>
              </a:ext>
            </a:extLst>
          </p:cNvPr>
          <p:cNvSpPr/>
          <p:nvPr/>
        </p:nvSpPr>
        <p:spPr>
          <a:xfrm flipV="1">
            <a:off x="7900084" y="4405955"/>
            <a:ext cx="868680" cy="27432"/>
          </a:xfrm>
          <a:prstGeom prst="rect">
            <a:avLst/>
          </a:prstGeom>
          <a:gradFill flip="none" rotWithShape="1">
            <a:gsLst>
              <a:gs pos="0">
                <a:srgbClr val="4F2683">
                  <a:alpha val="0"/>
                </a:srgbClr>
              </a:gs>
              <a:gs pos="98000">
                <a:srgbClr val="4F2683">
                  <a:alpha val="0"/>
                </a:srgbClr>
              </a:gs>
              <a:gs pos="81000">
                <a:srgbClr val="4F2683"/>
              </a:gs>
              <a:gs pos="27000">
                <a:srgbClr val="4F2683"/>
              </a:gs>
            </a:gsLst>
            <a:lin ang="0" scaled="1"/>
            <a:tileRect/>
          </a:gra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defRPr/>
            </a:pPr>
            <a:endParaRPr lang="en-US">
              <a:solidFill>
                <a:prstClr val="white"/>
              </a:solidFill>
              <a:latin typeface="Arial" panose="020B0604020202020204"/>
            </a:endParaRPr>
          </a:p>
        </p:txBody>
      </p:sp>
      <p:sp>
        <p:nvSpPr>
          <p:cNvPr id="2" name="Title 1">
            <a:extLst>
              <a:ext uri="{FF2B5EF4-FFF2-40B4-BE49-F238E27FC236}">
                <a16:creationId xmlns:a16="http://schemas.microsoft.com/office/drawing/2014/main" id="{3D8EE6E9-07AF-4029-8A64-C452F04987AD}"/>
              </a:ext>
            </a:extLst>
          </p:cNvPr>
          <p:cNvSpPr>
            <a:spLocks noGrp="1"/>
          </p:cNvSpPr>
          <p:nvPr>
            <p:ph type="title"/>
          </p:nvPr>
        </p:nvSpPr>
        <p:spPr/>
        <p:txBody>
          <a:bodyPr/>
          <a:lstStyle/>
          <a:p>
            <a:r>
              <a:rPr lang="en-US"/>
              <a:t>Common Commercial Use Cases</a:t>
            </a:r>
          </a:p>
        </p:txBody>
      </p:sp>
      <p:grpSp>
        <p:nvGrpSpPr>
          <p:cNvPr id="5" name="Group 4">
            <a:extLst>
              <a:ext uri="{FF2B5EF4-FFF2-40B4-BE49-F238E27FC236}">
                <a16:creationId xmlns:a16="http://schemas.microsoft.com/office/drawing/2014/main" id="{5E276F71-4625-4CAD-90F9-C02ED5606291}"/>
              </a:ext>
            </a:extLst>
          </p:cNvPr>
          <p:cNvGrpSpPr/>
          <p:nvPr/>
        </p:nvGrpSpPr>
        <p:grpSpPr>
          <a:xfrm>
            <a:off x="6458406" y="1339657"/>
            <a:ext cx="3816008" cy="2375992"/>
            <a:chOff x="2982899" y="1684660"/>
            <a:chExt cx="3993717" cy="4291353"/>
          </a:xfrm>
        </p:grpSpPr>
        <p:sp>
          <p:nvSpPr>
            <p:cNvPr id="6" name="Rectangle 5">
              <a:extLst>
                <a:ext uri="{FF2B5EF4-FFF2-40B4-BE49-F238E27FC236}">
                  <a16:creationId xmlns:a16="http://schemas.microsoft.com/office/drawing/2014/main" id="{8A3B1376-F828-4753-8D98-83194473ADFB}"/>
                </a:ext>
              </a:extLst>
            </p:cNvPr>
            <p:cNvSpPr/>
            <p:nvPr/>
          </p:nvSpPr>
          <p:spPr>
            <a:xfrm>
              <a:off x="3011088" y="1684660"/>
              <a:ext cx="3872365" cy="4171458"/>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lIns="609600" bIns="609600" rtlCol="0" anchor="b"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89">
                <a:spcBef>
                  <a:spcPts val="1600"/>
                </a:spcBef>
                <a:defRPr/>
              </a:pPr>
              <a:endParaRPr lang="en-US" sz="4267" b="1">
                <a:solidFill>
                  <a:prstClr val="black"/>
                </a:solidFill>
                <a:latin typeface="Arial" panose="020B0604020202020204"/>
              </a:endParaRPr>
            </a:p>
          </p:txBody>
        </p:sp>
        <p:sp>
          <p:nvSpPr>
            <p:cNvPr id="7" name="Rectangle 6">
              <a:extLst>
                <a:ext uri="{FF2B5EF4-FFF2-40B4-BE49-F238E27FC236}">
                  <a16:creationId xmlns:a16="http://schemas.microsoft.com/office/drawing/2014/main" id="{96A1137E-0E75-4DA9-AB15-C08DC9BCE8BC}"/>
                </a:ext>
              </a:extLst>
            </p:cNvPr>
            <p:cNvSpPr/>
            <p:nvPr/>
          </p:nvSpPr>
          <p:spPr>
            <a:xfrm>
              <a:off x="2982899" y="1711031"/>
              <a:ext cx="3993717" cy="699966"/>
            </a:xfrm>
            <a:prstGeom prst="rect">
              <a:avLst/>
            </a:prstGeom>
            <a:noFill/>
            <a:ln w="25400" cap="flat" cmpd="sng" algn="ctr">
              <a:noFill/>
              <a:prstDash val="solid"/>
              <a:miter lim="800000"/>
            </a:ln>
            <a:effectLst/>
          </p:spPr>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defRPr/>
              </a:pPr>
              <a:r>
                <a:rPr lang="en-US" b="1" spc="51">
                  <a:solidFill>
                    <a:srgbClr val="00AAB8"/>
                  </a:solidFill>
                  <a:latin typeface="Arial" panose="020B0604020202020204"/>
                </a:rPr>
                <a:t>Aggregating Functions</a:t>
              </a:r>
            </a:p>
          </p:txBody>
        </p:sp>
        <p:sp>
          <p:nvSpPr>
            <p:cNvPr id="8" name="Parallelogram 7">
              <a:extLst>
                <a:ext uri="{FF2B5EF4-FFF2-40B4-BE49-F238E27FC236}">
                  <a16:creationId xmlns:a16="http://schemas.microsoft.com/office/drawing/2014/main" id="{F4042CC7-C93D-413A-9FF6-7672202871DD}"/>
                </a:ext>
              </a:extLst>
            </p:cNvPr>
            <p:cNvSpPr/>
            <p:nvPr/>
          </p:nvSpPr>
          <p:spPr>
            <a:xfrm>
              <a:off x="3009111" y="5855049"/>
              <a:ext cx="3874344" cy="120964"/>
            </a:xfrm>
            <a:prstGeom prst="parallelogram">
              <a:avLst>
                <a:gd name="adj" fmla="val 0"/>
              </a:avLst>
            </a:prstGeom>
            <a:solidFill>
              <a:srgbClr val="00AAB8"/>
            </a:solidFill>
            <a:ln w="12700" cap="flat" cmpd="sng" algn="ctr">
              <a:noFill/>
              <a:prstDash val="solid"/>
              <a:miter lim="800000"/>
            </a:ln>
            <a:effectLst/>
          </p:spPr>
          <p:txBody>
            <a:bodyPr lIns="45720" tIns="45720" rIns="45720" bIns="45720" rtlCol="0" anchor="t">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58737" indent="-58737" algn="ctr" defTabSz="457189">
                <a:defRPr/>
              </a:pPr>
              <a:endParaRPr lang="en-US" sz="2000">
                <a:solidFill>
                  <a:prstClr val="white"/>
                </a:solidFill>
                <a:latin typeface="Arial" panose="020B0604020202020204"/>
              </a:endParaRPr>
            </a:p>
          </p:txBody>
        </p:sp>
      </p:grpSp>
      <p:grpSp>
        <p:nvGrpSpPr>
          <p:cNvPr id="10" name="Group 9">
            <a:extLst>
              <a:ext uri="{FF2B5EF4-FFF2-40B4-BE49-F238E27FC236}">
                <a16:creationId xmlns:a16="http://schemas.microsoft.com/office/drawing/2014/main" id="{FB6937B1-39A3-4BAA-9828-179468EA8C33}"/>
              </a:ext>
            </a:extLst>
          </p:cNvPr>
          <p:cNvGrpSpPr/>
          <p:nvPr/>
        </p:nvGrpSpPr>
        <p:grpSpPr>
          <a:xfrm>
            <a:off x="2071493" y="1332545"/>
            <a:ext cx="3813049" cy="2384372"/>
            <a:chOff x="3006367" y="1807067"/>
            <a:chExt cx="3877088" cy="4171458"/>
          </a:xfrm>
        </p:grpSpPr>
        <p:sp>
          <p:nvSpPr>
            <p:cNvPr id="11" name="Rectangle 10">
              <a:extLst>
                <a:ext uri="{FF2B5EF4-FFF2-40B4-BE49-F238E27FC236}">
                  <a16:creationId xmlns:a16="http://schemas.microsoft.com/office/drawing/2014/main" id="{9D7E9117-691B-4B24-9EEA-20E668B296D3}"/>
                </a:ext>
              </a:extLst>
            </p:cNvPr>
            <p:cNvSpPr/>
            <p:nvPr/>
          </p:nvSpPr>
          <p:spPr>
            <a:xfrm>
              <a:off x="3009111" y="1807067"/>
              <a:ext cx="3872365" cy="4171458"/>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lIns="609600" bIns="609600" rtlCol="0" anchor="b"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89">
                <a:spcBef>
                  <a:spcPts val="1600"/>
                </a:spcBef>
                <a:defRPr/>
              </a:pPr>
              <a:endParaRPr lang="en-US" sz="4267" b="1">
                <a:solidFill>
                  <a:prstClr val="black"/>
                </a:solidFill>
                <a:latin typeface="Arial" panose="020B0604020202020204"/>
              </a:endParaRPr>
            </a:p>
          </p:txBody>
        </p:sp>
        <p:sp>
          <p:nvSpPr>
            <p:cNvPr id="12" name="Rectangle 11">
              <a:extLst>
                <a:ext uri="{FF2B5EF4-FFF2-40B4-BE49-F238E27FC236}">
                  <a16:creationId xmlns:a16="http://schemas.microsoft.com/office/drawing/2014/main" id="{F9C8B739-3371-4910-969A-475BA623BCD9}"/>
                </a:ext>
              </a:extLst>
            </p:cNvPr>
            <p:cNvSpPr/>
            <p:nvPr/>
          </p:nvSpPr>
          <p:spPr>
            <a:xfrm flipV="1">
              <a:off x="4455763" y="2571653"/>
              <a:ext cx="883269" cy="45720"/>
            </a:xfrm>
            <a:prstGeom prst="rect">
              <a:avLst/>
            </a:prstGeom>
            <a:gradFill flip="none" rotWithShape="1">
              <a:gsLst>
                <a:gs pos="0">
                  <a:srgbClr val="4F2683">
                    <a:alpha val="0"/>
                  </a:srgbClr>
                </a:gs>
                <a:gs pos="98000">
                  <a:srgbClr val="4F2683">
                    <a:alpha val="0"/>
                  </a:srgbClr>
                </a:gs>
                <a:gs pos="81000">
                  <a:srgbClr val="00428B"/>
                </a:gs>
                <a:gs pos="27000">
                  <a:srgbClr val="00428B"/>
                </a:gs>
              </a:gsLst>
              <a:lin ang="0" scaled="1"/>
              <a:tileRect/>
            </a:gra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defRPr/>
              </a:pPr>
              <a:endParaRPr lang="en-US">
                <a:solidFill>
                  <a:prstClr val="white"/>
                </a:solidFill>
                <a:latin typeface="Arial" panose="020B0604020202020204"/>
              </a:endParaRPr>
            </a:p>
          </p:txBody>
        </p:sp>
        <p:sp>
          <p:nvSpPr>
            <p:cNvPr id="13" name="Rectangle 12">
              <a:extLst>
                <a:ext uri="{FF2B5EF4-FFF2-40B4-BE49-F238E27FC236}">
                  <a16:creationId xmlns:a16="http://schemas.microsoft.com/office/drawing/2014/main" id="{3993FA3E-85BB-44DF-B563-B081D5191179}"/>
                </a:ext>
              </a:extLst>
            </p:cNvPr>
            <p:cNvSpPr/>
            <p:nvPr/>
          </p:nvSpPr>
          <p:spPr>
            <a:xfrm>
              <a:off x="3006367" y="1914258"/>
              <a:ext cx="3877085" cy="637682"/>
            </a:xfrm>
            <a:prstGeom prst="rect">
              <a:avLst/>
            </a:prstGeom>
            <a:noFill/>
            <a:ln w="25400" cap="flat" cmpd="sng" algn="ctr">
              <a:noFill/>
              <a:prstDash val="solid"/>
              <a:miter lim="800000"/>
            </a:ln>
            <a:effectLst/>
          </p:spPr>
          <p:txBody>
            <a:bodyPr lIns="0" rIns="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Scaling Processing SoCs</a:t>
              </a:r>
            </a:p>
          </p:txBody>
        </p:sp>
        <p:sp>
          <p:nvSpPr>
            <p:cNvPr id="14" name="Parallelogram 13">
              <a:extLst>
                <a:ext uri="{FF2B5EF4-FFF2-40B4-BE49-F238E27FC236}">
                  <a16:creationId xmlns:a16="http://schemas.microsoft.com/office/drawing/2014/main" id="{56C93AD4-1775-4D34-9FE5-462196533241}"/>
                </a:ext>
              </a:extLst>
            </p:cNvPr>
            <p:cNvSpPr/>
            <p:nvPr/>
          </p:nvSpPr>
          <p:spPr>
            <a:xfrm>
              <a:off x="3009111" y="5855049"/>
              <a:ext cx="3874344" cy="120964"/>
            </a:xfrm>
            <a:prstGeom prst="parallelogram">
              <a:avLst>
                <a:gd name="adj" fmla="val 0"/>
              </a:avLst>
            </a:prstGeom>
            <a:solidFill>
              <a:srgbClr val="244289"/>
            </a:solidFill>
            <a:ln w="12700" cap="flat" cmpd="sng" algn="ctr">
              <a:noFill/>
              <a:prstDash val="solid"/>
              <a:miter lim="800000"/>
            </a:ln>
            <a:effectLst/>
          </p:spPr>
          <p:txBody>
            <a:bodyPr lIns="45720" tIns="45720" rIns="45720" bIns="45720" rtlCol="0" anchor="t">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58737" indent="-58737" algn="ctr" defTabSz="457189">
                <a:defRPr/>
              </a:pPr>
              <a:endParaRPr lang="en-US" sz="2000">
                <a:solidFill>
                  <a:prstClr val="white"/>
                </a:solidFill>
                <a:latin typeface="Arial" panose="020B0604020202020204"/>
              </a:endParaRPr>
            </a:p>
          </p:txBody>
        </p:sp>
      </p:grpSp>
      <p:grpSp>
        <p:nvGrpSpPr>
          <p:cNvPr id="18" name="Group 17">
            <a:extLst>
              <a:ext uri="{FF2B5EF4-FFF2-40B4-BE49-F238E27FC236}">
                <a16:creationId xmlns:a16="http://schemas.microsoft.com/office/drawing/2014/main" id="{5CC26A6E-010B-4BCC-8292-4C08C81B2558}"/>
              </a:ext>
            </a:extLst>
          </p:cNvPr>
          <p:cNvGrpSpPr/>
          <p:nvPr/>
        </p:nvGrpSpPr>
        <p:grpSpPr>
          <a:xfrm>
            <a:off x="2047025" y="3902943"/>
            <a:ext cx="3810350" cy="2377440"/>
            <a:chOff x="3006368" y="1807067"/>
            <a:chExt cx="3877087" cy="4171457"/>
          </a:xfrm>
        </p:grpSpPr>
        <p:sp>
          <p:nvSpPr>
            <p:cNvPr id="21" name="Rectangle 20">
              <a:extLst>
                <a:ext uri="{FF2B5EF4-FFF2-40B4-BE49-F238E27FC236}">
                  <a16:creationId xmlns:a16="http://schemas.microsoft.com/office/drawing/2014/main" id="{C4B6DFAA-3144-4CA1-856F-6757C90260F6}"/>
                </a:ext>
              </a:extLst>
            </p:cNvPr>
            <p:cNvSpPr/>
            <p:nvPr/>
          </p:nvSpPr>
          <p:spPr>
            <a:xfrm>
              <a:off x="3009111" y="1807067"/>
              <a:ext cx="3872365" cy="4171457"/>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lIns="609600" bIns="609600" rtlCol="0" anchor="b"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89">
                <a:spcBef>
                  <a:spcPts val="1600"/>
                </a:spcBef>
                <a:defRPr/>
              </a:pPr>
              <a:endParaRPr lang="en-US" sz="4267" b="1">
                <a:solidFill>
                  <a:prstClr val="black"/>
                </a:solidFill>
                <a:latin typeface="Arial" panose="020B0604020202020204"/>
              </a:endParaRPr>
            </a:p>
          </p:txBody>
        </p:sp>
        <p:sp>
          <p:nvSpPr>
            <p:cNvPr id="22" name="Rectangle 21">
              <a:extLst>
                <a:ext uri="{FF2B5EF4-FFF2-40B4-BE49-F238E27FC236}">
                  <a16:creationId xmlns:a16="http://schemas.microsoft.com/office/drawing/2014/main" id="{3FB979A8-9935-4C61-BE7E-AEC5052C39B9}"/>
                </a:ext>
              </a:extLst>
            </p:cNvPr>
            <p:cNvSpPr/>
            <p:nvPr/>
          </p:nvSpPr>
          <p:spPr>
            <a:xfrm>
              <a:off x="3006368" y="1827815"/>
              <a:ext cx="3877085" cy="824684"/>
            </a:xfrm>
            <a:prstGeom prst="rect">
              <a:avLst/>
            </a:prstGeom>
            <a:noFill/>
            <a:ln w="25400" cap="flat" cmpd="sng" algn="ctr">
              <a:noFill/>
              <a:prstDash val="solid"/>
              <a:miter lim="800000"/>
            </a:ln>
            <a:effectLst/>
          </p:spPr>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defRPr/>
              </a:pPr>
              <a:r>
                <a:rPr lang="en-US" b="1" spc="51">
                  <a:solidFill>
                    <a:srgbClr val="F69008"/>
                  </a:solidFill>
                  <a:latin typeface="Arial" panose="020B0604020202020204"/>
                </a:rPr>
                <a:t>Splitting SoCs</a:t>
              </a:r>
            </a:p>
          </p:txBody>
        </p:sp>
        <p:sp>
          <p:nvSpPr>
            <p:cNvPr id="23" name="Parallelogram 22">
              <a:extLst>
                <a:ext uri="{FF2B5EF4-FFF2-40B4-BE49-F238E27FC236}">
                  <a16:creationId xmlns:a16="http://schemas.microsoft.com/office/drawing/2014/main" id="{D36DE1DC-18A4-4F9F-ACBB-620A45C0D185}"/>
                </a:ext>
              </a:extLst>
            </p:cNvPr>
            <p:cNvSpPr/>
            <p:nvPr/>
          </p:nvSpPr>
          <p:spPr>
            <a:xfrm>
              <a:off x="3009111" y="5855049"/>
              <a:ext cx="3874344" cy="120964"/>
            </a:xfrm>
            <a:prstGeom prst="parallelogram">
              <a:avLst>
                <a:gd name="adj" fmla="val 0"/>
              </a:avLst>
            </a:prstGeom>
            <a:solidFill>
              <a:srgbClr val="F69008"/>
            </a:solidFill>
            <a:ln w="12700" cap="flat" cmpd="sng" algn="ctr">
              <a:noFill/>
              <a:prstDash val="solid"/>
              <a:miter lim="800000"/>
            </a:ln>
            <a:effectLst/>
          </p:spPr>
          <p:txBody>
            <a:bodyPr lIns="45720" tIns="45720" rIns="45720" bIns="45720" rtlCol="0" anchor="t">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58737" indent="-58737" algn="ctr" defTabSz="457189">
                <a:defRPr/>
              </a:pPr>
              <a:endParaRPr lang="en-US" sz="2000">
                <a:solidFill>
                  <a:prstClr val="white"/>
                </a:solidFill>
                <a:latin typeface="Arial" panose="020B0604020202020204"/>
              </a:endParaRPr>
            </a:p>
          </p:txBody>
        </p:sp>
      </p:grpSp>
      <p:sp>
        <p:nvSpPr>
          <p:cNvPr id="20" name="Rectangle 19">
            <a:extLst>
              <a:ext uri="{FF2B5EF4-FFF2-40B4-BE49-F238E27FC236}">
                <a16:creationId xmlns:a16="http://schemas.microsoft.com/office/drawing/2014/main" id="{7D91FF6C-33C2-4C1E-AF35-F78DC979C866}"/>
              </a:ext>
            </a:extLst>
          </p:cNvPr>
          <p:cNvSpPr/>
          <p:nvPr/>
        </p:nvSpPr>
        <p:spPr>
          <a:xfrm flipV="1">
            <a:off x="3478531" y="4351820"/>
            <a:ext cx="868680" cy="27432"/>
          </a:xfrm>
          <a:prstGeom prst="rect">
            <a:avLst/>
          </a:prstGeom>
          <a:gradFill flip="none" rotWithShape="1">
            <a:gsLst>
              <a:gs pos="0">
                <a:srgbClr val="4F2683">
                  <a:alpha val="0"/>
                </a:srgbClr>
              </a:gs>
              <a:gs pos="98000">
                <a:srgbClr val="4F2683">
                  <a:alpha val="0"/>
                </a:srgbClr>
              </a:gs>
              <a:gs pos="81000">
                <a:srgbClr val="F69008"/>
              </a:gs>
              <a:gs pos="27000">
                <a:srgbClr val="F69008"/>
              </a:gs>
            </a:gsLst>
            <a:lin ang="0" scaled="1"/>
            <a:tileRect/>
          </a:gra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defRPr/>
            </a:pPr>
            <a:endParaRPr lang="en-US">
              <a:solidFill>
                <a:prstClr val="white"/>
              </a:solidFill>
              <a:latin typeface="Arial" panose="020B0604020202020204"/>
            </a:endParaRPr>
          </a:p>
        </p:txBody>
      </p:sp>
      <p:sp>
        <p:nvSpPr>
          <p:cNvPr id="25" name="Rectangle 24">
            <a:extLst>
              <a:ext uri="{FF2B5EF4-FFF2-40B4-BE49-F238E27FC236}">
                <a16:creationId xmlns:a16="http://schemas.microsoft.com/office/drawing/2014/main" id="{190DD2AA-9671-4CC0-B990-E46EB2078265}"/>
              </a:ext>
            </a:extLst>
          </p:cNvPr>
          <p:cNvSpPr/>
          <p:nvPr/>
        </p:nvSpPr>
        <p:spPr>
          <a:xfrm flipV="1">
            <a:off x="7839347" y="1769808"/>
            <a:ext cx="868680" cy="27432"/>
          </a:xfrm>
          <a:prstGeom prst="rect">
            <a:avLst/>
          </a:prstGeom>
          <a:gradFill flip="none" rotWithShape="1">
            <a:gsLst>
              <a:gs pos="0">
                <a:srgbClr val="4F2683">
                  <a:alpha val="0"/>
                </a:srgbClr>
              </a:gs>
              <a:gs pos="98000">
                <a:srgbClr val="4F2683">
                  <a:alpha val="0"/>
                </a:srgbClr>
              </a:gs>
              <a:gs pos="82000">
                <a:srgbClr val="00AAB8"/>
              </a:gs>
              <a:gs pos="27000">
                <a:srgbClr val="00AAB8"/>
              </a:gs>
            </a:gsLst>
            <a:lin ang="0" scaled="1"/>
            <a:tileRect/>
          </a:gra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defRPr/>
            </a:pPr>
            <a:endParaRPr lang="en-US">
              <a:solidFill>
                <a:prstClr val="white"/>
              </a:solidFill>
              <a:latin typeface="Arial" panose="020B0604020202020204"/>
            </a:endParaRPr>
          </a:p>
        </p:txBody>
      </p:sp>
      <p:sp>
        <p:nvSpPr>
          <p:cNvPr id="53" name="Freeform: Shape 52">
            <a:extLst>
              <a:ext uri="{FF2B5EF4-FFF2-40B4-BE49-F238E27FC236}">
                <a16:creationId xmlns:a16="http://schemas.microsoft.com/office/drawing/2014/main" id="{9E59F1DF-E5F4-449E-B061-84C0A997F569}"/>
              </a:ext>
            </a:extLst>
          </p:cNvPr>
          <p:cNvSpPr/>
          <p:nvPr/>
        </p:nvSpPr>
        <p:spPr>
          <a:xfrm>
            <a:off x="649274" y="1468295"/>
            <a:ext cx="327178" cy="4680011"/>
          </a:xfrm>
          <a:custGeom>
            <a:avLst/>
            <a:gdLst>
              <a:gd name="connsiteX0" fmla="*/ 197406 w 209550"/>
              <a:gd name="connsiteY0" fmla="*/ 10716 h 762000"/>
              <a:gd name="connsiteX1" fmla="*/ 10716 w 209550"/>
              <a:gd name="connsiteY1" fmla="*/ 10716 h 762000"/>
              <a:gd name="connsiteX2" fmla="*/ 10716 w 209550"/>
              <a:gd name="connsiteY2" fmla="*/ 756523 h 762000"/>
              <a:gd name="connsiteX3" fmla="*/ 203121 w 209550"/>
              <a:gd name="connsiteY3" fmla="*/ 756523 h 762000"/>
            </a:gdLst>
            <a:ahLst/>
            <a:cxnLst>
              <a:cxn ang="0">
                <a:pos x="connsiteX0" y="connsiteY0"/>
              </a:cxn>
              <a:cxn ang="0">
                <a:pos x="connsiteX1" y="connsiteY1"/>
              </a:cxn>
              <a:cxn ang="0">
                <a:pos x="connsiteX2" y="connsiteY2"/>
              </a:cxn>
              <a:cxn ang="0">
                <a:pos x="connsiteX3" y="connsiteY3"/>
              </a:cxn>
            </a:cxnLst>
            <a:rect l="l" t="t" r="r" b="b"/>
            <a:pathLst>
              <a:path w="209550" h="762000">
                <a:moveTo>
                  <a:pt x="197406" y="10716"/>
                </a:moveTo>
                <a:lnTo>
                  <a:pt x="10716" y="10716"/>
                </a:lnTo>
                <a:lnTo>
                  <a:pt x="10716" y="756523"/>
                </a:lnTo>
                <a:lnTo>
                  <a:pt x="203121" y="756523"/>
                </a:lnTo>
              </a:path>
            </a:pathLst>
          </a:custGeom>
          <a:noFill/>
          <a:ln w="12700" cap="flat">
            <a:solidFill>
              <a:sysClr val="windowText" lastClr="000000"/>
            </a:solidFill>
            <a:prstDash val="solid"/>
            <a:miter/>
            <a:headEnd type="none"/>
            <a:tailEnd type="none"/>
          </a:ln>
        </p:spPr>
        <p:txBody>
          <a:bodyPr rtlCol="0" anchor="ctr"/>
          <a:lstStyle/>
          <a:p>
            <a:pPr defTabSz="457189">
              <a:defRPr/>
            </a:pPr>
            <a:endParaRPr lang="en-US" kern="0">
              <a:solidFill>
                <a:prstClr val="black"/>
              </a:solidFill>
              <a:latin typeface="Arial"/>
            </a:endParaRPr>
          </a:p>
        </p:txBody>
      </p:sp>
      <p:sp>
        <p:nvSpPr>
          <p:cNvPr id="54" name="Freeform: Shape 53">
            <a:extLst>
              <a:ext uri="{FF2B5EF4-FFF2-40B4-BE49-F238E27FC236}">
                <a16:creationId xmlns:a16="http://schemas.microsoft.com/office/drawing/2014/main" id="{C880C0AA-E0B3-4404-94FE-F423EA30306C}"/>
              </a:ext>
            </a:extLst>
          </p:cNvPr>
          <p:cNvSpPr/>
          <p:nvPr/>
        </p:nvSpPr>
        <p:spPr>
          <a:xfrm flipH="1">
            <a:off x="11183431" y="1447882"/>
            <a:ext cx="327178" cy="4680011"/>
          </a:xfrm>
          <a:custGeom>
            <a:avLst/>
            <a:gdLst>
              <a:gd name="connsiteX0" fmla="*/ 197406 w 209550"/>
              <a:gd name="connsiteY0" fmla="*/ 10716 h 762000"/>
              <a:gd name="connsiteX1" fmla="*/ 10716 w 209550"/>
              <a:gd name="connsiteY1" fmla="*/ 10716 h 762000"/>
              <a:gd name="connsiteX2" fmla="*/ 10716 w 209550"/>
              <a:gd name="connsiteY2" fmla="*/ 756523 h 762000"/>
              <a:gd name="connsiteX3" fmla="*/ 203121 w 209550"/>
              <a:gd name="connsiteY3" fmla="*/ 756523 h 762000"/>
            </a:gdLst>
            <a:ahLst/>
            <a:cxnLst>
              <a:cxn ang="0">
                <a:pos x="connsiteX0" y="connsiteY0"/>
              </a:cxn>
              <a:cxn ang="0">
                <a:pos x="connsiteX1" y="connsiteY1"/>
              </a:cxn>
              <a:cxn ang="0">
                <a:pos x="connsiteX2" y="connsiteY2"/>
              </a:cxn>
              <a:cxn ang="0">
                <a:pos x="connsiteX3" y="connsiteY3"/>
              </a:cxn>
            </a:cxnLst>
            <a:rect l="l" t="t" r="r" b="b"/>
            <a:pathLst>
              <a:path w="209550" h="762000">
                <a:moveTo>
                  <a:pt x="197406" y="10716"/>
                </a:moveTo>
                <a:lnTo>
                  <a:pt x="10716" y="10716"/>
                </a:lnTo>
                <a:lnTo>
                  <a:pt x="10716" y="756523"/>
                </a:lnTo>
                <a:lnTo>
                  <a:pt x="203121" y="756523"/>
                </a:lnTo>
              </a:path>
            </a:pathLst>
          </a:custGeom>
          <a:noFill/>
          <a:ln w="12700" cap="flat">
            <a:solidFill>
              <a:sysClr val="windowText" lastClr="000000"/>
            </a:solidFill>
            <a:prstDash val="solid"/>
            <a:miter/>
            <a:headEnd type="none"/>
            <a:tailEnd type="none"/>
          </a:ln>
        </p:spPr>
        <p:txBody>
          <a:bodyPr rtlCol="0" anchor="ctr"/>
          <a:lstStyle/>
          <a:p>
            <a:pPr defTabSz="457189">
              <a:defRPr/>
            </a:pPr>
            <a:endParaRPr lang="en-US" kern="0">
              <a:solidFill>
                <a:prstClr val="black"/>
              </a:solidFill>
              <a:latin typeface="Arial"/>
            </a:endParaRPr>
          </a:p>
        </p:txBody>
      </p:sp>
      <p:sp>
        <p:nvSpPr>
          <p:cNvPr id="55" name="Rectangle 54">
            <a:extLst>
              <a:ext uri="{FF2B5EF4-FFF2-40B4-BE49-F238E27FC236}">
                <a16:creationId xmlns:a16="http://schemas.microsoft.com/office/drawing/2014/main" id="{5A2D9044-E146-431A-B4E0-90D92E4E1270}"/>
              </a:ext>
            </a:extLst>
          </p:cNvPr>
          <p:cNvSpPr/>
          <p:nvPr/>
        </p:nvSpPr>
        <p:spPr>
          <a:xfrm rot="16200000">
            <a:off x="-1639980" y="3379513"/>
            <a:ext cx="4174136" cy="857575"/>
          </a:xfrm>
          <a:prstGeom prst="rect">
            <a:avLst/>
          </a:prstGeom>
          <a:noFill/>
          <a:ln w="25400" cap="flat" cmpd="sng" algn="ctr">
            <a:noFill/>
            <a:prstDash val="solid"/>
            <a:miter lim="800000"/>
          </a:ln>
          <a:effectLst/>
        </p:spPr>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defRPr/>
            </a:pPr>
            <a:r>
              <a:rPr lang="en-US" sz="2000" b="1" spc="100">
                <a:solidFill>
                  <a:prstClr val="black"/>
                </a:solidFill>
                <a:latin typeface="Arial" panose="020B0604020202020204"/>
              </a:rPr>
              <a:t>Homogenous Die</a:t>
            </a:r>
          </a:p>
        </p:txBody>
      </p:sp>
      <p:sp>
        <p:nvSpPr>
          <p:cNvPr id="56" name="Rectangle 55">
            <a:extLst>
              <a:ext uri="{FF2B5EF4-FFF2-40B4-BE49-F238E27FC236}">
                <a16:creationId xmlns:a16="http://schemas.microsoft.com/office/drawing/2014/main" id="{04A312A8-9414-4ADE-A89E-2EF23FB8FF9B}"/>
              </a:ext>
            </a:extLst>
          </p:cNvPr>
          <p:cNvSpPr/>
          <p:nvPr/>
        </p:nvSpPr>
        <p:spPr>
          <a:xfrm rot="5400000">
            <a:off x="9673580" y="3486369"/>
            <a:ext cx="4174136" cy="603037"/>
          </a:xfrm>
          <a:prstGeom prst="rect">
            <a:avLst/>
          </a:prstGeom>
          <a:noFill/>
          <a:ln w="25400" cap="flat" cmpd="sng" algn="ctr">
            <a:noFill/>
            <a:prstDash val="solid"/>
            <a:miter lim="800000"/>
          </a:ln>
          <a:effectLst/>
        </p:spPr>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defRPr/>
            </a:pPr>
            <a:r>
              <a:rPr lang="en-US" sz="2000" b="1" spc="100">
                <a:solidFill>
                  <a:prstClr val="black"/>
                </a:solidFill>
                <a:latin typeface="Arial" panose="020B0604020202020204"/>
              </a:rPr>
              <a:t>Heterogeneous Die</a:t>
            </a:r>
          </a:p>
        </p:txBody>
      </p:sp>
      <p:sp>
        <p:nvSpPr>
          <p:cNvPr id="122" name="Rectangle 121">
            <a:extLst>
              <a:ext uri="{FF2B5EF4-FFF2-40B4-BE49-F238E27FC236}">
                <a16:creationId xmlns:a16="http://schemas.microsoft.com/office/drawing/2014/main" id="{8F5C1EBF-C75F-42B6-B26E-ABE626E225A7}"/>
              </a:ext>
            </a:extLst>
          </p:cNvPr>
          <p:cNvSpPr/>
          <p:nvPr/>
        </p:nvSpPr>
        <p:spPr>
          <a:xfrm>
            <a:off x="2185660" y="1928850"/>
            <a:ext cx="3572889" cy="1762021"/>
          </a:xfrm>
          <a:prstGeom prst="rect">
            <a:avLst/>
          </a:prstGeom>
        </p:spPr>
        <p:txBody>
          <a:bodyPr wrap="square">
            <a:spAutoFit/>
          </a:bodyPr>
          <a:lstStyle/>
          <a:p>
            <a:pPr>
              <a:spcAft>
                <a:spcPts val="300"/>
              </a:spcAft>
              <a:defRPr/>
            </a:pPr>
            <a:r>
              <a:rPr lang="en-US" sz="1600">
                <a:solidFill>
                  <a:prstClr val="black"/>
                </a:solidFill>
              </a:rPr>
              <a:t>Multiple, scalable clusters of CPUs</a:t>
            </a:r>
          </a:p>
          <a:p>
            <a:pPr marL="174625" lvl="0" indent="-174625">
              <a:spcAft>
                <a:spcPts val="300"/>
              </a:spcAft>
              <a:buFont typeface="Arial" panose="020B0604020202020204" pitchFamily="34" charset="0"/>
              <a:buChar char="•"/>
              <a:defRPr/>
            </a:pPr>
            <a:r>
              <a:rPr lang="en-US" sz="1600">
                <a:solidFill>
                  <a:prstClr val="black"/>
                </a:solidFill>
              </a:rPr>
              <a:t>Scalable systems, multiple SKUs</a:t>
            </a:r>
          </a:p>
          <a:p>
            <a:pPr marL="174625" lvl="0" indent="-174625">
              <a:spcAft>
                <a:spcPts val="300"/>
              </a:spcAft>
              <a:buFont typeface="Arial" panose="020B0604020202020204" pitchFamily="34" charset="0"/>
              <a:buChar char="•"/>
              <a:defRPr/>
            </a:pPr>
            <a:r>
              <a:rPr lang="en-US" sz="1600">
                <a:solidFill>
                  <a:prstClr val="black"/>
                </a:solidFill>
              </a:rPr>
              <a:t>Ideal D2D link looks like wire</a:t>
            </a:r>
          </a:p>
          <a:p>
            <a:pPr marL="174625" lvl="0" indent="-174625">
              <a:spcAft>
                <a:spcPts val="300"/>
              </a:spcAft>
              <a:buFont typeface="Arial" panose="020B0604020202020204" pitchFamily="34" charset="0"/>
              <a:buChar char="•"/>
              <a:defRPr/>
            </a:pPr>
            <a:r>
              <a:rPr lang="en-US" sz="1600">
                <a:solidFill>
                  <a:prstClr val="black"/>
                </a:solidFill>
              </a:rPr>
              <a:t>5-nm </a:t>
            </a:r>
            <a:r>
              <a:rPr lang="en-US" sz="1600">
                <a:solidFill>
                  <a:prstClr val="black"/>
                </a:solidFill>
                <a:sym typeface="Wingdings" panose="05000000000000000000" pitchFamily="2" charset="2"/>
              </a:rPr>
              <a:t> 3-nm</a:t>
            </a:r>
          </a:p>
          <a:p>
            <a:pPr marL="174625" lvl="0" indent="-174625">
              <a:spcAft>
                <a:spcPts val="300"/>
              </a:spcAft>
              <a:buFont typeface="Arial" panose="020B0604020202020204" pitchFamily="34" charset="0"/>
              <a:buChar char="•"/>
              <a:defRPr/>
            </a:pPr>
            <a:r>
              <a:rPr lang="en-US" sz="1600">
                <a:solidFill>
                  <a:prstClr val="black"/>
                </a:solidFill>
              </a:rPr>
              <a:t>CPU, Accelerators</a:t>
            </a:r>
          </a:p>
          <a:p>
            <a:pPr lvl="0">
              <a:spcAft>
                <a:spcPts val="300"/>
              </a:spcAft>
              <a:defRPr/>
            </a:pPr>
            <a:endParaRPr lang="en-US" sz="1600">
              <a:solidFill>
                <a:prstClr val="black"/>
              </a:solidFill>
            </a:endParaRPr>
          </a:p>
        </p:txBody>
      </p:sp>
      <p:sp>
        <p:nvSpPr>
          <p:cNvPr id="123" name="Rectangle 122">
            <a:extLst>
              <a:ext uri="{FF2B5EF4-FFF2-40B4-BE49-F238E27FC236}">
                <a16:creationId xmlns:a16="http://schemas.microsoft.com/office/drawing/2014/main" id="{999429F9-D506-4B2B-BCCB-C0FEEB7DA2C2}"/>
              </a:ext>
            </a:extLst>
          </p:cNvPr>
          <p:cNvSpPr/>
          <p:nvPr/>
        </p:nvSpPr>
        <p:spPr>
          <a:xfrm>
            <a:off x="6517638" y="1933599"/>
            <a:ext cx="3697544" cy="1477328"/>
          </a:xfrm>
          <a:prstGeom prst="rect">
            <a:avLst/>
          </a:prstGeom>
        </p:spPr>
        <p:txBody>
          <a:bodyPr wrap="square">
            <a:spAutoFit/>
          </a:bodyPr>
          <a:lstStyle/>
          <a:p>
            <a:pPr lvl="0">
              <a:spcAft>
                <a:spcPts val="600"/>
              </a:spcAft>
              <a:defRPr/>
            </a:pPr>
            <a:r>
              <a:rPr lang="en-US" sz="1600">
                <a:solidFill>
                  <a:prstClr val="black"/>
                </a:solidFill>
              </a:rPr>
              <a:t>Aggregate multiple disparate functions </a:t>
            </a:r>
          </a:p>
          <a:p>
            <a:pPr marL="285750" lvl="0" indent="-285750">
              <a:spcAft>
                <a:spcPts val="300"/>
              </a:spcAft>
              <a:buFont typeface="Arial" panose="020B0604020202020204" pitchFamily="34" charset="0"/>
              <a:buChar char="•"/>
              <a:defRPr/>
            </a:pPr>
            <a:r>
              <a:rPr lang="en-US" sz="1600">
                <a:solidFill>
                  <a:prstClr val="black"/>
                </a:solidFill>
              </a:rPr>
              <a:t>Reduce cost/form Factor</a:t>
            </a:r>
          </a:p>
          <a:p>
            <a:pPr marL="285750" lvl="0" indent="-285750">
              <a:spcAft>
                <a:spcPts val="300"/>
              </a:spcAft>
              <a:buFont typeface="Arial" panose="020B0604020202020204" pitchFamily="34" charset="0"/>
              <a:buChar char="•"/>
              <a:defRPr/>
            </a:pPr>
            <a:r>
              <a:rPr lang="en-US" sz="1600">
                <a:solidFill>
                  <a:prstClr val="black"/>
                </a:solidFill>
              </a:rPr>
              <a:t>5G Base Station, Co-Packaged Optics</a:t>
            </a:r>
          </a:p>
          <a:p>
            <a:pPr lvl="0">
              <a:spcAft>
                <a:spcPts val="600"/>
              </a:spcAft>
              <a:defRPr/>
            </a:pPr>
            <a:endParaRPr lang="en-US" sz="1600">
              <a:solidFill>
                <a:prstClr val="black"/>
              </a:solidFill>
            </a:endParaRPr>
          </a:p>
        </p:txBody>
      </p:sp>
      <p:sp>
        <p:nvSpPr>
          <p:cNvPr id="125" name="Rectangle 124">
            <a:extLst>
              <a:ext uri="{FF2B5EF4-FFF2-40B4-BE49-F238E27FC236}">
                <a16:creationId xmlns:a16="http://schemas.microsoft.com/office/drawing/2014/main" id="{A3FA4CA5-5EA5-40E5-94F5-72C0E681FACC}"/>
              </a:ext>
            </a:extLst>
          </p:cNvPr>
          <p:cNvSpPr/>
          <p:nvPr/>
        </p:nvSpPr>
        <p:spPr>
          <a:xfrm>
            <a:off x="2140606" y="4422426"/>
            <a:ext cx="3658559" cy="1800493"/>
          </a:xfrm>
          <a:prstGeom prst="rect">
            <a:avLst/>
          </a:prstGeom>
        </p:spPr>
        <p:txBody>
          <a:bodyPr wrap="square">
            <a:spAutoFit/>
          </a:bodyPr>
          <a:lstStyle/>
          <a:p>
            <a:pPr lvl="0">
              <a:spcAft>
                <a:spcPts val="600"/>
              </a:spcAft>
              <a:defRPr/>
            </a:pPr>
            <a:r>
              <a:rPr lang="en-US" sz="1600">
                <a:solidFill>
                  <a:prstClr val="black"/>
                </a:solidFill>
              </a:rPr>
              <a:t>Large compute &amp; switch dies approaching reticle limit</a:t>
            </a:r>
          </a:p>
          <a:p>
            <a:pPr marL="285750" lvl="0" indent="-285750">
              <a:spcAft>
                <a:spcPts val="300"/>
              </a:spcAft>
              <a:buFont typeface="Arial" panose="020B0604020202020204" pitchFamily="34" charset="0"/>
              <a:buChar char="•"/>
              <a:defRPr/>
            </a:pPr>
            <a:r>
              <a:rPr lang="en-US" sz="1600">
                <a:solidFill>
                  <a:prstClr val="black"/>
                </a:solidFill>
              </a:rPr>
              <a:t>All about cost/yield (30% less)</a:t>
            </a:r>
          </a:p>
          <a:p>
            <a:pPr marL="285750" lvl="0" indent="-285750">
              <a:spcAft>
                <a:spcPts val="300"/>
              </a:spcAft>
              <a:buFont typeface="Arial" panose="020B0604020202020204" pitchFamily="34" charset="0"/>
              <a:buChar char="•"/>
              <a:defRPr/>
            </a:pPr>
            <a:r>
              <a:rPr lang="en-US" sz="1600">
                <a:solidFill>
                  <a:prstClr val="black"/>
                </a:solidFill>
              </a:rPr>
              <a:t>Ideal D2D link looks like wire</a:t>
            </a:r>
          </a:p>
          <a:p>
            <a:pPr marL="285750" lvl="0" indent="-285750">
              <a:spcAft>
                <a:spcPts val="300"/>
              </a:spcAft>
              <a:buFont typeface="Arial" panose="020B0604020202020204" pitchFamily="34" charset="0"/>
              <a:buChar char="•"/>
              <a:defRPr/>
            </a:pPr>
            <a:r>
              <a:rPr lang="en-US" sz="1600">
                <a:solidFill>
                  <a:prstClr val="black"/>
                </a:solidFill>
              </a:rPr>
              <a:t>5-nm </a:t>
            </a:r>
            <a:r>
              <a:rPr lang="en-US" sz="1600">
                <a:solidFill>
                  <a:prstClr val="black"/>
                </a:solidFill>
                <a:sym typeface="Wingdings" panose="05000000000000000000" pitchFamily="2" charset="2"/>
              </a:rPr>
              <a:t> 3-nm</a:t>
            </a:r>
          </a:p>
          <a:p>
            <a:pPr marL="285750" lvl="0" indent="-285750">
              <a:spcAft>
                <a:spcPts val="300"/>
              </a:spcAft>
              <a:buFont typeface="Arial" panose="020B0604020202020204" pitchFamily="34" charset="0"/>
              <a:buChar char="•"/>
              <a:defRPr/>
            </a:pPr>
            <a:r>
              <a:rPr lang="en-US" sz="1600">
                <a:solidFill>
                  <a:prstClr val="black"/>
                </a:solidFill>
              </a:rPr>
              <a:t>Accelerators, Switch</a:t>
            </a:r>
          </a:p>
        </p:txBody>
      </p:sp>
      <p:sp>
        <p:nvSpPr>
          <p:cNvPr id="131" name="Rectangle 130">
            <a:extLst>
              <a:ext uri="{FF2B5EF4-FFF2-40B4-BE49-F238E27FC236}">
                <a16:creationId xmlns:a16="http://schemas.microsoft.com/office/drawing/2014/main" id="{D62161CD-AEB7-47C8-BD24-59EEC3B4116E}"/>
              </a:ext>
            </a:extLst>
          </p:cNvPr>
          <p:cNvSpPr/>
          <p:nvPr/>
        </p:nvSpPr>
        <p:spPr>
          <a:xfrm>
            <a:off x="6533648" y="4492754"/>
            <a:ext cx="3592756" cy="1515800"/>
          </a:xfrm>
          <a:prstGeom prst="rect">
            <a:avLst/>
          </a:prstGeom>
        </p:spPr>
        <p:txBody>
          <a:bodyPr wrap="square">
            <a:spAutoFit/>
          </a:bodyPr>
          <a:lstStyle/>
          <a:p>
            <a:pPr lvl="0">
              <a:spcAft>
                <a:spcPts val="600"/>
              </a:spcAft>
              <a:defRPr/>
            </a:pPr>
            <a:r>
              <a:rPr lang="en-US" sz="1600">
                <a:solidFill>
                  <a:prstClr val="black"/>
                </a:solidFill>
              </a:rPr>
              <a:t>Split Servers: Processing &amp; I/O Chips  </a:t>
            </a:r>
          </a:p>
          <a:p>
            <a:pPr marL="285750" lvl="0" indent="-285750">
              <a:spcAft>
                <a:spcPts val="300"/>
              </a:spcAft>
              <a:buFont typeface="Arial" panose="020B0604020202020204" pitchFamily="34" charset="0"/>
              <a:buChar char="•"/>
              <a:defRPr/>
            </a:pPr>
            <a:r>
              <a:rPr lang="en-US" sz="1600">
                <a:solidFill>
                  <a:prstClr val="black"/>
                </a:solidFill>
              </a:rPr>
              <a:t>Processor chases Moore’s Law</a:t>
            </a:r>
          </a:p>
          <a:p>
            <a:pPr marL="285750" lvl="0" indent="-285750">
              <a:spcAft>
                <a:spcPts val="300"/>
              </a:spcAft>
              <a:buFont typeface="Arial" panose="020B0604020202020204" pitchFamily="34" charset="0"/>
              <a:buChar char="•"/>
              <a:defRPr/>
            </a:pPr>
            <a:r>
              <a:rPr lang="en-US" sz="1600">
                <a:solidFill>
                  <a:prstClr val="black"/>
                </a:solidFill>
              </a:rPr>
              <a:t>I/O chip in N-2</a:t>
            </a:r>
          </a:p>
          <a:p>
            <a:pPr marL="285750" lvl="0" indent="-285750">
              <a:spcAft>
                <a:spcPts val="300"/>
              </a:spcAft>
              <a:buFont typeface="Arial" panose="020B0604020202020204" pitchFamily="34" charset="0"/>
              <a:buChar char="•"/>
              <a:defRPr/>
            </a:pPr>
            <a:r>
              <a:rPr lang="en-US" sz="1600">
                <a:solidFill>
                  <a:prstClr val="black"/>
                </a:solidFill>
              </a:rPr>
              <a:t>Risk, cost, reuse, TTM</a:t>
            </a:r>
          </a:p>
          <a:p>
            <a:pPr marL="285750" lvl="0" indent="-285750">
              <a:spcAft>
                <a:spcPts val="300"/>
              </a:spcAft>
              <a:buFont typeface="Arial" panose="020B0604020202020204" pitchFamily="34" charset="0"/>
              <a:buChar char="•"/>
              <a:defRPr/>
            </a:pPr>
            <a:r>
              <a:rPr lang="en-US" sz="1600">
                <a:solidFill>
                  <a:prstClr val="black"/>
                </a:solidFill>
              </a:rPr>
              <a:t>CPU, FPGA &amp; Switch</a:t>
            </a:r>
          </a:p>
        </p:txBody>
      </p:sp>
      <p:pic>
        <p:nvPicPr>
          <p:cNvPr id="132" name="Picture 131">
            <a:extLst>
              <a:ext uri="{FF2B5EF4-FFF2-40B4-BE49-F238E27FC236}">
                <a16:creationId xmlns:a16="http://schemas.microsoft.com/office/drawing/2014/main" id="{A8B1536B-F61B-42D3-B51C-F06053797F9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40276" t="9842" r="15365" b="34736"/>
          <a:stretch/>
        </p:blipFill>
        <p:spPr>
          <a:xfrm>
            <a:off x="891220" y="1496261"/>
            <a:ext cx="2134921" cy="2134923"/>
          </a:xfrm>
          <a:prstGeom prst="chord">
            <a:avLst>
              <a:gd name="adj1" fmla="val 5037619"/>
              <a:gd name="adj2" fmla="val 16581703"/>
            </a:avLst>
          </a:prstGeom>
          <a:gradFill flip="none" rotWithShape="1">
            <a:gsLst>
              <a:gs pos="0">
                <a:srgbClr val="4F2683">
                  <a:alpha val="0"/>
                </a:srgbClr>
              </a:gs>
              <a:gs pos="98000">
                <a:srgbClr val="4F2683">
                  <a:alpha val="0"/>
                </a:srgbClr>
              </a:gs>
              <a:gs pos="81000">
                <a:srgbClr val="F69008"/>
              </a:gs>
              <a:gs pos="27000">
                <a:srgbClr val="F69008"/>
              </a:gs>
            </a:gsLst>
            <a:lin ang="0" scaled="1"/>
            <a:tileRect/>
          </a:gradFill>
          <a:ln>
            <a:noFill/>
          </a:ln>
        </p:spPr>
      </p:pic>
      <p:pic>
        <p:nvPicPr>
          <p:cNvPr id="133" name="Picture 132">
            <a:extLst>
              <a:ext uri="{FF2B5EF4-FFF2-40B4-BE49-F238E27FC236}">
                <a16:creationId xmlns:a16="http://schemas.microsoft.com/office/drawing/2014/main" id="{C8169EBF-5A11-426B-A507-6944D5400E4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2704" y="3992495"/>
            <a:ext cx="2134921" cy="2134921"/>
          </a:xfrm>
          <a:prstGeom prst="chord">
            <a:avLst>
              <a:gd name="adj1" fmla="val 5037619"/>
              <a:gd name="adj2" fmla="val 16581703"/>
            </a:avLst>
          </a:prstGeom>
          <a:noFill/>
          <a:ln w="28575">
            <a:noFill/>
          </a:ln>
        </p:spPr>
      </p:pic>
      <p:pic>
        <p:nvPicPr>
          <p:cNvPr id="134" name="Picture 133">
            <a:extLst>
              <a:ext uri="{FF2B5EF4-FFF2-40B4-BE49-F238E27FC236}">
                <a16:creationId xmlns:a16="http://schemas.microsoft.com/office/drawing/2014/main" id="{092C2136-660F-403F-B876-F5031C31E26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238942" y="1501052"/>
            <a:ext cx="2134923" cy="2134923"/>
          </a:xfrm>
          <a:prstGeom prst="chord">
            <a:avLst>
              <a:gd name="adj1" fmla="val 5037619"/>
              <a:gd name="adj2" fmla="val 16581703"/>
            </a:avLst>
          </a:prstGeom>
          <a:noFill/>
          <a:ln w="28575">
            <a:noFill/>
          </a:ln>
        </p:spPr>
      </p:pic>
      <p:pic>
        <p:nvPicPr>
          <p:cNvPr id="136" name="Picture 135">
            <a:extLst>
              <a:ext uri="{FF2B5EF4-FFF2-40B4-BE49-F238E27FC236}">
                <a16:creationId xmlns:a16="http://schemas.microsoft.com/office/drawing/2014/main" id="{DE7A51F8-516E-4016-A421-BB221873DBD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603" t="55696" r="72752"/>
          <a:stretch/>
        </p:blipFill>
        <p:spPr>
          <a:xfrm flipH="1">
            <a:off x="9238942" y="3992495"/>
            <a:ext cx="2150509" cy="2150510"/>
          </a:xfrm>
          <a:prstGeom prst="chord">
            <a:avLst>
              <a:gd name="adj1" fmla="val 5037619"/>
              <a:gd name="adj2" fmla="val 16581703"/>
            </a:avLst>
          </a:prstGeom>
          <a:gradFill flip="none" rotWithShape="1">
            <a:gsLst>
              <a:gs pos="0">
                <a:srgbClr val="4F2683">
                  <a:alpha val="0"/>
                </a:srgbClr>
              </a:gs>
              <a:gs pos="98000">
                <a:srgbClr val="4F2683">
                  <a:alpha val="0"/>
                </a:srgbClr>
              </a:gs>
              <a:gs pos="81000">
                <a:srgbClr val="F69008"/>
              </a:gs>
              <a:gs pos="27000">
                <a:srgbClr val="F69008"/>
              </a:gs>
            </a:gsLst>
            <a:lin ang="0" scaled="1"/>
            <a:tileRect/>
          </a:gradFill>
          <a:ln>
            <a:noFill/>
          </a:ln>
        </p:spPr>
      </p:pic>
      <p:pic>
        <p:nvPicPr>
          <p:cNvPr id="130" name="Picture 129">
            <a:extLst>
              <a:ext uri="{FF2B5EF4-FFF2-40B4-BE49-F238E27FC236}">
                <a16:creationId xmlns:a16="http://schemas.microsoft.com/office/drawing/2014/main" id="{3FD4F446-1BB2-42D9-89D3-EB63CE1817A0}"/>
              </a:ext>
            </a:extLst>
          </p:cNvPr>
          <p:cNvPicPr>
            <a:picLocks noChangeAspect="1"/>
          </p:cNvPicPr>
          <p:nvPr/>
        </p:nvPicPr>
        <p:blipFill>
          <a:blip r:embed="rId9"/>
          <a:stretch>
            <a:fillRect/>
          </a:stretch>
        </p:blipFill>
        <p:spPr>
          <a:xfrm>
            <a:off x="1042743" y="4678119"/>
            <a:ext cx="942433" cy="780206"/>
          </a:xfrm>
          <a:prstGeom prst="rect">
            <a:avLst/>
          </a:prstGeom>
          <a:ln>
            <a:solidFill>
              <a:schemeClr val="bg2"/>
            </a:solidFill>
          </a:ln>
        </p:spPr>
      </p:pic>
      <p:pic>
        <p:nvPicPr>
          <p:cNvPr id="129" name="Picture 128">
            <a:extLst>
              <a:ext uri="{FF2B5EF4-FFF2-40B4-BE49-F238E27FC236}">
                <a16:creationId xmlns:a16="http://schemas.microsoft.com/office/drawing/2014/main" id="{047861A5-F369-4CF8-A85D-08692DB25B87}"/>
              </a:ext>
            </a:extLst>
          </p:cNvPr>
          <p:cNvPicPr>
            <a:picLocks noChangeAspect="1"/>
          </p:cNvPicPr>
          <p:nvPr/>
        </p:nvPicPr>
        <p:blipFill>
          <a:blip r:embed="rId10"/>
          <a:stretch>
            <a:fillRect/>
          </a:stretch>
        </p:blipFill>
        <p:spPr>
          <a:xfrm>
            <a:off x="1065680" y="2132520"/>
            <a:ext cx="919495" cy="772087"/>
          </a:xfrm>
          <a:prstGeom prst="rect">
            <a:avLst/>
          </a:prstGeom>
          <a:ln>
            <a:solidFill>
              <a:schemeClr val="bg2"/>
            </a:solidFill>
          </a:ln>
        </p:spPr>
      </p:pic>
      <p:pic>
        <p:nvPicPr>
          <p:cNvPr id="40" name="Picture 39">
            <a:extLst>
              <a:ext uri="{FF2B5EF4-FFF2-40B4-BE49-F238E27FC236}">
                <a16:creationId xmlns:a16="http://schemas.microsoft.com/office/drawing/2014/main" id="{E76605F1-6ACE-46E6-99D7-49648785F7BC}"/>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0018191" y="4726133"/>
            <a:ext cx="1227363" cy="701351"/>
          </a:xfrm>
          <a:prstGeom prst="rect">
            <a:avLst/>
          </a:prstGeom>
          <a:ln>
            <a:noFill/>
          </a:ln>
          <a:effectLst/>
        </p:spPr>
      </p:pic>
      <p:pic>
        <p:nvPicPr>
          <p:cNvPr id="41" name="Picture 40">
            <a:extLst>
              <a:ext uri="{FF2B5EF4-FFF2-40B4-BE49-F238E27FC236}">
                <a16:creationId xmlns:a16="http://schemas.microsoft.com/office/drawing/2014/main" id="{2029BC40-5FD0-4550-966E-43B61975054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0029034" y="2303047"/>
            <a:ext cx="1279661" cy="516219"/>
          </a:xfrm>
          <a:prstGeom prst="rect">
            <a:avLst/>
          </a:prstGeom>
          <a:effectLst/>
        </p:spPr>
      </p:pic>
    </p:spTree>
    <p:extLst>
      <p:ext uri="{BB962C8B-B14F-4D97-AF65-F5344CB8AC3E}">
        <p14:creationId xmlns:p14="http://schemas.microsoft.com/office/powerpoint/2010/main" val="33984736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2EFC7687-F2FF-E45B-62D3-768849AA75ED}"/>
              </a:ext>
            </a:extLst>
          </p:cNvPr>
          <p:cNvSpPr>
            <a:spLocks noGrp="1"/>
          </p:cNvSpPr>
          <p:nvPr>
            <p:ph type="title"/>
          </p:nvPr>
        </p:nvSpPr>
        <p:spPr/>
        <p:txBody>
          <a:bodyPr/>
          <a:lstStyle/>
          <a:p>
            <a:r>
              <a:rPr lang="en-US"/>
              <a:t>The Drive to Multi-Die Systems</a:t>
            </a:r>
          </a:p>
        </p:txBody>
      </p:sp>
      <p:sp>
        <p:nvSpPr>
          <p:cNvPr id="20" name="Trapezoid 19">
            <a:extLst>
              <a:ext uri="{FF2B5EF4-FFF2-40B4-BE49-F238E27FC236}">
                <a16:creationId xmlns:a16="http://schemas.microsoft.com/office/drawing/2014/main" id="{18263666-CB31-7DE8-77F4-4A0FAA8F1B75}"/>
              </a:ext>
            </a:extLst>
          </p:cNvPr>
          <p:cNvSpPr/>
          <p:nvPr/>
        </p:nvSpPr>
        <p:spPr>
          <a:xfrm rot="16200000">
            <a:off x="1520888" y="1656621"/>
            <a:ext cx="4511709" cy="4379976"/>
          </a:xfrm>
          <a:prstGeom prst="trapezoid">
            <a:avLst>
              <a:gd name="adj" fmla="val 54477"/>
            </a:avLst>
          </a:prstGeom>
          <a:gradFill flip="none" rotWithShape="1">
            <a:gsLst>
              <a:gs pos="74000">
                <a:srgbClr val="EEF2F6">
                  <a:alpha val="0"/>
                </a:srgbClr>
              </a:gs>
              <a:gs pos="0">
                <a:srgbClr val="C3CBD3">
                  <a:alpha val="42745"/>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err="1"/>
          </a:p>
        </p:txBody>
      </p:sp>
      <p:sp>
        <p:nvSpPr>
          <p:cNvPr id="143" name="Rectangle 142">
            <a:extLst>
              <a:ext uri="{FF2B5EF4-FFF2-40B4-BE49-F238E27FC236}">
                <a16:creationId xmlns:a16="http://schemas.microsoft.com/office/drawing/2014/main" id="{BF62CCAB-2187-D819-57AD-0C37502B2DA2}"/>
              </a:ext>
            </a:extLst>
          </p:cNvPr>
          <p:cNvSpPr/>
          <p:nvPr/>
        </p:nvSpPr>
        <p:spPr>
          <a:xfrm flipH="1">
            <a:off x="5969000" y="1590756"/>
            <a:ext cx="5691131" cy="4519272"/>
          </a:xfrm>
          <a:prstGeom prst="rect">
            <a:avLst/>
          </a:prstGeom>
          <a:solidFill>
            <a:srgbClr val="EEF2F6"/>
          </a:solidFill>
          <a:ln w="12700" cap="flat">
            <a:noFill/>
            <a:prstDash val="solid"/>
            <a:miter/>
          </a:ln>
          <a:effectLst/>
        </p:spPr>
        <p:txBody>
          <a:bodyPr rtlCol="0" anchor="ctr"/>
          <a:lstStyle/>
          <a:p>
            <a:pPr defTabSz="914400"/>
            <a:endParaRPr lang="en-US" kern="0">
              <a:solidFill>
                <a:srgbClr val="FFFFFF"/>
              </a:solidFill>
              <a:cs typeface="Arial" panose="020B0604020202020204" pitchFamily="34" charset="0"/>
            </a:endParaRPr>
          </a:p>
        </p:txBody>
      </p:sp>
      <p:sp>
        <p:nvSpPr>
          <p:cNvPr id="144" name="AutoShape 6">
            <a:extLst>
              <a:ext uri="{FF2B5EF4-FFF2-40B4-BE49-F238E27FC236}">
                <a16:creationId xmlns:a16="http://schemas.microsoft.com/office/drawing/2014/main" id="{E95615DF-855F-8D39-D9A6-8B91E09B9E0E}"/>
              </a:ext>
            </a:extLst>
          </p:cNvPr>
          <p:cNvSpPr>
            <a:spLocks noChangeArrowheads="1"/>
          </p:cNvSpPr>
          <p:nvPr/>
        </p:nvSpPr>
        <p:spPr bwMode="gray">
          <a:xfrm>
            <a:off x="6815696" y="4043233"/>
            <a:ext cx="3988882" cy="414158"/>
          </a:xfrm>
          <a:prstGeom prst="roundRect">
            <a:avLst>
              <a:gd name="adj" fmla="val 97"/>
            </a:avLst>
          </a:prstGeom>
          <a:noFill/>
          <a:ln w="9525">
            <a:noFill/>
            <a:round/>
            <a:headEnd type="triangle" w="med" len="med"/>
            <a:tailEnd type="triangle" w="med" len="med"/>
          </a:ln>
          <a:effectLst/>
        </p:spPr>
        <p:txBody>
          <a:bodyPr vert="horz" wrap="square" lIns="0" tIns="108000" rIns="0" bIns="4500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45" name="TextBox 144">
            <a:extLst>
              <a:ext uri="{FF2B5EF4-FFF2-40B4-BE49-F238E27FC236}">
                <a16:creationId xmlns:a16="http://schemas.microsoft.com/office/drawing/2014/main" id="{549F405A-5AAC-C5C2-1061-BC57A280CE4C}"/>
              </a:ext>
            </a:extLst>
          </p:cNvPr>
          <p:cNvSpPr txBox="1"/>
          <p:nvPr/>
        </p:nvSpPr>
        <p:spPr>
          <a:xfrm>
            <a:off x="5969000" y="1805252"/>
            <a:ext cx="5691130" cy="445529"/>
          </a:xfrm>
          <a:prstGeom prst="rect">
            <a:avLst/>
          </a:prstGeom>
          <a:noFill/>
        </p:spPr>
        <p:txBody>
          <a:bodyPr wrap="square" rtlCol="0" anchor="ctr">
            <a:noAutofit/>
          </a:bodyPr>
          <a:lstStyle>
            <a:defPPr>
              <a:defRPr lang="en-US"/>
            </a:defPPr>
            <a:lvl1pPr algn="ctr">
              <a:defRPr sz="1600">
                <a:solidFill>
                  <a:schemeClr val="bg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a:solidFill>
                  <a:schemeClr val="accent1"/>
                </a:solidFill>
              </a:rPr>
              <a:t>Motivation for Multi-Die Systems</a:t>
            </a:r>
            <a:endParaRPr kumimoji="0" lang="en-US" sz="2000" b="1" i="0" u="none" strike="noStrike" kern="0" cap="none" spc="0" normalizeH="0" baseline="0" noProof="0">
              <a:ln>
                <a:noFill/>
              </a:ln>
              <a:solidFill>
                <a:schemeClr val="accent1"/>
              </a:solidFill>
              <a:effectLst/>
              <a:uLnTx/>
              <a:uFillTx/>
            </a:endParaRPr>
          </a:p>
        </p:txBody>
      </p:sp>
      <p:sp>
        <p:nvSpPr>
          <p:cNvPr id="146" name="TextBox 145">
            <a:extLst>
              <a:ext uri="{FF2B5EF4-FFF2-40B4-BE49-F238E27FC236}">
                <a16:creationId xmlns:a16="http://schemas.microsoft.com/office/drawing/2014/main" id="{D6D943AC-8B99-3C98-5005-C46FD2AD5819}"/>
              </a:ext>
            </a:extLst>
          </p:cNvPr>
          <p:cNvSpPr txBox="1"/>
          <p:nvPr/>
        </p:nvSpPr>
        <p:spPr>
          <a:xfrm>
            <a:off x="6823851" y="2435104"/>
            <a:ext cx="4697679" cy="3381746"/>
          </a:xfrm>
          <a:prstGeom prst="rect">
            <a:avLst/>
          </a:prstGeom>
          <a:noFill/>
        </p:spPr>
        <p:txBody>
          <a:bodyPr wrap="square" lIns="91440" tIns="45720" rIns="91440" bIns="45720" rtlCol="0" anchor="t">
            <a:noAutofit/>
          </a:bodyPr>
          <a:lstStyle/>
          <a:p>
            <a:pPr marL="0" marR="0" lvl="0" indent="0" defTabSz="914400" eaLnBrk="1" fontAlgn="auto" latinLnBrk="0" hangingPunct="1">
              <a:lnSpc>
                <a:spcPct val="100000"/>
              </a:lnSpc>
              <a:spcBef>
                <a:spcPts val="3000"/>
              </a:spcBef>
              <a:spcAft>
                <a:spcPts val="0"/>
              </a:spcAft>
              <a:buClrTx/>
              <a:buSzTx/>
              <a:buFontTx/>
              <a:buNone/>
              <a:tabLst/>
              <a:defRPr/>
            </a:pPr>
            <a:r>
              <a:rPr kumimoji="0" lang="en-US" sz="1800" b="0" i="0" u="none" strike="noStrike" kern="0" cap="none" spc="0" normalizeH="0" baseline="0" noProof="0">
                <a:ln>
                  <a:noFill/>
                </a:ln>
                <a:effectLst/>
                <a:uLnTx/>
                <a:uFillTx/>
                <a:cs typeface="Arial"/>
              </a:rPr>
              <a:t>Accelerated scaling of system functionality at a cost-effective price (&gt;2X reticle limits)</a:t>
            </a:r>
            <a:endParaRPr kumimoji="0" lang="en-US" sz="1800" b="0" i="0" u="none" strike="noStrike" kern="0" cap="none" spc="0" normalizeH="0" baseline="0" noProof="0">
              <a:ln>
                <a:noFill/>
              </a:ln>
              <a:effectLst/>
              <a:uLnTx/>
              <a:uFillTx/>
            </a:endParaRPr>
          </a:p>
          <a:p>
            <a:pPr marL="0" marR="0" lvl="0" indent="0" defTabSz="914400" eaLnBrk="1" fontAlgn="auto" latinLnBrk="0" hangingPunct="1">
              <a:lnSpc>
                <a:spcPct val="100000"/>
              </a:lnSpc>
              <a:spcBef>
                <a:spcPts val="3000"/>
              </a:spcBef>
              <a:spcAft>
                <a:spcPts val="0"/>
              </a:spcAft>
              <a:buClrTx/>
              <a:buSzTx/>
              <a:buFontTx/>
              <a:buNone/>
              <a:tabLst/>
              <a:defRPr/>
            </a:pPr>
            <a:r>
              <a:rPr kumimoji="0" lang="en-US" sz="1800" b="0" i="0" u="none" strike="noStrike" kern="0" cap="none" spc="0" normalizeH="0" baseline="0" noProof="0">
                <a:ln>
                  <a:noFill/>
                </a:ln>
                <a:effectLst/>
                <a:uLnTx/>
                <a:uFillTx/>
              </a:rPr>
              <a:t>Reduced risk &amp; time-to-market by re-using proven designs/die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a typeface="+mn-lt"/>
              <a:cs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ea typeface="+mn-lt"/>
                <a:cs typeface="Arial" panose="020B0604020202020204"/>
              </a:rPr>
              <a:t>Lower system power while increasing throughput (up to 30%)</a:t>
            </a:r>
            <a:endParaRPr kumimoji="0" lang="en-US" sz="1800" b="0" i="0" u="none" strike="noStrike" kern="0" cap="none" spc="0" normalizeH="0" baseline="0" noProof="0">
              <a:ln>
                <a:noFill/>
              </a:ln>
              <a:effectLst/>
              <a:uLnTx/>
              <a:uFillTx/>
              <a:cs typeface="Arial"/>
            </a:endParaRPr>
          </a:p>
          <a:p>
            <a:pPr marL="0" marR="0" lvl="0" indent="0" defTabSz="914400" eaLnBrk="1" fontAlgn="auto" latinLnBrk="0" hangingPunct="1">
              <a:lnSpc>
                <a:spcPct val="100000"/>
              </a:lnSpc>
              <a:spcBef>
                <a:spcPts val="3000"/>
              </a:spcBef>
              <a:spcAft>
                <a:spcPts val="0"/>
              </a:spcAft>
              <a:buClrTx/>
              <a:buSzTx/>
              <a:buFontTx/>
              <a:buNone/>
              <a:tabLst/>
              <a:defRPr/>
            </a:pPr>
            <a:r>
              <a:rPr kumimoji="0" lang="en-US" sz="1800" b="0" i="0" u="none" strike="noStrike" kern="0" cap="none" spc="0" normalizeH="0" baseline="0" noProof="0">
                <a:ln>
                  <a:noFill/>
                </a:ln>
                <a:effectLst/>
                <a:uLnTx/>
                <a:uFillTx/>
              </a:rPr>
              <a:t>Rapid creation of new product variants for flexible portfolio management  </a:t>
            </a:r>
            <a:endParaRPr kumimoji="0" lang="en-US" sz="1800" b="0" i="0" u="none" strike="noStrike" kern="0" cap="none" spc="0" normalizeH="0" baseline="0" noProof="0">
              <a:ln>
                <a:noFill/>
              </a:ln>
              <a:effectLst/>
              <a:uLnTx/>
              <a:uFillTx/>
              <a:cs typeface="Arial"/>
            </a:endParaRPr>
          </a:p>
        </p:txBody>
      </p:sp>
      <p:sp>
        <p:nvSpPr>
          <p:cNvPr id="147" name="Freeform 5">
            <a:extLst>
              <a:ext uri="{FF2B5EF4-FFF2-40B4-BE49-F238E27FC236}">
                <a16:creationId xmlns:a16="http://schemas.microsoft.com/office/drawing/2014/main" id="{A38967E4-1B0E-F827-72C3-4F8C97E9E136}"/>
              </a:ext>
            </a:extLst>
          </p:cNvPr>
          <p:cNvSpPr>
            <a:spLocks/>
          </p:cNvSpPr>
          <p:nvPr/>
        </p:nvSpPr>
        <p:spPr bwMode="auto">
          <a:xfrm>
            <a:off x="6250168" y="2534215"/>
            <a:ext cx="512756" cy="444472"/>
          </a:xfrm>
          <a:custGeom>
            <a:avLst/>
            <a:gdLst>
              <a:gd name="T0" fmla="*/ 621 w 826"/>
              <a:gd name="T1" fmla="*/ 0 h 716"/>
              <a:gd name="T2" fmla="*/ 207 w 826"/>
              <a:gd name="T3" fmla="*/ 0 h 716"/>
              <a:gd name="T4" fmla="*/ 0 w 826"/>
              <a:gd name="T5" fmla="*/ 357 h 716"/>
              <a:gd name="T6" fmla="*/ 207 w 826"/>
              <a:gd name="T7" fmla="*/ 716 h 716"/>
              <a:gd name="T8" fmla="*/ 621 w 826"/>
              <a:gd name="T9" fmla="*/ 716 h 716"/>
              <a:gd name="T10" fmla="*/ 826 w 826"/>
              <a:gd name="T11" fmla="*/ 357 h 716"/>
              <a:gd name="T12" fmla="*/ 621 w 826"/>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826" h="716">
                <a:moveTo>
                  <a:pt x="621" y="0"/>
                </a:moveTo>
                <a:lnTo>
                  <a:pt x="207" y="0"/>
                </a:lnTo>
                <a:lnTo>
                  <a:pt x="0" y="357"/>
                </a:lnTo>
                <a:lnTo>
                  <a:pt x="207" y="716"/>
                </a:lnTo>
                <a:lnTo>
                  <a:pt x="621" y="716"/>
                </a:lnTo>
                <a:lnTo>
                  <a:pt x="826" y="357"/>
                </a:lnTo>
                <a:lnTo>
                  <a:pt x="621" y="0"/>
                </a:lnTo>
                <a:close/>
              </a:path>
            </a:pathLst>
          </a:custGeom>
          <a:gradFill>
            <a:gsLst>
              <a:gs pos="100000">
                <a:srgbClr val="996BC1"/>
              </a:gs>
              <a:gs pos="50000">
                <a:srgbClr val="7E45AF"/>
              </a:gs>
              <a:gs pos="0">
                <a:srgbClr val="7E45AF">
                  <a:lumMod val="75000"/>
                </a:srgbClr>
              </a:gs>
            </a:gsLst>
            <a:lin ang="16200000" scaled="1"/>
          </a:gradFill>
          <a:ln>
            <a:noFill/>
          </a:ln>
          <a:effectLst>
            <a:outerShdw blurRad="137267" dist="64871" dir="5400000" algn="t" rotWithShape="0">
              <a:prstClr val="black">
                <a:alpha val="16000"/>
              </a:prstClr>
            </a:outerShdw>
          </a:effectLst>
        </p:spPr>
        <p:txBody>
          <a:bodyPr vert="horz" wrap="square" lIns="91440" tIns="45720" rIns="91440" bIns="45720" numCol="1" anchor="t" anchorCtr="0" compatLnSpc="1">
            <a:prstTxWarp prst="textNoShape">
              <a:avLst/>
            </a:prstTxWarp>
          </a:bodyPr>
          <a:lstStyle/>
          <a:p>
            <a:pPr defTabSz="914400">
              <a:defRPr/>
            </a:pPr>
            <a:endParaRPr lang="en-US" kern="0">
              <a:solidFill>
                <a:srgbClr val="000000"/>
              </a:solidFill>
              <a:latin typeface="Roboto"/>
            </a:endParaRPr>
          </a:p>
        </p:txBody>
      </p:sp>
      <p:sp>
        <p:nvSpPr>
          <p:cNvPr id="148" name="Freeform 5">
            <a:extLst>
              <a:ext uri="{FF2B5EF4-FFF2-40B4-BE49-F238E27FC236}">
                <a16:creationId xmlns:a16="http://schemas.microsoft.com/office/drawing/2014/main" id="{D5ADE00C-0105-D4B5-4AD5-0AFF6366017B}"/>
              </a:ext>
            </a:extLst>
          </p:cNvPr>
          <p:cNvSpPr>
            <a:spLocks/>
          </p:cNvSpPr>
          <p:nvPr/>
        </p:nvSpPr>
        <p:spPr bwMode="auto">
          <a:xfrm>
            <a:off x="6250168" y="5220265"/>
            <a:ext cx="512756" cy="444472"/>
          </a:xfrm>
          <a:custGeom>
            <a:avLst/>
            <a:gdLst>
              <a:gd name="T0" fmla="*/ 621 w 826"/>
              <a:gd name="T1" fmla="*/ 0 h 716"/>
              <a:gd name="T2" fmla="*/ 207 w 826"/>
              <a:gd name="T3" fmla="*/ 0 h 716"/>
              <a:gd name="T4" fmla="*/ 0 w 826"/>
              <a:gd name="T5" fmla="*/ 357 h 716"/>
              <a:gd name="T6" fmla="*/ 207 w 826"/>
              <a:gd name="T7" fmla="*/ 716 h 716"/>
              <a:gd name="T8" fmla="*/ 621 w 826"/>
              <a:gd name="T9" fmla="*/ 716 h 716"/>
              <a:gd name="T10" fmla="*/ 826 w 826"/>
              <a:gd name="T11" fmla="*/ 357 h 716"/>
              <a:gd name="T12" fmla="*/ 621 w 826"/>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826" h="716">
                <a:moveTo>
                  <a:pt x="621" y="0"/>
                </a:moveTo>
                <a:lnTo>
                  <a:pt x="207" y="0"/>
                </a:lnTo>
                <a:lnTo>
                  <a:pt x="0" y="357"/>
                </a:lnTo>
                <a:lnTo>
                  <a:pt x="207" y="716"/>
                </a:lnTo>
                <a:lnTo>
                  <a:pt x="621" y="716"/>
                </a:lnTo>
                <a:lnTo>
                  <a:pt x="826" y="357"/>
                </a:lnTo>
                <a:lnTo>
                  <a:pt x="621" y="0"/>
                </a:lnTo>
                <a:close/>
              </a:path>
            </a:pathLst>
          </a:custGeom>
          <a:gradFill>
            <a:gsLst>
              <a:gs pos="100000">
                <a:srgbClr val="996BC1"/>
              </a:gs>
              <a:gs pos="50000">
                <a:srgbClr val="7E45AF"/>
              </a:gs>
              <a:gs pos="0">
                <a:srgbClr val="7E45AF">
                  <a:lumMod val="75000"/>
                </a:srgbClr>
              </a:gs>
            </a:gsLst>
            <a:lin ang="16200000" scaled="1"/>
          </a:gradFill>
          <a:ln>
            <a:noFill/>
          </a:ln>
          <a:effectLst>
            <a:outerShdw blurRad="137267" dist="64871" dir="5400000" algn="t" rotWithShape="0">
              <a:prstClr val="black">
                <a:alpha val="16000"/>
              </a:prstClr>
            </a:outerShdw>
          </a:effectLst>
        </p:spPr>
        <p:txBody>
          <a:bodyPr vert="horz" wrap="square" lIns="91440" tIns="45720" rIns="91440" bIns="45720" numCol="1" anchor="t" anchorCtr="0" compatLnSpc="1">
            <a:prstTxWarp prst="textNoShape">
              <a:avLst/>
            </a:prstTxWarp>
          </a:bodyPr>
          <a:lstStyle/>
          <a:p>
            <a:pPr defTabSz="914400">
              <a:defRPr/>
            </a:pPr>
            <a:endParaRPr lang="en-US" kern="0">
              <a:solidFill>
                <a:srgbClr val="000000"/>
              </a:solidFill>
              <a:latin typeface="Roboto"/>
            </a:endParaRPr>
          </a:p>
        </p:txBody>
      </p:sp>
      <p:sp>
        <p:nvSpPr>
          <p:cNvPr id="149" name="Freeform 5">
            <a:extLst>
              <a:ext uri="{FF2B5EF4-FFF2-40B4-BE49-F238E27FC236}">
                <a16:creationId xmlns:a16="http://schemas.microsoft.com/office/drawing/2014/main" id="{419FE827-FF77-23D1-975E-B1FF4CD10BC2}"/>
              </a:ext>
            </a:extLst>
          </p:cNvPr>
          <p:cNvSpPr>
            <a:spLocks/>
          </p:cNvSpPr>
          <p:nvPr/>
        </p:nvSpPr>
        <p:spPr bwMode="auto">
          <a:xfrm>
            <a:off x="6250168" y="4324915"/>
            <a:ext cx="512756" cy="444472"/>
          </a:xfrm>
          <a:custGeom>
            <a:avLst/>
            <a:gdLst>
              <a:gd name="T0" fmla="*/ 621 w 826"/>
              <a:gd name="T1" fmla="*/ 0 h 716"/>
              <a:gd name="T2" fmla="*/ 207 w 826"/>
              <a:gd name="T3" fmla="*/ 0 h 716"/>
              <a:gd name="T4" fmla="*/ 0 w 826"/>
              <a:gd name="T5" fmla="*/ 357 h 716"/>
              <a:gd name="T6" fmla="*/ 207 w 826"/>
              <a:gd name="T7" fmla="*/ 716 h 716"/>
              <a:gd name="T8" fmla="*/ 621 w 826"/>
              <a:gd name="T9" fmla="*/ 716 h 716"/>
              <a:gd name="T10" fmla="*/ 826 w 826"/>
              <a:gd name="T11" fmla="*/ 357 h 716"/>
              <a:gd name="T12" fmla="*/ 621 w 826"/>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826" h="716">
                <a:moveTo>
                  <a:pt x="621" y="0"/>
                </a:moveTo>
                <a:lnTo>
                  <a:pt x="207" y="0"/>
                </a:lnTo>
                <a:lnTo>
                  <a:pt x="0" y="357"/>
                </a:lnTo>
                <a:lnTo>
                  <a:pt x="207" y="716"/>
                </a:lnTo>
                <a:lnTo>
                  <a:pt x="621" y="716"/>
                </a:lnTo>
                <a:lnTo>
                  <a:pt x="826" y="357"/>
                </a:lnTo>
                <a:lnTo>
                  <a:pt x="621" y="0"/>
                </a:lnTo>
                <a:close/>
              </a:path>
            </a:pathLst>
          </a:custGeom>
          <a:gradFill>
            <a:gsLst>
              <a:gs pos="100000">
                <a:srgbClr val="996BC1"/>
              </a:gs>
              <a:gs pos="50000">
                <a:srgbClr val="7E45AF"/>
              </a:gs>
              <a:gs pos="0">
                <a:srgbClr val="7E45AF">
                  <a:lumMod val="75000"/>
                </a:srgbClr>
              </a:gs>
            </a:gsLst>
            <a:lin ang="16200000" scaled="1"/>
          </a:gradFill>
          <a:ln>
            <a:noFill/>
          </a:ln>
          <a:effectLst>
            <a:outerShdw blurRad="137267" dist="64871" dir="5400000" algn="t" rotWithShape="0">
              <a:prstClr val="black">
                <a:alpha val="16000"/>
              </a:prstClr>
            </a:outerShdw>
          </a:effectLst>
        </p:spPr>
        <p:txBody>
          <a:bodyPr vert="horz" wrap="square" lIns="91440" tIns="45720" rIns="91440" bIns="45720" numCol="1" anchor="t" anchorCtr="0" compatLnSpc="1">
            <a:prstTxWarp prst="textNoShape">
              <a:avLst/>
            </a:prstTxWarp>
          </a:bodyPr>
          <a:lstStyle/>
          <a:p>
            <a:pPr defTabSz="914400">
              <a:defRPr/>
            </a:pPr>
            <a:endParaRPr lang="en-US" kern="0">
              <a:solidFill>
                <a:srgbClr val="000000"/>
              </a:solidFill>
              <a:latin typeface="Roboto"/>
            </a:endParaRPr>
          </a:p>
        </p:txBody>
      </p:sp>
      <p:sp>
        <p:nvSpPr>
          <p:cNvPr id="150" name="Freeform 5">
            <a:extLst>
              <a:ext uri="{FF2B5EF4-FFF2-40B4-BE49-F238E27FC236}">
                <a16:creationId xmlns:a16="http://schemas.microsoft.com/office/drawing/2014/main" id="{28C74E15-76FA-28AB-0B79-408CA6ECE39D}"/>
              </a:ext>
            </a:extLst>
          </p:cNvPr>
          <p:cNvSpPr>
            <a:spLocks/>
          </p:cNvSpPr>
          <p:nvPr/>
        </p:nvSpPr>
        <p:spPr bwMode="auto">
          <a:xfrm>
            <a:off x="6250168" y="3429565"/>
            <a:ext cx="512756" cy="444472"/>
          </a:xfrm>
          <a:custGeom>
            <a:avLst/>
            <a:gdLst>
              <a:gd name="T0" fmla="*/ 621 w 826"/>
              <a:gd name="T1" fmla="*/ 0 h 716"/>
              <a:gd name="T2" fmla="*/ 207 w 826"/>
              <a:gd name="T3" fmla="*/ 0 h 716"/>
              <a:gd name="T4" fmla="*/ 0 w 826"/>
              <a:gd name="T5" fmla="*/ 357 h 716"/>
              <a:gd name="T6" fmla="*/ 207 w 826"/>
              <a:gd name="T7" fmla="*/ 716 h 716"/>
              <a:gd name="T8" fmla="*/ 621 w 826"/>
              <a:gd name="T9" fmla="*/ 716 h 716"/>
              <a:gd name="T10" fmla="*/ 826 w 826"/>
              <a:gd name="T11" fmla="*/ 357 h 716"/>
              <a:gd name="T12" fmla="*/ 621 w 826"/>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826" h="716">
                <a:moveTo>
                  <a:pt x="621" y="0"/>
                </a:moveTo>
                <a:lnTo>
                  <a:pt x="207" y="0"/>
                </a:lnTo>
                <a:lnTo>
                  <a:pt x="0" y="357"/>
                </a:lnTo>
                <a:lnTo>
                  <a:pt x="207" y="716"/>
                </a:lnTo>
                <a:lnTo>
                  <a:pt x="621" y="716"/>
                </a:lnTo>
                <a:lnTo>
                  <a:pt x="826" y="357"/>
                </a:lnTo>
                <a:lnTo>
                  <a:pt x="621" y="0"/>
                </a:lnTo>
                <a:close/>
              </a:path>
            </a:pathLst>
          </a:custGeom>
          <a:gradFill>
            <a:gsLst>
              <a:gs pos="100000">
                <a:srgbClr val="996BC1"/>
              </a:gs>
              <a:gs pos="50000">
                <a:srgbClr val="7E45AF"/>
              </a:gs>
              <a:gs pos="0">
                <a:srgbClr val="7E45AF">
                  <a:lumMod val="75000"/>
                </a:srgbClr>
              </a:gs>
            </a:gsLst>
            <a:lin ang="16200000" scaled="1"/>
          </a:gradFill>
          <a:ln>
            <a:noFill/>
          </a:ln>
          <a:effectLst>
            <a:outerShdw blurRad="137267" dist="64871" dir="5400000" algn="t" rotWithShape="0">
              <a:prstClr val="black">
                <a:alpha val="16000"/>
              </a:prstClr>
            </a:outerShdw>
          </a:effectLst>
        </p:spPr>
        <p:txBody>
          <a:bodyPr vert="horz" wrap="square" lIns="91440" tIns="45720" rIns="91440" bIns="45720" numCol="1" anchor="t" anchorCtr="0" compatLnSpc="1">
            <a:prstTxWarp prst="textNoShape">
              <a:avLst/>
            </a:prstTxWarp>
          </a:bodyPr>
          <a:lstStyle/>
          <a:p>
            <a:pPr defTabSz="914400">
              <a:defRPr/>
            </a:pPr>
            <a:endParaRPr lang="en-US" kern="0">
              <a:solidFill>
                <a:srgbClr val="000000"/>
              </a:solidFill>
              <a:latin typeface="Roboto"/>
            </a:endParaRPr>
          </a:p>
        </p:txBody>
      </p:sp>
      <p:grpSp>
        <p:nvGrpSpPr>
          <p:cNvPr id="151" name="Group 150">
            <a:extLst>
              <a:ext uri="{FF2B5EF4-FFF2-40B4-BE49-F238E27FC236}">
                <a16:creationId xmlns:a16="http://schemas.microsoft.com/office/drawing/2014/main" id="{EFAE4291-0BB0-0CD1-3D68-919B42E37A8B}"/>
              </a:ext>
            </a:extLst>
          </p:cNvPr>
          <p:cNvGrpSpPr/>
          <p:nvPr/>
        </p:nvGrpSpPr>
        <p:grpSpPr>
          <a:xfrm>
            <a:off x="6415925" y="4403922"/>
            <a:ext cx="181242" cy="286458"/>
            <a:chOff x="853774" y="2036413"/>
            <a:chExt cx="239798" cy="379007"/>
          </a:xfrm>
          <a:solidFill>
            <a:sysClr val="window" lastClr="FFFFFF"/>
          </a:solidFill>
        </p:grpSpPr>
        <p:sp>
          <p:nvSpPr>
            <p:cNvPr id="152" name="Freeform 29">
              <a:extLst>
                <a:ext uri="{FF2B5EF4-FFF2-40B4-BE49-F238E27FC236}">
                  <a16:creationId xmlns:a16="http://schemas.microsoft.com/office/drawing/2014/main" id="{B3B5FB72-4804-E9ED-5510-3296F8494B66}"/>
                </a:ext>
              </a:extLst>
            </p:cNvPr>
            <p:cNvSpPr>
              <a:spLocks noEditPoints="1"/>
            </p:cNvSpPr>
            <p:nvPr/>
          </p:nvSpPr>
          <p:spPr bwMode="gray">
            <a:xfrm>
              <a:off x="853774" y="2036413"/>
              <a:ext cx="239798" cy="379007"/>
            </a:xfrm>
            <a:custGeom>
              <a:avLst/>
              <a:gdLst>
                <a:gd name="T0" fmla="*/ 188 w 211"/>
                <a:gd name="T1" fmla="*/ 0 h 333"/>
                <a:gd name="T2" fmla="*/ 24 w 211"/>
                <a:gd name="T3" fmla="*/ 0 h 333"/>
                <a:gd name="T4" fmla="*/ 0 w 211"/>
                <a:gd name="T5" fmla="*/ 23 h 333"/>
                <a:gd name="T6" fmla="*/ 0 w 211"/>
                <a:gd name="T7" fmla="*/ 309 h 333"/>
                <a:gd name="T8" fmla="*/ 24 w 211"/>
                <a:gd name="T9" fmla="*/ 333 h 333"/>
                <a:gd name="T10" fmla="*/ 188 w 211"/>
                <a:gd name="T11" fmla="*/ 333 h 333"/>
                <a:gd name="T12" fmla="*/ 211 w 211"/>
                <a:gd name="T13" fmla="*/ 309 h 333"/>
                <a:gd name="T14" fmla="*/ 211 w 211"/>
                <a:gd name="T15" fmla="*/ 23 h 333"/>
                <a:gd name="T16" fmla="*/ 188 w 211"/>
                <a:gd name="T17" fmla="*/ 0 h 333"/>
                <a:gd name="T18" fmla="*/ 24 w 211"/>
                <a:gd name="T19" fmla="*/ 12 h 333"/>
                <a:gd name="T20" fmla="*/ 188 w 211"/>
                <a:gd name="T21" fmla="*/ 12 h 333"/>
                <a:gd name="T22" fmla="*/ 199 w 211"/>
                <a:gd name="T23" fmla="*/ 23 h 333"/>
                <a:gd name="T24" fmla="*/ 199 w 211"/>
                <a:gd name="T25" fmla="*/ 62 h 333"/>
                <a:gd name="T26" fmla="*/ 12 w 211"/>
                <a:gd name="T27" fmla="*/ 62 h 333"/>
                <a:gd name="T28" fmla="*/ 12 w 211"/>
                <a:gd name="T29" fmla="*/ 23 h 333"/>
                <a:gd name="T30" fmla="*/ 24 w 211"/>
                <a:gd name="T31" fmla="*/ 12 h 333"/>
                <a:gd name="T32" fmla="*/ 12 w 211"/>
                <a:gd name="T33" fmla="*/ 124 h 333"/>
                <a:gd name="T34" fmla="*/ 12 w 211"/>
                <a:gd name="T35" fmla="*/ 74 h 333"/>
                <a:gd name="T36" fmla="*/ 199 w 211"/>
                <a:gd name="T37" fmla="*/ 74 h 333"/>
                <a:gd name="T38" fmla="*/ 199 w 211"/>
                <a:gd name="T39" fmla="*/ 124 h 333"/>
                <a:gd name="T40" fmla="*/ 12 w 211"/>
                <a:gd name="T41" fmla="*/ 124 h 333"/>
                <a:gd name="T42" fmla="*/ 199 w 211"/>
                <a:gd name="T43" fmla="*/ 136 h 333"/>
                <a:gd name="T44" fmla="*/ 199 w 211"/>
                <a:gd name="T45" fmla="*/ 186 h 333"/>
                <a:gd name="T46" fmla="*/ 12 w 211"/>
                <a:gd name="T47" fmla="*/ 186 h 333"/>
                <a:gd name="T48" fmla="*/ 12 w 211"/>
                <a:gd name="T49" fmla="*/ 136 h 333"/>
                <a:gd name="T50" fmla="*/ 199 w 211"/>
                <a:gd name="T51" fmla="*/ 136 h 333"/>
                <a:gd name="T52" fmla="*/ 188 w 211"/>
                <a:gd name="T53" fmla="*/ 321 h 333"/>
                <a:gd name="T54" fmla="*/ 24 w 211"/>
                <a:gd name="T55" fmla="*/ 321 h 333"/>
                <a:gd name="T56" fmla="*/ 12 w 211"/>
                <a:gd name="T57" fmla="*/ 309 h 333"/>
                <a:gd name="T58" fmla="*/ 12 w 211"/>
                <a:gd name="T59" fmla="*/ 198 h 333"/>
                <a:gd name="T60" fmla="*/ 199 w 211"/>
                <a:gd name="T61" fmla="*/ 198 h 333"/>
                <a:gd name="T62" fmla="*/ 199 w 211"/>
                <a:gd name="T63" fmla="*/ 309 h 333"/>
                <a:gd name="T64" fmla="*/ 188 w 211"/>
                <a:gd name="T65" fmla="*/ 32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1" h="333">
                  <a:moveTo>
                    <a:pt x="188" y="0"/>
                  </a:moveTo>
                  <a:cubicBezTo>
                    <a:pt x="24" y="0"/>
                    <a:pt x="24" y="0"/>
                    <a:pt x="24" y="0"/>
                  </a:cubicBezTo>
                  <a:cubicBezTo>
                    <a:pt x="11" y="0"/>
                    <a:pt x="0" y="10"/>
                    <a:pt x="0" y="23"/>
                  </a:cubicBezTo>
                  <a:cubicBezTo>
                    <a:pt x="0" y="309"/>
                    <a:pt x="0" y="309"/>
                    <a:pt x="0" y="309"/>
                  </a:cubicBezTo>
                  <a:cubicBezTo>
                    <a:pt x="0" y="322"/>
                    <a:pt x="11" y="333"/>
                    <a:pt x="24" y="333"/>
                  </a:cubicBezTo>
                  <a:cubicBezTo>
                    <a:pt x="188" y="333"/>
                    <a:pt x="188" y="333"/>
                    <a:pt x="188" y="333"/>
                  </a:cubicBezTo>
                  <a:cubicBezTo>
                    <a:pt x="201" y="333"/>
                    <a:pt x="211" y="322"/>
                    <a:pt x="211" y="309"/>
                  </a:cubicBezTo>
                  <a:cubicBezTo>
                    <a:pt x="211" y="23"/>
                    <a:pt x="211" y="23"/>
                    <a:pt x="211" y="23"/>
                  </a:cubicBezTo>
                  <a:cubicBezTo>
                    <a:pt x="211" y="10"/>
                    <a:pt x="201" y="0"/>
                    <a:pt x="188" y="0"/>
                  </a:cubicBezTo>
                  <a:close/>
                  <a:moveTo>
                    <a:pt x="24" y="12"/>
                  </a:moveTo>
                  <a:cubicBezTo>
                    <a:pt x="188" y="12"/>
                    <a:pt x="188" y="12"/>
                    <a:pt x="188" y="12"/>
                  </a:cubicBezTo>
                  <a:cubicBezTo>
                    <a:pt x="194" y="12"/>
                    <a:pt x="199" y="17"/>
                    <a:pt x="199" y="23"/>
                  </a:cubicBezTo>
                  <a:cubicBezTo>
                    <a:pt x="199" y="62"/>
                    <a:pt x="199" y="62"/>
                    <a:pt x="199" y="62"/>
                  </a:cubicBezTo>
                  <a:cubicBezTo>
                    <a:pt x="12" y="62"/>
                    <a:pt x="12" y="62"/>
                    <a:pt x="12" y="62"/>
                  </a:cubicBezTo>
                  <a:cubicBezTo>
                    <a:pt x="12" y="23"/>
                    <a:pt x="12" y="23"/>
                    <a:pt x="12" y="23"/>
                  </a:cubicBezTo>
                  <a:cubicBezTo>
                    <a:pt x="12" y="17"/>
                    <a:pt x="17" y="12"/>
                    <a:pt x="24" y="12"/>
                  </a:cubicBezTo>
                  <a:close/>
                  <a:moveTo>
                    <a:pt x="12" y="124"/>
                  </a:moveTo>
                  <a:cubicBezTo>
                    <a:pt x="12" y="74"/>
                    <a:pt x="12" y="74"/>
                    <a:pt x="12" y="74"/>
                  </a:cubicBezTo>
                  <a:cubicBezTo>
                    <a:pt x="199" y="74"/>
                    <a:pt x="199" y="74"/>
                    <a:pt x="199" y="74"/>
                  </a:cubicBezTo>
                  <a:cubicBezTo>
                    <a:pt x="199" y="124"/>
                    <a:pt x="199" y="124"/>
                    <a:pt x="199" y="124"/>
                  </a:cubicBezTo>
                  <a:lnTo>
                    <a:pt x="12" y="124"/>
                  </a:lnTo>
                  <a:close/>
                  <a:moveTo>
                    <a:pt x="199" y="136"/>
                  </a:moveTo>
                  <a:cubicBezTo>
                    <a:pt x="199" y="186"/>
                    <a:pt x="199" y="186"/>
                    <a:pt x="199" y="186"/>
                  </a:cubicBezTo>
                  <a:cubicBezTo>
                    <a:pt x="12" y="186"/>
                    <a:pt x="12" y="186"/>
                    <a:pt x="12" y="186"/>
                  </a:cubicBezTo>
                  <a:cubicBezTo>
                    <a:pt x="12" y="136"/>
                    <a:pt x="12" y="136"/>
                    <a:pt x="12" y="136"/>
                  </a:cubicBezTo>
                  <a:lnTo>
                    <a:pt x="199" y="136"/>
                  </a:lnTo>
                  <a:close/>
                  <a:moveTo>
                    <a:pt x="188" y="321"/>
                  </a:moveTo>
                  <a:cubicBezTo>
                    <a:pt x="24" y="321"/>
                    <a:pt x="24" y="321"/>
                    <a:pt x="24" y="321"/>
                  </a:cubicBezTo>
                  <a:cubicBezTo>
                    <a:pt x="17" y="321"/>
                    <a:pt x="12" y="316"/>
                    <a:pt x="12" y="309"/>
                  </a:cubicBezTo>
                  <a:cubicBezTo>
                    <a:pt x="12" y="198"/>
                    <a:pt x="12" y="198"/>
                    <a:pt x="12" y="198"/>
                  </a:cubicBezTo>
                  <a:cubicBezTo>
                    <a:pt x="199" y="198"/>
                    <a:pt x="199" y="198"/>
                    <a:pt x="199" y="198"/>
                  </a:cubicBezTo>
                  <a:cubicBezTo>
                    <a:pt x="199" y="309"/>
                    <a:pt x="199" y="309"/>
                    <a:pt x="199" y="309"/>
                  </a:cubicBezTo>
                  <a:cubicBezTo>
                    <a:pt x="199" y="316"/>
                    <a:pt x="194" y="321"/>
                    <a:pt x="188" y="3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3" name="Freeform 30">
              <a:extLst>
                <a:ext uri="{FF2B5EF4-FFF2-40B4-BE49-F238E27FC236}">
                  <a16:creationId xmlns:a16="http://schemas.microsoft.com/office/drawing/2014/main" id="{6D2B4E4F-5B41-A003-CCAA-82F2465BE7B1}"/>
                </a:ext>
              </a:extLst>
            </p:cNvPr>
            <p:cNvSpPr>
              <a:spLocks noEditPoints="1"/>
            </p:cNvSpPr>
            <p:nvPr/>
          </p:nvSpPr>
          <p:spPr bwMode="gray">
            <a:xfrm>
              <a:off x="904815" y="2336922"/>
              <a:ext cx="41893" cy="40935"/>
            </a:xfrm>
            <a:custGeom>
              <a:avLst/>
              <a:gdLst>
                <a:gd name="T0" fmla="*/ 18 w 37"/>
                <a:gd name="T1" fmla="*/ 0 h 36"/>
                <a:gd name="T2" fmla="*/ 0 w 37"/>
                <a:gd name="T3" fmla="*/ 18 h 36"/>
                <a:gd name="T4" fmla="*/ 18 w 37"/>
                <a:gd name="T5" fmla="*/ 36 h 36"/>
                <a:gd name="T6" fmla="*/ 37 w 37"/>
                <a:gd name="T7" fmla="*/ 18 h 36"/>
                <a:gd name="T8" fmla="*/ 18 w 37"/>
                <a:gd name="T9" fmla="*/ 0 h 36"/>
                <a:gd name="T10" fmla="*/ 18 w 37"/>
                <a:gd name="T11" fmla="*/ 24 h 36"/>
                <a:gd name="T12" fmla="*/ 13 w 37"/>
                <a:gd name="T13" fmla="*/ 18 h 36"/>
                <a:gd name="T14" fmla="*/ 18 w 37"/>
                <a:gd name="T15" fmla="*/ 12 h 36"/>
                <a:gd name="T16" fmla="*/ 24 w 37"/>
                <a:gd name="T17" fmla="*/ 18 h 36"/>
                <a:gd name="T18" fmla="*/ 18 w 37"/>
                <a:gd name="T1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6">
                  <a:moveTo>
                    <a:pt x="18" y="0"/>
                  </a:moveTo>
                  <a:cubicBezTo>
                    <a:pt x="8" y="0"/>
                    <a:pt x="0" y="8"/>
                    <a:pt x="0" y="18"/>
                  </a:cubicBezTo>
                  <a:cubicBezTo>
                    <a:pt x="0" y="28"/>
                    <a:pt x="8" y="36"/>
                    <a:pt x="18" y="36"/>
                  </a:cubicBezTo>
                  <a:cubicBezTo>
                    <a:pt x="28" y="36"/>
                    <a:pt x="37" y="28"/>
                    <a:pt x="37" y="18"/>
                  </a:cubicBezTo>
                  <a:cubicBezTo>
                    <a:pt x="37" y="8"/>
                    <a:pt x="28" y="0"/>
                    <a:pt x="18" y="0"/>
                  </a:cubicBezTo>
                  <a:close/>
                  <a:moveTo>
                    <a:pt x="18" y="24"/>
                  </a:moveTo>
                  <a:cubicBezTo>
                    <a:pt x="15" y="24"/>
                    <a:pt x="13" y="21"/>
                    <a:pt x="13" y="18"/>
                  </a:cubicBezTo>
                  <a:cubicBezTo>
                    <a:pt x="13" y="15"/>
                    <a:pt x="15" y="12"/>
                    <a:pt x="18" y="12"/>
                  </a:cubicBezTo>
                  <a:cubicBezTo>
                    <a:pt x="22" y="12"/>
                    <a:pt x="24" y="15"/>
                    <a:pt x="24" y="18"/>
                  </a:cubicBezTo>
                  <a:cubicBezTo>
                    <a:pt x="24" y="21"/>
                    <a:pt x="22" y="24"/>
                    <a:pt x="1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4" name="Freeform 31">
              <a:extLst>
                <a:ext uri="{FF2B5EF4-FFF2-40B4-BE49-F238E27FC236}">
                  <a16:creationId xmlns:a16="http://schemas.microsoft.com/office/drawing/2014/main" id="{84F4BBAD-BCA9-D729-DC12-4C642ECD7C93}"/>
                </a:ext>
              </a:extLst>
            </p:cNvPr>
            <p:cNvSpPr>
              <a:spLocks noEditPoints="1"/>
            </p:cNvSpPr>
            <p:nvPr/>
          </p:nvSpPr>
          <p:spPr bwMode="gray">
            <a:xfrm>
              <a:off x="952486" y="2336922"/>
              <a:ext cx="41893" cy="40935"/>
            </a:xfrm>
            <a:custGeom>
              <a:avLst/>
              <a:gdLst>
                <a:gd name="T0" fmla="*/ 19 w 37"/>
                <a:gd name="T1" fmla="*/ 0 h 36"/>
                <a:gd name="T2" fmla="*/ 0 w 37"/>
                <a:gd name="T3" fmla="*/ 18 h 36"/>
                <a:gd name="T4" fmla="*/ 19 w 37"/>
                <a:gd name="T5" fmla="*/ 36 h 36"/>
                <a:gd name="T6" fmla="*/ 37 w 37"/>
                <a:gd name="T7" fmla="*/ 18 h 36"/>
                <a:gd name="T8" fmla="*/ 19 w 37"/>
                <a:gd name="T9" fmla="*/ 0 h 36"/>
                <a:gd name="T10" fmla="*/ 19 w 37"/>
                <a:gd name="T11" fmla="*/ 24 h 36"/>
                <a:gd name="T12" fmla="*/ 13 w 37"/>
                <a:gd name="T13" fmla="*/ 18 h 36"/>
                <a:gd name="T14" fmla="*/ 19 w 37"/>
                <a:gd name="T15" fmla="*/ 12 h 36"/>
                <a:gd name="T16" fmla="*/ 24 w 37"/>
                <a:gd name="T17" fmla="*/ 18 h 36"/>
                <a:gd name="T18" fmla="*/ 19 w 37"/>
                <a:gd name="T1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6">
                  <a:moveTo>
                    <a:pt x="19" y="0"/>
                  </a:moveTo>
                  <a:cubicBezTo>
                    <a:pt x="9" y="0"/>
                    <a:pt x="0" y="8"/>
                    <a:pt x="0" y="18"/>
                  </a:cubicBezTo>
                  <a:cubicBezTo>
                    <a:pt x="0" y="28"/>
                    <a:pt x="9" y="36"/>
                    <a:pt x="19" y="36"/>
                  </a:cubicBezTo>
                  <a:cubicBezTo>
                    <a:pt x="29" y="36"/>
                    <a:pt x="37" y="28"/>
                    <a:pt x="37" y="18"/>
                  </a:cubicBezTo>
                  <a:cubicBezTo>
                    <a:pt x="37" y="8"/>
                    <a:pt x="29" y="0"/>
                    <a:pt x="19" y="0"/>
                  </a:cubicBezTo>
                  <a:close/>
                  <a:moveTo>
                    <a:pt x="19" y="24"/>
                  </a:moveTo>
                  <a:cubicBezTo>
                    <a:pt x="15" y="24"/>
                    <a:pt x="13" y="21"/>
                    <a:pt x="13" y="18"/>
                  </a:cubicBezTo>
                  <a:cubicBezTo>
                    <a:pt x="13" y="15"/>
                    <a:pt x="15" y="12"/>
                    <a:pt x="19" y="12"/>
                  </a:cubicBezTo>
                  <a:cubicBezTo>
                    <a:pt x="22" y="12"/>
                    <a:pt x="24" y="15"/>
                    <a:pt x="24" y="18"/>
                  </a:cubicBezTo>
                  <a:cubicBezTo>
                    <a:pt x="24" y="21"/>
                    <a:pt x="22" y="24"/>
                    <a:pt x="1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5" name="Freeform 32">
              <a:extLst>
                <a:ext uri="{FF2B5EF4-FFF2-40B4-BE49-F238E27FC236}">
                  <a16:creationId xmlns:a16="http://schemas.microsoft.com/office/drawing/2014/main" id="{E9208AEA-7331-A344-4605-4E3D1CF40B67}"/>
                </a:ext>
              </a:extLst>
            </p:cNvPr>
            <p:cNvSpPr>
              <a:spLocks noEditPoints="1"/>
            </p:cNvSpPr>
            <p:nvPr/>
          </p:nvSpPr>
          <p:spPr bwMode="gray">
            <a:xfrm>
              <a:off x="1001601" y="2336922"/>
              <a:ext cx="40930" cy="40935"/>
            </a:xfrm>
            <a:custGeom>
              <a:avLst/>
              <a:gdLst>
                <a:gd name="T0" fmla="*/ 18 w 36"/>
                <a:gd name="T1" fmla="*/ 0 h 36"/>
                <a:gd name="T2" fmla="*/ 0 w 36"/>
                <a:gd name="T3" fmla="*/ 18 h 36"/>
                <a:gd name="T4" fmla="*/ 18 w 36"/>
                <a:gd name="T5" fmla="*/ 36 h 36"/>
                <a:gd name="T6" fmla="*/ 36 w 36"/>
                <a:gd name="T7" fmla="*/ 18 h 36"/>
                <a:gd name="T8" fmla="*/ 18 w 36"/>
                <a:gd name="T9" fmla="*/ 0 h 36"/>
                <a:gd name="T10" fmla="*/ 18 w 36"/>
                <a:gd name="T11" fmla="*/ 24 h 36"/>
                <a:gd name="T12" fmla="*/ 12 w 36"/>
                <a:gd name="T13" fmla="*/ 18 h 36"/>
                <a:gd name="T14" fmla="*/ 18 w 36"/>
                <a:gd name="T15" fmla="*/ 12 h 36"/>
                <a:gd name="T16" fmla="*/ 24 w 36"/>
                <a:gd name="T17" fmla="*/ 18 h 36"/>
                <a:gd name="T18" fmla="*/ 18 w 36"/>
                <a:gd name="T1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0"/>
                  </a:moveTo>
                  <a:cubicBezTo>
                    <a:pt x="8" y="0"/>
                    <a:pt x="0" y="8"/>
                    <a:pt x="0" y="18"/>
                  </a:cubicBezTo>
                  <a:cubicBezTo>
                    <a:pt x="0" y="28"/>
                    <a:pt x="8" y="36"/>
                    <a:pt x="18" y="36"/>
                  </a:cubicBezTo>
                  <a:cubicBezTo>
                    <a:pt x="28" y="36"/>
                    <a:pt x="36" y="28"/>
                    <a:pt x="36" y="18"/>
                  </a:cubicBezTo>
                  <a:cubicBezTo>
                    <a:pt x="36" y="8"/>
                    <a:pt x="28" y="0"/>
                    <a:pt x="18" y="0"/>
                  </a:cubicBezTo>
                  <a:close/>
                  <a:moveTo>
                    <a:pt x="18" y="24"/>
                  </a:moveTo>
                  <a:cubicBezTo>
                    <a:pt x="15" y="24"/>
                    <a:pt x="12" y="21"/>
                    <a:pt x="12" y="18"/>
                  </a:cubicBezTo>
                  <a:cubicBezTo>
                    <a:pt x="12" y="15"/>
                    <a:pt x="15" y="12"/>
                    <a:pt x="18" y="12"/>
                  </a:cubicBezTo>
                  <a:cubicBezTo>
                    <a:pt x="21" y="12"/>
                    <a:pt x="24" y="15"/>
                    <a:pt x="24" y="18"/>
                  </a:cubicBezTo>
                  <a:cubicBezTo>
                    <a:pt x="24" y="21"/>
                    <a:pt x="21" y="24"/>
                    <a:pt x="1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6" name="Freeform 33">
              <a:extLst>
                <a:ext uri="{FF2B5EF4-FFF2-40B4-BE49-F238E27FC236}">
                  <a16:creationId xmlns:a16="http://schemas.microsoft.com/office/drawing/2014/main" id="{972B0D6B-AFAA-1ED6-C611-D5F652C7F9A3}"/>
                </a:ext>
              </a:extLst>
            </p:cNvPr>
            <p:cNvSpPr>
              <a:spLocks/>
            </p:cNvSpPr>
            <p:nvPr/>
          </p:nvSpPr>
          <p:spPr bwMode="gray">
            <a:xfrm>
              <a:off x="902408" y="2071569"/>
              <a:ext cx="142049" cy="13966"/>
            </a:xfrm>
            <a:custGeom>
              <a:avLst/>
              <a:gdLst>
                <a:gd name="T0" fmla="*/ 6 w 125"/>
                <a:gd name="T1" fmla="*/ 12 h 12"/>
                <a:gd name="T2" fmla="*/ 119 w 125"/>
                <a:gd name="T3" fmla="*/ 12 h 12"/>
                <a:gd name="T4" fmla="*/ 125 w 125"/>
                <a:gd name="T5" fmla="*/ 6 h 12"/>
                <a:gd name="T6" fmla="*/ 119 w 125"/>
                <a:gd name="T7" fmla="*/ 0 h 12"/>
                <a:gd name="T8" fmla="*/ 6 w 125"/>
                <a:gd name="T9" fmla="*/ 0 h 12"/>
                <a:gd name="T10" fmla="*/ 0 w 125"/>
                <a:gd name="T11" fmla="*/ 6 h 12"/>
                <a:gd name="T12" fmla="*/ 6 w 12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25" h="12">
                  <a:moveTo>
                    <a:pt x="6" y="12"/>
                  </a:moveTo>
                  <a:cubicBezTo>
                    <a:pt x="119" y="12"/>
                    <a:pt x="119" y="12"/>
                    <a:pt x="119" y="12"/>
                  </a:cubicBezTo>
                  <a:cubicBezTo>
                    <a:pt x="122" y="12"/>
                    <a:pt x="125" y="9"/>
                    <a:pt x="125" y="6"/>
                  </a:cubicBezTo>
                  <a:cubicBezTo>
                    <a:pt x="125" y="3"/>
                    <a:pt x="122" y="0"/>
                    <a:pt x="119" y="0"/>
                  </a:cubicBezTo>
                  <a:cubicBezTo>
                    <a:pt x="6" y="0"/>
                    <a:pt x="6" y="0"/>
                    <a:pt x="6" y="0"/>
                  </a:cubicBezTo>
                  <a:cubicBezTo>
                    <a:pt x="3" y="0"/>
                    <a:pt x="0" y="3"/>
                    <a:pt x="0" y="6"/>
                  </a:cubicBezTo>
                  <a:cubicBezTo>
                    <a:pt x="0" y="9"/>
                    <a:pt x="3" y="12"/>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7" name="Freeform 34">
              <a:extLst>
                <a:ext uri="{FF2B5EF4-FFF2-40B4-BE49-F238E27FC236}">
                  <a16:creationId xmlns:a16="http://schemas.microsoft.com/office/drawing/2014/main" id="{35A0FDD1-EE85-7750-3E86-9AF79F638C5D}"/>
                </a:ext>
              </a:extLst>
            </p:cNvPr>
            <p:cNvSpPr>
              <a:spLocks/>
            </p:cNvSpPr>
            <p:nvPr/>
          </p:nvSpPr>
          <p:spPr bwMode="gray">
            <a:xfrm>
              <a:off x="902408" y="2142362"/>
              <a:ext cx="142049" cy="13484"/>
            </a:xfrm>
            <a:custGeom>
              <a:avLst/>
              <a:gdLst>
                <a:gd name="T0" fmla="*/ 119 w 125"/>
                <a:gd name="T1" fmla="*/ 0 h 12"/>
                <a:gd name="T2" fmla="*/ 6 w 125"/>
                <a:gd name="T3" fmla="*/ 0 h 12"/>
                <a:gd name="T4" fmla="*/ 0 w 125"/>
                <a:gd name="T5" fmla="*/ 6 h 12"/>
                <a:gd name="T6" fmla="*/ 6 w 125"/>
                <a:gd name="T7" fmla="*/ 12 h 12"/>
                <a:gd name="T8" fmla="*/ 119 w 125"/>
                <a:gd name="T9" fmla="*/ 12 h 12"/>
                <a:gd name="T10" fmla="*/ 125 w 125"/>
                <a:gd name="T11" fmla="*/ 6 h 12"/>
                <a:gd name="T12" fmla="*/ 119 w 12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5" h="12">
                  <a:moveTo>
                    <a:pt x="119" y="0"/>
                  </a:moveTo>
                  <a:cubicBezTo>
                    <a:pt x="6" y="0"/>
                    <a:pt x="6" y="0"/>
                    <a:pt x="6" y="0"/>
                  </a:cubicBezTo>
                  <a:cubicBezTo>
                    <a:pt x="3" y="0"/>
                    <a:pt x="0" y="3"/>
                    <a:pt x="0" y="6"/>
                  </a:cubicBezTo>
                  <a:cubicBezTo>
                    <a:pt x="0" y="9"/>
                    <a:pt x="3" y="12"/>
                    <a:pt x="6" y="12"/>
                  </a:cubicBezTo>
                  <a:cubicBezTo>
                    <a:pt x="119" y="12"/>
                    <a:pt x="119" y="12"/>
                    <a:pt x="119" y="12"/>
                  </a:cubicBezTo>
                  <a:cubicBezTo>
                    <a:pt x="122" y="12"/>
                    <a:pt x="125" y="9"/>
                    <a:pt x="125" y="6"/>
                  </a:cubicBezTo>
                  <a:cubicBezTo>
                    <a:pt x="125" y="3"/>
                    <a:pt x="122" y="0"/>
                    <a:pt x="1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8" name="Freeform 35">
              <a:extLst>
                <a:ext uri="{FF2B5EF4-FFF2-40B4-BE49-F238E27FC236}">
                  <a16:creationId xmlns:a16="http://schemas.microsoft.com/office/drawing/2014/main" id="{A7FBCE3C-2B2E-6C61-57C5-D8FB0CF0B1D9}"/>
                </a:ext>
              </a:extLst>
            </p:cNvPr>
            <p:cNvSpPr>
              <a:spLocks/>
            </p:cNvSpPr>
            <p:nvPr/>
          </p:nvSpPr>
          <p:spPr bwMode="gray">
            <a:xfrm>
              <a:off x="902408" y="2212673"/>
              <a:ext cx="142049" cy="13966"/>
            </a:xfrm>
            <a:custGeom>
              <a:avLst/>
              <a:gdLst>
                <a:gd name="T0" fmla="*/ 6 w 125"/>
                <a:gd name="T1" fmla="*/ 12 h 12"/>
                <a:gd name="T2" fmla="*/ 119 w 125"/>
                <a:gd name="T3" fmla="*/ 12 h 12"/>
                <a:gd name="T4" fmla="*/ 125 w 125"/>
                <a:gd name="T5" fmla="*/ 6 h 12"/>
                <a:gd name="T6" fmla="*/ 119 w 125"/>
                <a:gd name="T7" fmla="*/ 0 h 12"/>
                <a:gd name="T8" fmla="*/ 6 w 125"/>
                <a:gd name="T9" fmla="*/ 0 h 12"/>
                <a:gd name="T10" fmla="*/ 0 w 125"/>
                <a:gd name="T11" fmla="*/ 6 h 12"/>
                <a:gd name="T12" fmla="*/ 6 w 12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25" h="12">
                  <a:moveTo>
                    <a:pt x="6" y="12"/>
                  </a:moveTo>
                  <a:cubicBezTo>
                    <a:pt x="119" y="12"/>
                    <a:pt x="119" y="12"/>
                    <a:pt x="119" y="12"/>
                  </a:cubicBezTo>
                  <a:cubicBezTo>
                    <a:pt x="122" y="12"/>
                    <a:pt x="125" y="9"/>
                    <a:pt x="125" y="6"/>
                  </a:cubicBezTo>
                  <a:cubicBezTo>
                    <a:pt x="125" y="3"/>
                    <a:pt x="122" y="0"/>
                    <a:pt x="119" y="0"/>
                  </a:cubicBezTo>
                  <a:cubicBezTo>
                    <a:pt x="6" y="0"/>
                    <a:pt x="6" y="0"/>
                    <a:pt x="6" y="0"/>
                  </a:cubicBezTo>
                  <a:cubicBezTo>
                    <a:pt x="3" y="0"/>
                    <a:pt x="0" y="3"/>
                    <a:pt x="0" y="6"/>
                  </a:cubicBezTo>
                  <a:cubicBezTo>
                    <a:pt x="0" y="9"/>
                    <a:pt x="3" y="12"/>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59" name="LINE ICON - money 1">
            <a:extLst>
              <a:ext uri="{FF2B5EF4-FFF2-40B4-BE49-F238E27FC236}">
                <a16:creationId xmlns:a16="http://schemas.microsoft.com/office/drawing/2014/main" id="{72847B3A-AB95-8DD3-9B73-9CE6ED8D6AE3}"/>
              </a:ext>
            </a:extLst>
          </p:cNvPr>
          <p:cNvSpPr>
            <a:spLocks noChangeAspect="1" noEditPoints="1"/>
          </p:cNvSpPr>
          <p:nvPr/>
        </p:nvSpPr>
        <p:spPr bwMode="gray">
          <a:xfrm>
            <a:off x="6365605" y="2614734"/>
            <a:ext cx="271054" cy="272159"/>
          </a:xfrm>
          <a:custGeom>
            <a:avLst/>
            <a:gdLst>
              <a:gd name="T0" fmla="*/ 144 w 208"/>
              <a:gd name="T1" fmla="*/ 0 h 209"/>
              <a:gd name="T2" fmla="*/ 80 w 208"/>
              <a:gd name="T3" fmla="*/ 23 h 209"/>
              <a:gd name="T4" fmla="*/ 80 w 208"/>
              <a:gd name="T5" fmla="*/ 93 h 209"/>
              <a:gd name="T6" fmla="*/ 1 w 208"/>
              <a:gd name="T7" fmla="*/ 109 h 209"/>
              <a:gd name="T8" fmla="*/ 0 w 208"/>
              <a:gd name="T9" fmla="*/ 186 h 209"/>
              <a:gd name="T10" fmla="*/ 128 w 208"/>
              <a:gd name="T11" fmla="*/ 187 h 209"/>
              <a:gd name="T12" fmla="*/ 144 w 208"/>
              <a:gd name="T13" fmla="*/ 165 h 209"/>
              <a:gd name="T14" fmla="*/ 208 w 208"/>
              <a:gd name="T15" fmla="*/ 24 h 209"/>
              <a:gd name="T16" fmla="*/ 208 w 208"/>
              <a:gd name="T17" fmla="*/ 22 h 209"/>
              <a:gd name="T18" fmla="*/ 144 w 208"/>
              <a:gd name="T19" fmla="*/ 132 h 209"/>
              <a:gd name="T20" fmla="*/ 128 w 208"/>
              <a:gd name="T21" fmla="*/ 115 h 209"/>
              <a:gd name="T22" fmla="*/ 200 w 208"/>
              <a:gd name="T23" fmla="*/ 105 h 209"/>
              <a:gd name="T24" fmla="*/ 120 w 208"/>
              <a:gd name="T25" fmla="*/ 138 h 209"/>
              <a:gd name="T26" fmla="*/ 8 w 208"/>
              <a:gd name="T27" fmla="*/ 138 h 209"/>
              <a:gd name="T28" fmla="*/ 64 w 208"/>
              <a:gd name="T29" fmla="*/ 136 h 209"/>
              <a:gd name="T30" fmla="*/ 120 w 208"/>
              <a:gd name="T31" fmla="*/ 138 h 209"/>
              <a:gd name="T32" fmla="*/ 64 w 208"/>
              <a:gd name="T33" fmla="*/ 160 h 209"/>
              <a:gd name="T34" fmla="*/ 120 w 208"/>
              <a:gd name="T35" fmla="*/ 162 h 209"/>
              <a:gd name="T36" fmla="*/ 8 w 208"/>
              <a:gd name="T37" fmla="*/ 162 h 209"/>
              <a:gd name="T38" fmla="*/ 200 w 208"/>
              <a:gd name="T39" fmla="*/ 70 h 209"/>
              <a:gd name="T40" fmla="*/ 88 w 208"/>
              <a:gd name="T41" fmla="*/ 70 h 209"/>
              <a:gd name="T42" fmla="*/ 144 w 208"/>
              <a:gd name="T43" fmla="*/ 68 h 209"/>
              <a:gd name="T44" fmla="*/ 200 w 208"/>
              <a:gd name="T45" fmla="*/ 70 h 209"/>
              <a:gd name="T46" fmla="*/ 144 w 208"/>
              <a:gd name="T47" fmla="*/ 60 h 209"/>
              <a:gd name="T48" fmla="*/ 88 w 208"/>
              <a:gd name="T49" fmla="*/ 33 h 209"/>
              <a:gd name="T50" fmla="*/ 200 w 208"/>
              <a:gd name="T51" fmla="*/ 33 h 209"/>
              <a:gd name="T52" fmla="*/ 144 w 208"/>
              <a:gd name="T53" fmla="*/ 8 h 209"/>
              <a:gd name="T54" fmla="*/ 144 w 208"/>
              <a:gd name="T55" fmla="*/ 36 h 209"/>
              <a:gd name="T56" fmla="*/ 144 w 208"/>
              <a:gd name="T57" fmla="*/ 8 h 209"/>
              <a:gd name="T58" fmla="*/ 144 w 208"/>
              <a:gd name="T59" fmla="*/ 92 h 209"/>
              <a:gd name="T60" fmla="*/ 200 w 208"/>
              <a:gd name="T61" fmla="*/ 94 h 209"/>
              <a:gd name="T62" fmla="*/ 125 w 208"/>
              <a:gd name="T63" fmla="*/ 107 h 209"/>
              <a:gd name="T64" fmla="*/ 88 w 208"/>
              <a:gd name="T65" fmla="*/ 81 h 209"/>
              <a:gd name="T66" fmla="*/ 120 w 208"/>
              <a:gd name="T67" fmla="*/ 114 h 209"/>
              <a:gd name="T68" fmla="*/ 8 w 208"/>
              <a:gd name="T69" fmla="*/ 114 h 209"/>
              <a:gd name="T70" fmla="*/ 64 w 208"/>
              <a:gd name="T71" fmla="*/ 201 h 209"/>
              <a:gd name="T72" fmla="*/ 8 w 208"/>
              <a:gd name="T73" fmla="*/ 173 h 209"/>
              <a:gd name="T74" fmla="*/ 120 w 208"/>
              <a:gd name="T75" fmla="*/ 173 h 209"/>
              <a:gd name="T76" fmla="*/ 64 w 208"/>
              <a:gd name="T77" fmla="*/ 201 h 209"/>
              <a:gd name="T78" fmla="*/ 128 w 208"/>
              <a:gd name="T79" fmla="*/ 156 h 209"/>
              <a:gd name="T80" fmla="*/ 144 w 208"/>
              <a:gd name="T81" fmla="*/ 140 h 209"/>
              <a:gd name="T82" fmla="*/ 200 w 208"/>
              <a:gd name="T83" fmla="*/ 14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8" h="209">
                <a:moveTo>
                  <a:pt x="208" y="22"/>
                </a:moveTo>
                <a:cubicBezTo>
                  <a:pt x="208" y="8"/>
                  <a:pt x="176" y="0"/>
                  <a:pt x="144" y="0"/>
                </a:cubicBezTo>
                <a:cubicBezTo>
                  <a:pt x="112" y="0"/>
                  <a:pt x="80" y="8"/>
                  <a:pt x="80" y="22"/>
                </a:cubicBezTo>
                <a:cubicBezTo>
                  <a:pt x="80" y="22"/>
                  <a:pt x="80" y="23"/>
                  <a:pt x="80" y="23"/>
                </a:cubicBezTo>
                <a:cubicBezTo>
                  <a:pt x="80" y="23"/>
                  <a:pt x="80" y="24"/>
                  <a:pt x="80" y="24"/>
                </a:cubicBezTo>
                <a:cubicBezTo>
                  <a:pt x="80" y="93"/>
                  <a:pt x="80" y="93"/>
                  <a:pt x="80" y="93"/>
                </a:cubicBezTo>
                <a:cubicBezTo>
                  <a:pt x="75" y="92"/>
                  <a:pt x="69" y="92"/>
                  <a:pt x="64" y="92"/>
                </a:cubicBezTo>
                <a:cubicBezTo>
                  <a:pt x="36" y="92"/>
                  <a:pt x="8" y="98"/>
                  <a:pt x="1" y="109"/>
                </a:cubicBezTo>
                <a:cubicBezTo>
                  <a:pt x="1" y="110"/>
                  <a:pt x="0" y="111"/>
                  <a:pt x="0" y="112"/>
                </a:cubicBezTo>
                <a:cubicBezTo>
                  <a:pt x="0" y="186"/>
                  <a:pt x="0" y="186"/>
                  <a:pt x="0" y="186"/>
                </a:cubicBezTo>
                <a:cubicBezTo>
                  <a:pt x="0" y="201"/>
                  <a:pt x="33" y="209"/>
                  <a:pt x="64" y="209"/>
                </a:cubicBezTo>
                <a:cubicBezTo>
                  <a:pt x="95" y="209"/>
                  <a:pt x="128" y="202"/>
                  <a:pt x="128" y="187"/>
                </a:cubicBezTo>
                <a:cubicBezTo>
                  <a:pt x="128" y="164"/>
                  <a:pt x="128" y="164"/>
                  <a:pt x="128" y="164"/>
                </a:cubicBezTo>
                <a:cubicBezTo>
                  <a:pt x="133" y="164"/>
                  <a:pt x="139" y="165"/>
                  <a:pt x="144" y="165"/>
                </a:cubicBezTo>
                <a:cubicBezTo>
                  <a:pt x="175" y="165"/>
                  <a:pt x="208" y="158"/>
                  <a:pt x="208" y="143"/>
                </a:cubicBezTo>
                <a:cubicBezTo>
                  <a:pt x="208" y="24"/>
                  <a:pt x="208" y="24"/>
                  <a:pt x="208" y="24"/>
                </a:cubicBezTo>
                <a:cubicBezTo>
                  <a:pt x="208" y="24"/>
                  <a:pt x="208" y="23"/>
                  <a:pt x="208" y="23"/>
                </a:cubicBezTo>
                <a:cubicBezTo>
                  <a:pt x="208" y="23"/>
                  <a:pt x="208" y="22"/>
                  <a:pt x="208" y="22"/>
                </a:cubicBezTo>
                <a:close/>
                <a:moveTo>
                  <a:pt x="200" y="118"/>
                </a:moveTo>
                <a:cubicBezTo>
                  <a:pt x="200" y="123"/>
                  <a:pt x="180" y="132"/>
                  <a:pt x="144" y="132"/>
                </a:cubicBezTo>
                <a:cubicBezTo>
                  <a:pt x="139" y="132"/>
                  <a:pt x="133" y="132"/>
                  <a:pt x="128" y="131"/>
                </a:cubicBezTo>
                <a:cubicBezTo>
                  <a:pt x="128" y="115"/>
                  <a:pt x="128" y="115"/>
                  <a:pt x="128" y="115"/>
                </a:cubicBezTo>
                <a:cubicBezTo>
                  <a:pt x="133" y="116"/>
                  <a:pt x="139" y="116"/>
                  <a:pt x="144" y="116"/>
                </a:cubicBezTo>
                <a:cubicBezTo>
                  <a:pt x="166" y="116"/>
                  <a:pt x="188" y="112"/>
                  <a:pt x="200" y="105"/>
                </a:cubicBezTo>
                <a:lnTo>
                  <a:pt x="200" y="118"/>
                </a:lnTo>
                <a:close/>
                <a:moveTo>
                  <a:pt x="120" y="138"/>
                </a:moveTo>
                <a:cubicBezTo>
                  <a:pt x="120" y="143"/>
                  <a:pt x="100" y="152"/>
                  <a:pt x="64" y="152"/>
                </a:cubicBezTo>
                <a:cubicBezTo>
                  <a:pt x="28" y="152"/>
                  <a:pt x="8" y="143"/>
                  <a:pt x="8" y="138"/>
                </a:cubicBezTo>
                <a:cubicBezTo>
                  <a:pt x="8" y="125"/>
                  <a:pt x="8" y="125"/>
                  <a:pt x="8" y="125"/>
                </a:cubicBezTo>
                <a:cubicBezTo>
                  <a:pt x="20" y="132"/>
                  <a:pt x="42" y="136"/>
                  <a:pt x="64" y="136"/>
                </a:cubicBezTo>
                <a:cubicBezTo>
                  <a:pt x="86" y="136"/>
                  <a:pt x="108" y="132"/>
                  <a:pt x="120" y="125"/>
                </a:cubicBezTo>
                <a:lnTo>
                  <a:pt x="120" y="138"/>
                </a:lnTo>
                <a:close/>
                <a:moveTo>
                  <a:pt x="8" y="149"/>
                </a:moveTo>
                <a:cubicBezTo>
                  <a:pt x="20" y="156"/>
                  <a:pt x="42" y="160"/>
                  <a:pt x="64" y="160"/>
                </a:cubicBezTo>
                <a:cubicBezTo>
                  <a:pt x="86" y="160"/>
                  <a:pt x="108" y="156"/>
                  <a:pt x="120" y="149"/>
                </a:cubicBezTo>
                <a:cubicBezTo>
                  <a:pt x="120" y="162"/>
                  <a:pt x="120" y="162"/>
                  <a:pt x="120" y="162"/>
                </a:cubicBezTo>
                <a:cubicBezTo>
                  <a:pt x="120" y="167"/>
                  <a:pt x="100" y="176"/>
                  <a:pt x="64" y="176"/>
                </a:cubicBezTo>
                <a:cubicBezTo>
                  <a:pt x="28" y="176"/>
                  <a:pt x="8" y="167"/>
                  <a:pt x="8" y="162"/>
                </a:cubicBezTo>
                <a:lnTo>
                  <a:pt x="8" y="149"/>
                </a:lnTo>
                <a:close/>
                <a:moveTo>
                  <a:pt x="200" y="70"/>
                </a:moveTo>
                <a:cubicBezTo>
                  <a:pt x="200" y="75"/>
                  <a:pt x="180" y="84"/>
                  <a:pt x="144" y="84"/>
                </a:cubicBezTo>
                <a:cubicBezTo>
                  <a:pt x="108" y="84"/>
                  <a:pt x="88" y="75"/>
                  <a:pt x="88" y="70"/>
                </a:cubicBezTo>
                <a:cubicBezTo>
                  <a:pt x="88" y="57"/>
                  <a:pt x="88" y="57"/>
                  <a:pt x="88" y="57"/>
                </a:cubicBezTo>
                <a:cubicBezTo>
                  <a:pt x="100" y="64"/>
                  <a:pt x="122" y="68"/>
                  <a:pt x="144" y="68"/>
                </a:cubicBezTo>
                <a:cubicBezTo>
                  <a:pt x="166" y="68"/>
                  <a:pt x="188" y="64"/>
                  <a:pt x="200" y="57"/>
                </a:cubicBezTo>
                <a:lnTo>
                  <a:pt x="200" y="70"/>
                </a:lnTo>
                <a:close/>
                <a:moveTo>
                  <a:pt x="200" y="46"/>
                </a:moveTo>
                <a:cubicBezTo>
                  <a:pt x="200" y="51"/>
                  <a:pt x="180" y="60"/>
                  <a:pt x="144" y="60"/>
                </a:cubicBezTo>
                <a:cubicBezTo>
                  <a:pt x="108" y="60"/>
                  <a:pt x="88" y="51"/>
                  <a:pt x="88" y="46"/>
                </a:cubicBezTo>
                <a:cubicBezTo>
                  <a:pt x="88" y="33"/>
                  <a:pt x="88" y="33"/>
                  <a:pt x="88" y="33"/>
                </a:cubicBezTo>
                <a:cubicBezTo>
                  <a:pt x="100" y="40"/>
                  <a:pt x="122" y="44"/>
                  <a:pt x="144" y="44"/>
                </a:cubicBezTo>
                <a:cubicBezTo>
                  <a:pt x="166" y="44"/>
                  <a:pt x="188" y="40"/>
                  <a:pt x="200" y="33"/>
                </a:cubicBezTo>
                <a:lnTo>
                  <a:pt x="200" y="46"/>
                </a:lnTo>
                <a:close/>
                <a:moveTo>
                  <a:pt x="144" y="8"/>
                </a:moveTo>
                <a:cubicBezTo>
                  <a:pt x="180" y="8"/>
                  <a:pt x="200" y="17"/>
                  <a:pt x="200" y="22"/>
                </a:cubicBezTo>
                <a:cubicBezTo>
                  <a:pt x="200" y="27"/>
                  <a:pt x="180" y="36"/>
                  <a:pt x="144" y="36"/>
                </a:cubicBezTo>
                <a:cubicBezTo>
                  <a:pt x="108" y="36"/>
                  <a:pt x="88" y="27"/>
                  <a:pt x="88" y="22"/>
                </a:cubicBezTo>
                <a:cubicBezTo>
                  <a:pt x="88" y="17"/>
                  <a:pt x="108" y="8"/>
                  <a:pt x="144" y="8"/>
                </a:cubicBezTo>
                <a:close/>
                <a:moveTo>
                  <a:pt x="88" y="81"/>
                </a:moveTo>
                <a:cubicBezTo>
                  <a:pt x="100" y="88"/>
                  <a:pt x="122" y="92"/>
                  <a:pt x="144" y="92"/>
                </a:cubicBezTo>
                <a:cubicBezTo>
                  <a:pt x="166" y="92"/>
                  <a:pt x="188" y="88"/>
                  <a:pt x="200" y="81"/>
                </a:cubicBezTo>
                <a:cubicBezTo>
                  <a:pt x="200" y="94"/>
                  <a:pt x="200" y="94"/>
                  <a:pt x="200" y="94"/>
                </a:cubicBezTo>
                <a:cubicBezTo>
                  <a:pt x="200" y="99"/>
                  <a:pt x="180" y="108"/>
                  <a:pt x="144" y="108"/>
                </a:cubicBezTo>
                <a:cubicBezTo>
                  <a:pt x="138" y="108"/>
                  <a:pt x="131" y="108"/>
                  <a:pt x="125" y="107"/>
                </a:cubicBezTo>
                <a:cubicBezTo>
                  <a:pt x="119" y="100"/>
                  <a:pt x="105" y="96"/>
                  <a:pt x="88" y="93"/>
                </a:cubicBezTo>
                <a:lnTo>
                  <a:pt x="88" y="81"/>
                </a:lnTo>
                <a:close/>
                <a:moveTo>
                  <a:pt x="64" y="100"/>
                </a:moveTo>
                <a:cubicBezTo>
                  <a:pt x="100" y="100"/>
                  <a:pt x="120" y="109"/>
                  <a:pt x="120" y="114"/>
                </a:cubicBezTo>
                <a:cubicBezTo>
                  <a:pt x="120" y="119"/>
                  <a:pt x="100" y="128"/>
                  <a:pt x="64" y="128"/>
                </a:cubicBezTo>
                <a:cubicBezTo>
                  <a:pt x="28" y="128"/>
                  <a:pt x="8" y="119"/>
                  <a:pt x="8" y="114"/>
                </a:cubicBezTo>
                <a:cubicBezTo>
                  <a:pt x="8" y="109"/>
                  <a:pt x="28" y="100"/>
                  <a:pt x="64" y="100"/>
                </a:cubicBezTo>
                <a:close/>
                <a:moveTo>
                  <a:pt x="64" y="201"/>
                </a:moveTo>
                <a:cubicBezTo>
                  <a:pt x="29" y="201"/>
                  <a:pt x="8" y="191"/>
                  <a:pt x="8" y="186"/>
                </a:cubicBezTo>
                <a:cubicBezTo>
                  <a:pt x="8" y="173"/>
                  <a:pt x="8" y="173"/>
                  <a:pt x="8" y="173"/>
                </a:cubicBezTo>
                <a:cubicBezTo>
                  <a:pt x="20" y="180"/>
                  <a:pt x="42" y="184"/>
                  <a:pt x="64" y="184"/>
                </a:cubicBezTo>
                <a:cubicBezTo>
                  <a:pt x="86" y="184"/>
                  <a:pt x="108" y="180"/>
                  <a:pt x="120" y="173"/>
                </a:cubicBezTo>
                <a:cubicBezTo>
                  <a:pt x="120" y="187"/>
                  <a:pt x="120" y="187"/>
                  <a:pt x="120" y="187"/>
                </a:cubicBezTo>
                <a:cubicBezTo>
                  <a:pt x="120" y="192"/>
                  <a:pt x="101" y="201"/>
                  <a:pt x="64" y="201"/>
                </a:cubicBezTo>
                <a:close/>
                <a:moveTo>
                  <a:pt x="144" y="157"/>
                </a:moveTo>
                <a:cubicBezTo>
                  <a:pt x="139" y="157"/>
                  <a:pt x="133" y="156"/>
                  <a:pt x="128" y="156"/>
                </a:cubicBezTo>
                <a:cubicBezTo>
                  <a:pt x="128" y="139"/>
                  <a:pt x="128" y="139"/>
                  <a:pt x="128" y="139"/>
                </a:cubicBezTo>
                <a:cubicBezTo>
                  <a:pt x="133" y="140"/>
                  <a:pt x="139" y="140"/>
                  <a:pt x="144" y="140"/>
                </a:cubicBezTo>
                <a:cubicBezTo>
                  <a:pt x="166" y="140"/>
                  <a:pt x="188" y="136"/>
                  <a:pt x="200" y="129"/>
                </a:cubicBezTo>
                <a:cubicBezTo>
                  <a:pt x="200" y="143"/>
                  <a:pt x="200" y="143"/>
                  <a:pt x="200" y="143"/>
                </a:cubicBezTo>
                <a:cubicBezTo>
                  <a:pt x="200" y="148"/>
                  <a:pt x="181" y="157"/>
                  <a:pt x="144" y="157"/>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60" name="Группа 102">
            <a:extLst>
              <a:ext uri="{FF2B5EF4-FFF2-40B4-BE49-F238E27FC236}">
                <a16:creationId xmlns:a16="http://schemas.microsoft.com/office/drawing/2014/main" id="{A60AB967-411F-723A-A4F0-B8BCCBD28703}"/>
              </a:ext>
            </a:extLst>
          </p:cNvPr>
          <p:cNvGrpSpPr>
            <a:grpSpLocks noChangeAspect="1"/>
          </p:cNvGrpSpPr>
          <p:nvPr/>
        </p:nvGrpSpPr>
        <p:grpSpPr>
          <a:xfrm>
            <a:off x="6369223" y="3514537"/>
            <a:ext cx="274605" cy="274530"/>
            <a:chOff x="3916363" y="601663"/>
            <a:chExt cx="4318000" cy="4316412"/>
          </a:xfrm>
          <a:solidFill>
            <a:sysClr val="window" lastClr="FFFFFF"/>
          </a:solidFill>
        </p:grpSpPr>
        <p:sp>
          <p:nvSpPr>
            <p:cNvPr id="161" name="Freeform 49">
              <a:extLst>
                <a:ext uri="{FF2B5EF4-FFF2-40B4-BE49-F238E27FC236}">
                  <a16:creationId xmlns:a16="http://schemas.microsoft.com/office/drawing/2014/main" id="{C7FBA7CE-2F9B-69DC-8958-380AA88D1D2F}"/>
                </a:ext>
              </a:extLst>
            </p:cNvPr>
            <p:cNvSpPr>
              <a:spLocks/>
            </p:cNvSpPr>
            <p:nvPr/>
          </p:nvSpPr>
          <p:spPr bwMode="auto">
            <a:xfrm>
              <a:off x="6019801"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62" name="Freeform 50">
              <a:extLst>
                <a:ext uri="{FF2B5EF4-FFF2-40B4-BE49-F238E27FC236}">
                  <a16:creationId xmlns:a16="http://schemas.microsoft.com/office/drawing/2014/main" id="{A00EE532-DAF8-427A-1413-418F90A439B3}"/>
                </a:ext>
              </a:extLst>
            </p:cNvPr>
            <p:cNvSpPr>
              <a:spLocks/>
            </p:cNvSpPr>
            <p:nvPr/>
          </p:nvSpPr>
          <p:spPr bwMode="auto">
            <a:xfrm>
              <a:off x="5718176"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63" name="Freeform 51">
              <a:extLst>
                <a:ext uri="{FF2B5EF4-FFF2-40B4-BE49-F238E27FC236}">
                  <a16:creationId xmlns:a16="http://schemas.microsoft.com/office/drawing/2014/main" id="{A7AEDF3E-F817-A371-8E0B-65AA009A84C2}"/>
                </a:ext>
              </a:extLst>
            </p:cNvPr>
            <p:cNvSpPr>
              <a:spLocks/>
            </p:cNvSpPr>
            <p:nvPr/>
          </p:nvSpPr>
          <p:spPr bwMode="auto">
            <a:xfrm>
              <a:off x="5418138"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64" name="Freeform 52">
              <a:extLst>
                <a:ext uri="{FF2B5EF4-FFF2-40B4-BE49-F238E27FC236}">
                  <a16:creationId xmlns:a16="http://schemas.microsoft.com/office/drawing/2014/main" id="{1C6F6F9B-174F-B86E-EA43-37B2D66ED61C}"/>
                </a:ext>
              </a:extLst>
            </p:cNvPr>
            <p:cNvSpPr>
              <a:spLocks/>
            </p:cNvSpPr>
            <p:nvPr/>
          </p:nvSpPr>
          <p:spPr bwMode="auto">
            <a:xfrm>
              <a:off x="5116513"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65" name="Freeform 53">
              <a:extLst>
                <a:ext uri="{FF2B5EF4-FFF2-40B4-BE49-F238E27FC236}">
                  <a16:creationId xmlns:a16="http://schemas.microsoft.com/office/drawing/2014/main" id="{4F289B32-7441-0BC5-9B18-37CAFC2FFC30}"/>
                </a:ext>
              </a:extLst>
            </p:cNvPr>
            <p:cNvSpPr>
              <a:spLocks/>
            </p:cNvSpPr>
            <p:nvPr/>
          </p:nvSpPr>
          <p:spPr bwMode="auto">
            <a:xfrm>
              <a:off x="4816476"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66" name="Freeform 54">
              <a:extLst>
                <a:ext uri="{FF2B5EF4-FFF2-40B4-BE49-F238E27FC236}">
                  <a16:creationId xmlns:a16="http://schemas.microsoft.com/office/drawing/2014/main" id="{14CA6595-EB96-F016-0C2B-B6CAD09480F3}"/>
                </a:ext>
              </a:extLst>
            </p:cNvPr>
            <p:cNvSpPr>
              <a:spLocks/>
            </p:cNvSpPr>
            <p:nvPr/>
          </p:nvSpPr>
          <p:spPr bwMode="auto">
            <a:xfrm>
              <a:off x="4514851"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67" name="Freeform 55">
              <a:extLst>
                <a:ext uri="{FF2B5EF4-FFF2-40B4-BE49-F238E27FC236}">
                  <a16:creationId xmlns:a16="http://schemas.microsoft.com/office/drawing/2014/main" id="{3DECC6E0-E19F-1167-50DC-A56B0F6FACEC}"/>
                </a:ext>
              </a:extLst>
            </p:cNvPr>
            <p:cNvSpPr>
              <a:spLocks/>
            </p:cNvSpPr>
            <p:nvPr/>
          </p:nvSpPr>
          <p:spPr bwMode="auto">
            <a:xfrm>
              <a:off x="6324601" y="601663"/>
              <a:ext cx="112713" cy="473075"/>
            </a:xfrm>
            <a:custGeom>
              <a:avLst/>
              <a:gdLst>
                <a:gd name="T0" fmla="*/ 0 w 30"/>
                <a:gd name="T1" fmla="*/ 111 h 126"/>
                <a:gd name="T2" fmla="*/ 0 w 30"/>
                <a:gd name="T3" fmla="*/ 15 h 126"/>
                <a:gd name="T4" fmla="*/ 14 w 30"/>
                <a:gd name="T5" fmla="*/ 0 h 126"/>
                <a:gd name="T6" fmla="*/ 30 w 30"/>
                <a:gd name="T7" fmla="*/ 15 h 126"/>
                <a:gd name="T8" fmla="*/ 30 w 30"/>
                <a:gd name="T9" fmla="*/ 111 h 126"/>
                <a:gd name="T10" fmla="*/ 14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4" y="0"/>
                  </a:cubicBezTo>
                  <a:cubicBezTo>
                    <a:pt x="23" y="0"/>
                    <a:pt x="30" y="7"/>
                    <a:pt x="30" y="15"/>
                  </a:cubicBezTo>
                  <a:cubicBezTo>
                    <a:pt x="30" y="111"/>
                    <a:pt x="30" y="111"/>
                    <a:pt x="30" y="111"/>
                  </a:cubicBezTo>
                  <a:cubicBezTo>
                    <a:pt x="30" y="119"/>
                    <a:pt x="23" y="126"/>
                    <a:pt x="14"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68" name="Freeform 56">
              <a:extLst>
                <a:ext uri="{FF2B5EF4-FFF2-40B4-BE49-F238E27FC236}">
                  <a16:creationId xmlns:a16="http://schemas.microsoft.com/office/drawing/2014/main" id="{7A0A9AE9-0F36-45FB-A5A9-A2B758DD9737}"/>
                </a:ext>
              </a:extLst>
            </p:cNvPr>
            <p:cNvSpPr>
              <a:spLocks/>
            </p:cNvSpPr>
            <p:nvPr/>
          </p:nvSpPr>
          <p:spPr bwMode="auto">
            <a:xfrm>
              <a:off x="6624638"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69" name="Freeform 57">
              <a:extLst>
                <a:ext uri="{FF2B5EF4-FFF2-40B4-BE49-F238E27FC236}">
                  <a16:creationId xmlns:a16="http://schemas.microsoft.com/office/drawing/2014/main" id="{4B7CB526-30EC-375B-2060-75A638CB437E}"/>
                </a:ext>
              </a:extLst>
            </p:cNvPr>
            <p:cNvSpPr>
              <a:spLocks/>
            </p:cNvSpPr>
            <p:nvPr/>
          </p:nvSpPr>
          <p:spPr bwMode="auto">
            <a:xfrm>
              <a:off x="6926263"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70" name="Freeform 58">
              <a:extLst>
                <a:ext uri="{FF2B5EF4-FFF2-40B4-BE49-F238E27FC236}">
                  <a16:creationId xmlns:a16="http://schemas.microsoft.com/office/drawing/2014/main" id="{B9E4F4D3-72CA-90C3-C50C-A6BAE06A05F3}"/>
                </a:ext>
              </a:extLst>
            </p:cNvPr>
            <p:cNvSpPr>
              <a:spLocks/>
            </p:cNvSpPr>
            <p:nvPr/>
          </p:nvSpPr>
          <p:spPr bwMode="auto">
            <a:xfrm>
              <a:off x="7226301"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71" name="Freeform 59">
              <a:extLst>
                <a:ext uri="{FF2B5EF4-FFF2-40B4-BE49-F238E27FC236}">
                  <a16:creationId xmlns:a16="http://schemas.microsoft.com/office/drawing/2014/main" id="{3496F70A-B508-3478-78B9-1D21CAB7F6F3}"/>
                </a:ext>
              </a:extLst>
            </p:cNvPr>
            <p:cNvSpPr>
              <a:spLocks/>
            </p:cNvSpPr>
            <p:nvPr/>
          </p:nvSpPr>
          <p:spPr bwMode="auto">
            <a:xfrm>
              <a:off x="7527926"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72" name="Freeform 60">
              <a:extLst>
                <a:ext uri="{FF2B5EF4-FFF2-40B4-BE49-F238E27FC236}">
                  <a16:creationId xmlns:a16="http://schemas.microsoft.com/office/drawing/2014/main" id="{E66E78B1-B406-BC4E-5CDC-423D2F4BDB1E}"/>
                </a:ext>
              </a:extLst>
            </p:cNvPr>
            <p:cNvSpPr>
              <a:spLocks/>
            </p:cNvSpPr>
            <p:nvPr/>
          </p:nvSpPr>
          <p:spPr bwMode="auto">
            <a:xfrm>
              <a:off x="3916363" y="2703513"/>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4"/>
                    <a:pt x="119" y="30"/>
                    <a:pt x="111" y="30"/>
                  </a:cubicBezTo>
                  <a:cubicBezTo>
                    <a:pt x="15" y="30"/>
                    <a:pt x="15" y="30"/>
                    <a:pt x="15" y="30"/>
                  </a:cubicBezTo>
                  <a:cubicBezTo>
                    <a:pt x="7" y="30"/>
                    <a:pt x="0" y="24"/>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73" name="Freeform 61">
              <a:extLst>
                <a:ext uri="{FF2B5EF4-FFF2-40B4-BE49-F238E27FC236}">
                  <a16:creationId xmlns:a16="http://schemas.microsoft.com/office/drawing/2014/main" id="{A2DB1143-5EE0-A117-43CD-9A0DEED0B6AD}"/>
                </a:ext>
              </a:extLst>
            </p:cNvPr>
            <p:cNvSpPr>
              <a:spLocks/>
            </p:cNvSpPr>
            <p:nvPr/>
          </p:nvSpPr>
          <p:spPr bwMode="auto">
            <a:xfrm>
              <a:off x="3916363" y="3008313"/>
              <a:ext cx="474663" cy="107950"/>
            </a:xfrm>
            <a:custGeom>
              <a:avLst/>
              <a:gdLst>
                <a:gd name="T0" fmla="*/ 0 w 126"/>
                <a:gd name="T1" fmla="*/ 14 h 29"/>
                <a:gd name="T2" fmla="*/ 15 w 126"/>
                <a:gd name="T3" fmla="*/ 0 h 29"/>
                <a:gd name="T4" fmla="*/ 111 w 126"/>
                <a:gd name="T5" fmla="*/ 0 h 29"/>
                <a:gd name="T6" fmla="*/ 126 w 126"/>
                <a:gd name="T7" fmla="*/ 14 h 29"/>
                <a:gd name="T8" fmla="*/ 111 w 126"/>
                <a:gd name="T9" fmla="*/ 29 h 29"/>
                <a:gd name="T10" fmla="*/ 15 w 126"/>
                <a:gd name="T11" fmla="*/ 29 h 29"/>
                <a:gd name="T12" fmla="*/ 0 w 126"/>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26" h="29">
                  <a:moveTo>
                    <a:pt x="0" y="14"/>
                  </a:moveTo>
                  <a:cubicBezTo>
                    <a:pt x="0" y="6"/>
                    <a:pt x="7" y="0"/>
                    <a:pt x="15" y="0"/>
                  </a:cubicBezTo>
                  <a:cubicBezTo>
                    <a:pt x="111" y="0"/>
                    <a:pt x="111" y="0"/>
                    <a:pt x="111" y="0"/>
                  </a:cubicBezTo>
                  <a:cubicBezTo>
                    <a:pt x="119" y="0"/>
                    <a:pt x="126" y="6"/>
                    <a:pt x="126" y="14"/>
                  </a:cubicBezTo>
                  <a:cubicBezTo>
                    <a:pt x="126" y="23"/>
                    <a:pt x="119" y="29"/>
                    <a:pt x="111" y="29"/>
                  </a:cubicBezTo>
                  <a:cubicBezTo>
                    <a:pt x="15" y="29"/>
                    <a:pt x="15" y="29"/>
                    <a:pt x="15" y="29"/>
                  </a:cubicBezTo>
                  <a:cubicBezTo>
                    <a:pt x="7" y="29"/>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74" name="Freeform 62">
              <a:extLst>
                <a:ext uri="{FF2B5EF4-FFF2-40B4-BE49-F238E27FC236}">
                  <a16:creationId xmlns:a16="http://schemas.microsoft.com/office/drawing/2014/main" id="{B760B8EA-3D2B-F576-6B35-CD385FDADB23}"/>
                </a:ext>
              </a:extLst>
            </p:cNvPr>
            <p:cNvSpPr>
              <a:spLocks/>
            </p:cNvSpPr>
            <p:nvPr/>
          </p:nvSpPr>
          <p:spPr bwMode="auto">
            <a:xfrm>
              <a:off x="3916363" y="3308350"/>
              <a:ext cx="474663" cy="109537"/>
            </a:xfrm>
            <a:custGeom>
              <a:avLst/>
              <a:gdLst>
                <a:gd name="T0" fmla="*/ 0 w 126"/>
                <a:gd name="T1" fmla="*/ 14 h 29"/>
                <a:gd name="T2" fmla="*/ 15 w 126"/>
                <a:gd name="T3" fmla="*/ 0 h 29"/>
                <a:gd name="T4" fmla="*/ 111 w 126"/>
                <a:gd name="T5" fmla="*/ 0 h 29"/>
                <a:gd name="T6" fmla="*/ 126 w 126"/>
                <a:gd name="T7" fmla="*/ 14 h 29"/>
                <a:gd name="T8" fmla="*/ 111 w 126"/>
                <a:gd name="T9" fmla="*/ 29 h 29"/>
                <a:gd name="T10" fmla="*/ 15 w 126"/>
                <a:gd name="T11" fmla="*/ 29 h 29"/>
                <a:gd name="T12" fmla="*/ 0 w 126"/>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26" h="29">
                  <a:moveTo>
                    <a:pt x="0" y="14"/>
                  </a:moveTo>
                  <a:cubicBezTo>
                    <a:pt x="0" y="6"/>
                    <a:pt x="7" y="0"/>
                    <a:pt x="15" y="0"/>
                  </a:cubicBezTo>
                  <a:cubicBezTo>
                    <a:pt x="111" y="0"/>
                    <a:pt x="111" y="0"/>
                    <a:pt x="111" y="0"/>
                  </a:cubicBezTo>
                  <a:cubicBezTo>
                    <a:pt x="119" y="0"/>
                    <a:pt x="126" y="6"/>
                    <a:pt x="126" y="14"/>
                  </a:cubicBezTo>
                  <a:cubicBezTo>
                    <a:pt x="126" y="23"/>
                    <a:pt x="119" y="29"/>
                    <a:pt x="111" y="29"/>
                  </a:cubicBezTo>
                  <a:cubicBezTo>
                    <a:pt x="15" y="29"/>
                    <a:pt x="15" y="29"/>
                    <a:pt x="15" y="29"/>
                  </a:cubicBezTo>
                  <a:cubicBezTo>
                    <a:pt x="7" y="29"/>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75" name="Freeform 63">
              <a:extLst>
                <a:ext uri="{FF2B5EF4-FFF2-40B4-BE49-F238E27FC236}">
                  <a16:creationId xmlns:a16="http://schemas.microsoft.com/office/drawing/2014/main" id="{CAB889C1-1C8C-DE58-CC84-1CA456763AA4}"/>
                </a:ext>
              </a:extLst>
            </p:cNvPr>
            <p:cNvSpPr>
              <a:spLocks/>
            </p:cNvSpPr>
            <p:nvPr/>
          </p:nvSpPr>
          <p:spPr bwMode="auto">
            <a:xfrm>
              <a:off x="3916363" y="3609975"/>
              <a:ext cx="474663" cy="112712"/>
            </a:xfrm>
            <a:custGeom>
              <a:avLst/>
              <a:gdLst>
                <a:gd name="T0" fmla="*/ 0 w 126"/>
                <a:gd name="T1" fmla="*/ 14 h 30"/>
                <a:gd name="T2" fmla="*/ 15 w 126"/>
                <a:gd name="T3" fmla="*/ 0 h 30"/>
                <a:gd name="T4" fmla="*/ 111 w 126"/>
                <a:gd name="T5" fmla="*/ 0 h 30"/>
                <a:gd name="T6" fmla="*/ 126 w 126"/>
                <a:gd name="T7" fmla="*/ 14 h 30"/>
                <a:gd name="T8" fmla="*/ 111 w 126"/>
                <a:gd name="T9" fmla="*/ 30 h 30"/>
                <a:gd name="T10" fmla="*/ 15 w 126"/>
                <a:gd name="T11" fmla="*/ 30 h 30"/>
                <a:gd name="T12" fmla="*/ 0 w 126"/>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4"/>
                  </a:moveTo>
                  <a:cubicBezTo>
                    <a:pt x="0" y="6"/>
                    <a:pt x="7" y="0"/>
                    <a:pt x="15" y="0"/>
                  </a:cubicBezTo>
                  <a:cubicBezTo>
                    <a:pt x="111" y="0"/>
                    <a:pt x="111" y="0"/>
                    <a:pt x="111" y="0"/>
                  </a:cubicBezTo>
                  <a:cubicBezTo>
                    <a:pt x="119" y="0"/>
                    <a:pt x="126" y="6"/>
                    <a:pt x="126" y="14"/>
                  </a:cubicBezTo>
                  <a:cubicBezTo>
                    <a:pt x="126" y="23"/>
                    <a:pt x="119" y="30"/>
                    <a:pt x="111" y="30"/>
                  </a:cubicBezTo>
                  <a:cubicBezTo>
                    <a:pt x="15" y="30"/>
                    <a:pt x="15" y="30"/>
                    <a:pt x="15" y="30"/>
                  </a:cubicBezTo>
                  <a:cubicBezTo>
                    <a:pt x="7" y="30"/>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76" name="Freeform 64">
              <a:extLst>
                <a:ext uri="{FF2B5EF4-FFF2-40B4-BE49-F238E27FC236}">
                  <a16:creationId xmlns:a16="http://schemas.microsoft.com/office/drawing/2014/main" id="{7AE38C9B-A049-F0C8-A98F-B453711C5361}"/>
                </a:ext>
              </a:extLst>
            </p:cNvPr>
            <p:cNvSpPr>
              <a:spLocks/>
            </p:cNvSpPr>
            <p:nvPr/>
          </p:nvSpPr>
          <p:spPr bwMode="auto">
            <a:xfrm>
              <a:off x="3916363" y="3910013"/>
              <a:ext cx="474663" cy="112712"/>
            </a:xfrm>
            <a:custGeom>
              <a:avLst/>
              <a:gdLst>
                <a:gd name="T0" fmla="*/ 0 w 126"/>
                <a:gd name="T1" fmla="*/ 14 h 30"/>
                <a:gd name="T2" fmla="*/ 15 w 126"/>
                <a:gd name="T3" fmla="*/ 0 h 30"/>
                <a:gd name="T4" fmla="*/ 111 w 126"/>
                <a:gd name="T5" fmla="*/ 0 h 30"/>
                <a:gd name="T6" fmla="*/ 126 w 126"/>
                <a:gd name="T7" fmla="*/ 14 h 30"/>
                <a:gd name="T8" fmla="*/ 111 w 126"/>
                <a:gd name="T9" fmla="*/ 30 h 30"/>
                <a:gd name="T10" fmla="*/ 15 w 126"/>
                <a:gd name="T11" fmla="*/ 30 h 30"/>
                <a:gd name="T12" fmla="*/ 0 w 126"/>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4"/>
                  </a:moveTo>
                  <a:cubicBezTo>
                    <a:pt x="0" y="7"/>
                    <a:pt x="7" y="0"/>
                    <a:pt x="15" y="0"/>
                  </a:cubicBezTo>
                  <a:cubicBezTo>
                    <a:pt x="111" y="0"/>
                    <a:pt x="111" y="0"/>
                    <a:pt x="111" y="0"/>
                  </a:cubicBezTo>
                  <a:cubicBezTo>
                    <a:pt x="119" y="0"/>
                    <a:pt x="126" y="7"/>
                    <a:pt x="126" y="14"/>
                  </a:cubicBezTo>
                  <a:cubicBezTo>
                    <a:pt x="126" y="23"/>
                    <a:pt x="119" y="30"/>
                    <a:pt x="111" y="30"/>
                  </a:cubicBezTo>
                  <a:cubicBezTo>
                    <a:pt x="15" y="30"/>
                    <a:pt x="15" y="30"/>
                    <a:pt x="15" y="30"/>
                  </a:cubicBezTo>
                  <a:cubicBezTo>
                    <a:pt x="7" y="30"/>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77" name="Freeform 65">
              <a:extLst>
                <a:ext uri="{FF2B5EF4-FFF2-40B4-BE49-F238E27FC236}">
                  <a16:creationId xmlns:a16="http://schemas.microsoft.com/office/drawing/2014/main" id="{7F005DEB-0001-13FA-10A8-721F4A8771CB}"/>
                </a:ext>
              </a:extLst>
            </p:cNvPr>
            <p:cNvSpPr>
              <a:spLocks/>
            </p:cNvSpPr>
            <p:nvPr/>
          </p:nvSpPr>
          <p:spPr bwMode="auto">
            <a:xfrm>
              <a:off x="3916363" y="4210050"/>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78" name="Freeform 66">
              <a:extLst>
                <a:ext uri="{FF2B5EF4-FFF2-40B4-BE49-F238E27FC236}">
                  <a16:creationId xmlns:a16="http://schemas.microsoft.com/office/drawing/2014/main" id="{C201B3A8-D73F-B0C2-FAEC-C1B5873031CC}"/>
                </a:ext>
              </a:extLst>
            </p:cNvPr>
            <p:cNvSpPr>
              <a:spLocks/>
            </p:cNvSpPr>
            <p:nvPr/>
          </p:nvSpPr>
          <p:spPr bwMode="auto">
            <a:xfrm>
              <a:off x="3916363" y="2401888"/>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79" name="Freeform 67">
              <a:extLst>
                <a:ext uri="{FF2B5EF4-FFF2-40B4-BE49-F238E27FC236}">
                  <a16:creationId xmlns:a16="http://schemas.microsoft.com/office/drawing/2014/main" id="{5431BF2F-FA58-80ED-2C17-AF5CFBE0F2B3}"/>
                </a:ext>
              </a:extLst>
            </p:cNvPr>
            <p:cNvSpPr>
              <a:spLocks/>
            </p:cNvSpPr>
            <p:nvPr/>
          </p:nvSpPr>
          <p:spPr bwMode="auto">
            <a:xfrm>
              <a:off x="3916363" y="2101850"/>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80" name="Freeform 68">
              <a:extLst>
                <a:ext uri="{FF2B5EF4-FFF2-40B4-BE49-F238E27FC236}">
                  <a16:creationId xmlns:a16="http://schemas.microsoft.com/office/drawing/2014/main" id="{201226D3-1277-031B-59E1-FEA8688BB72F}"/>
                </a:ext>
              </a:extLst>
            </p:cNvPr>
            <p:cNvSpPr>
              <a:spLocks/>
            </p:cNvSpPr>
            <p:nvPr/>
          </p:nvSpPr>
          <p:spPr bwMode="auto">
            <a:xfrm>
              <a:off x="3916363" y="1800225"/>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81" name="Freeform 69">
              <a:extLst>
                <a:ext uri="{FF2B5EF4-FFF2-40B4-BE49-F238E27FC236}">
                  <a16:creationId xmlns:a16="http://schemas.microsoft.com/office/drawing/2014/main" id="{42F2CDF9-DE91-CFEE-B99C-9D3220672AAC}"/>
                </a:ext>
              </a:extLst>
            </p:cNvPr>
            <p:cNvSpPr>
              <a:spLocks/>
            </p:cNvSpPr>
            <p:nvPr/>
          </p:nvSpPr>
          <p:spPr bwMode="auto">
            <a:xfrm>
              <a:off x="3916363" y="1500188"/>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82" name="Freeform 70">
              <a:extLst>
                <a:ext uri="{FF2B5EF4-FFF2-40B4-BE49-F238E27FC236}">
                  <a16:creationId xmlns:a16="http://schemas.microsoft.com/office/drawing/2014/main" id="{6D0C0E22-FD01-90D9-0952-E49E1F3FD75B}"/>
                </a:ext>
              </a:extLst>
            </p:cNvPr>
            <p:cNvSpPr>
              <a:spLocks/>
            </p:cNvSpPr>
            <p:nvPr/>
          </p:nvSpPr>
          <p:spPr bwMode="auto">
            <a:xfrm>
              <a:off x="3916363" y="1200150"/>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83" name="Freeform 71">
              <a:extLst>
                <a:ext uri="{FF2B5EF4-FFF2-40B4-BE49-F238E27FC236}">
                  <a16:creationId xmlns:a16="http://schemas.microsoft.com/office/drawing/2014/main" id="{2FF9A6AB-3C59-E3EF-2734-F2ED6745862D}"/>
                </a:ext>
              </a:extLst>
            </p:cNvPr>
            <p:cNvSpPr>
              <a:spLocks/>
            </p:cNvSpPr>
            <p:nvPr/>
          </p:nvSpPr>
          <p:spPr bwMode="auto">
            <a:xfrm>
              <a:off x="6019801"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6"/>
                    <a:pt x="7" y="0"/>
                    <a:pt x="15" y="0"/>
                  </a:cubicBezTo>
                  <a:cubicBezTo>
                    <a:pt x="23" y="0"/>
                    <a:pt x="30" y="6"/>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84" name="Freeform 72">
              <a:extLst>
                <a:ext uri="{FF2B5EF4-FFF2-40B4-BE49-F238E27FC236}">
                  <a16:creationId xmlns:a16="http://schemas.microsoft.com/office/drawing/2014/main" id="{F8CC77AB-D748-D25A-AA51-553491EBBB24}"/>
                </a:ext>
              </a:extLst>
            </p:cNvPr>
            <p:cNvSpPr>
              <a:spLocks/>
            </p:cNvSpPr>
            <p:nvPr/>
          </p:nvSpPr>
          <p:spPr bwMode="auto">
            <a:xfrm>
              <a:off x="5718176"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85" name="Freeform 73">
              <a:extLst>
                <a:ext uri="{FF2B5EF4-FFF2-40B4-BE49-F238E27FC236}">
                  <a16:creationId xmlns:a16="http://schemas.microsoft.com/office/drawing/2014/main" id="{B14EC55C-55A2-8ACD-D3AD-79198BDB65FB}"/>
                </a:ext>
              </a:extLst>
            </p:cNvPr>
            <p:cNvSpPr>
              <a:spLocks/>
            </p:cNvSpPr>
            <p:nvPr/>
          </p:nvSpPr>
          <p:spPr bwMode="auto">
            <a:xfrm>
              <a:off x="5418138"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86" name="Freeform 74">
              <a:extLst>
                <a:ext uri="{FF2B5EF4-FFF2-40B4-BE49-F238E27FC236}">
                  <a16:creationId xmlns:a16="http://schemas.microsoft.com/office/drawing/2014/main" id="{D059FD9C-5012-E42B-8A1A-A487862B42C4}"/>
                </a:ext>
              </a:extLst>
            </p:cNvPr>
            <p:cNvSpPr>
              <a:spLocks/>
            </p:cNvSpPr>
            <p:nvPr/>
          </p:nvSpPr>
          <p:spPr bwMode="auto">
            <a:xfrm>
              <a:off x="5116513"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87" name="Freeform 75">
              <a:extLst>
                <a:ext uri="{FF2B5EF4-FFF2-40B4-BE49-F238E27FC236}">
                  <a16:creationId xmlns:a16="http://schemas.microsoft.com/office/drawing/2014/main" id="{1F400361-182E-6CC4-F238-969FDFC76485}"/>
                </a:ext>
              </a:extLst>
            </p:cNvPr>
            <p:cNvSpPr>
              <a:spLocks/>
            </p:cNvSpPr>
            <p:nvPr/>
          </p:nvSpPr>
          <p:spPr bwMode="auto">
            <a:xfrm>
              <a:off x="4816476"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88" name="Freeform 76">
              <a:extLst>
                <a:ext uri="{FF2B5EF4-FFF2-40B4-BE49-F238E27FC236}">
                  <a16:creationId xmlns:a16="http://schemas.microsoft.com/office/drawing/2014/main" id="{A52E3211-C4A4-A57B-9AD5-F1D4A80EB2DD}"/>
                </a:ext>
              </a:extLst>
            </p:cNvPr>
            <p:cNvSpPr>
              <a:spLocks/>
            </p:cNvSpPr>
            <p:nvPr/>
          </p:nvSpPr>
          <p:spPr bwMode="auto">
            <a:xfrm>
              <a:off x="4514851"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89" name="Freeform 77">
              <a:extLst>
                <a:ext uri="{FF2B5EF4-FFF2-40B4-BE49-F238E27FC236}">
                  <a16:creationId xmlns:a16="http://schemas.microsoft.com/office/drawing/2014/main" id="{766AA2EC-7252-3175-6CE8-777A5CE48D9F}"/>
                </a:ext>
              </a:extLst>
            </p:cNvPr>
            <p:cNvSpPr>
              <a:spLocks/>
            </p:cNvSpPr>
            <p:nvPr/>
          </p:nvSpPr>
          <p:spPr bwMode="auto">
            <a:xfrm>
              <a:off x="6324601" y="4448175"/>
              <a:ext cx="112713" cy="469900"/>
            </a:xfrm>
            <a:custGeom>
              <a:avLst/>
              <a:gdLst>
                <a:gd name="T0" fmla="*/ 0 w 30"/>
                <a:gd name="T1" fmla="*/ 110 h 125"/>
                <a:gd name="T2" fmla="*/ 0 w 30"/>
                <a:gd name="T3" fmla="*/ 14 h 125"/>
                <a:gd name="T4" fmla="*/ 14 w 30"/>
                <a:gd name="T5" fmla="*/ 0 h 125"/>
                <a:gd name="T6" fmla="*/ 30 w 30"/>
                <a:gd name="T7" fmla="*/ 14 h 125"/>
                <a:gd name="T8" fmla="*/ 30 w 30"/>
                <a:gd name="T9" fmla="*/ 110 h 125"/>
                <a:gd name="T10" fmla="*/ 14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4" y="0"/>
                  </a:cubicBezTo>
                  <a:cubicBezTo>
                    <a:pt x="23" y="0"/>
                    <a:pt x="30" y="7"/>
                    <a:pt x="30" y="14"/>
                  </a:cubicBezTo>
                  <a:cubicBezTo>
                    <a:pt x="30" y="110"/>
                    <a:pt x="30" y="110"/>
                    <a:pt x="30" y="110"/>
                  </a:cubicBezTo>
                  <a:cubicBezTo>
                    <a:pt x="30" y="119"/>
                    <a:pt x="23" y="125"/>
                    <a:pt x="14"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90" name="Freeform 78">
              <a:extLst>
                <a:ext uri="{FF2B5EF4-FFF2-40B4-BE49-F238E27FC236}">
                  <a16:creationId xmlns:a16="http://schemas.microsoft.com/office/drawing/2014/main" id="{5684373A-07F3-E8DE-F4E9-5C22151EDDF7}"/>
                </a:ext>
              </a:extLst>
            </p:cNvPr>
            <p:cNvSpPr>
              <a:spLocks/>
            </p:cNvSpPr>
            <p:nvPr/>
          </p:nvSpPr>
          <p:spPr bwMode="auto">
            <a:xfrm>
              <a:off x="6624638"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91" name="Freeform 79">
              <a:extLst>
                <a:ext uri="{FF2B5EF4-FFF2-40B4-BE49-F238E27FC236}">
                  <a16:creationId xmlns:a16="http://schemas.microsoft.com/office/drawing/2014/main" id="{7BCEE24A-69EE-F0B7-90E3-AF3FCB8ABEFB}"/>
                </a:ext>
              </a:extLst>
            </p:cNvPr>
            <p:cNvSpPr>
              <a:spLocks/>
            </p:cNvSpPr>
            <p:nvPr/>
          </p:nvSpPr>
          <p:spPr bwMode="auto">
            <a:xfrm>
              <a:off x="6926263"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92" name="Freeform 80">
              <a:extLst>
                <a:ext uri="{FF2B5EF4-FFF2-40B4-BE49-F238E27FC236}">
                  <a16:creationId xmlns:a16="http://schemas.microsoft.com/office/drawing/2014/main" id="{20ACA037-D282-A925-19FA-721E7E354A85}"/>
                </a:ext>
              </a:extLst>
            </p:cNvPr>
            <p:cNvSpPr>
              <a:spLocks/>
            </p:cNvSpPr>
            <p:nvPr/>
          </p:nvSpPr>
          <p:spPr bwMode="auto">
            <a:xfrm>
              <a:off x="7226301"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93" name="Freeform 81">
              <a:extLst>
                <a:ext uri="{FF2B5EF4-FFF2-40B4-BE49-F238E27FC236}">
                  <a16:creationId xmlns:a16="http://schemas.microsoft.com/office/drawing/2014/main" id="{6FD5B499-D2F5-4D11-1C35-F42CB16ECAB3}"/>
                </a:ext>
              </a:extLst>
            </p:cNvPr>
            <p:cNvSpPr>
              <a:spLocks/>
            </p:cNvSpPr>
            <p:nvPr/>
          </p:nvSpPr>
          <p:spPr bwMode="auto">
            <a:xfrm>
              <a:off x="7527926"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94" name="Freeform 82">
              <a:extLst>
                <a:ext uri="{FF2B5EF4-FFF2-40B4-BE49-F238E27FC236}">
                  <a16:creationId xmlns:a16="http://schemas.microsoft.com/office/drawing/2014/main" id="{F2B11561-B915-6041-F312-1B2A4196E874}"/>
                </a:ext>
              </a:extLst>
            </p:cNvPr>
            <p:cNvSpPr>
              <a:spLocks/>
            </p:cNvSpPr>
            <p:nvPr/>
          </p:nvSpPr>
          <p:spPr bwMode="auto">
            <a:xfrm>
              <a:off x="7764463" y="2703513"/>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4"/>
                    <a:pt x="119" y="30"/>
                    <a:pt x="111" y="30"/>
                  </a:cubicBezTo>
                  <a:cubicBezTo>
                    <a:pt x="15" y="30"/>
                    <a:pt x="15" y="30"/>
                    <a:pt x="15" y="30"/>
                  </a:cubicBezTo>
                  <a:cubicBezTo>
                    <a:pt x="6" y="30"/>
                    <a:pt x="0" y="24"/>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95" name="Freeform 83">
              <a:extLst>
                <a:ext uri="{FF2B5EF4-FFF2-40B4-BE49-F238E27FC236}">
                  <a16:creationId xmlns:a16="http://schemas.microsoft.com/office/drawing/2014/main" id="{29629D3F-0B05-8D46-B363-F758F62458B8}"/>
                </a:ext>
              </a:extLst>
            </p:cNvPr>
            <p:cNvSpPr>
              <a:spLocks/>
            </p:cNvSpPr>
            <p:nvPr/>
          </p:nvSpPr>
          <p:spPr bwMode="auto">
            <a:xfrm>
              <a:off x="7764463" y="3008313"/>
              <a:ext cx="469900" cy="107950"/>
            </a:xfrm>
            <a:custGeom>
              <a:avLst/>
              <a:gdLst>
                <a:gd name="T0" fmla="*/ 0 w 125"/>
                <a:gd name="T1" fmla="*/ 14 h 29"/>
                <a:gd name="T2" fmla="*/ 15 w 125"/>
                <a:gd name="T3" fmla="*/ 0 h 29"/>
                <a:gd name="T4" fmla="*/ 111 w 125"/>
                <a:gd name="T5" fmla="*/ 0 h 29"/>
                <a:gd name="T6" fmla="*/ 125 w 125"/>
                <a:gd name="T7" fmla="*/ 14 h 29"/>
                <a:gd name="T8" fmla="*/ 111 w 125"/>
                <a:gd name="T9" fmla="*/ 29 h 29"/>
                <a:gd name="T10" fmla="*/ 15 w 125"/>
                <a:gd name="T11" fmla="*/ 29 h 29"/>
                <a:gd name="T12" fmla="*/ 0 w 125"/>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25" h="29">
                  <a:moveTo>
                    <a:pt x="0" y="14"/>
                  </a:moveTo>
                  <a:cubicBezTo>
                    <a:pt x="0" y="6"/>
                    <a:pt x="6" y="0"/>
                    <a:pt x="15" y="0"/>
                  </a:cubicBezTo>
                  <a:cubicBezTo>
                    <a:pt x="111" y="0"/>
                    <a:pt x="111" y="0"/>
                    <a:pt x="111" y="0"/>
                  </a:cubicBezTo>
                  <a:cubicBezTo>
                    <a:pt x="119" y="0"/>
                    <a:pt x="125" y="6"/>
                    <a:pt x="125" y="14"/>
                  </a:cubicBezTo>
                  <a:cubicBezTo>
                    <a:pt x="125" y="23"/>
                    <a:pt x="119" y="29"/>
                    <a:pt x="111" y="29"/>
                  </a:cubicBezTo>
                  <a:cubicBezTo>
                    <a:pt x="15" y="29"/>
                    <a:pt x="15" y="29"/>
                    <a:pt x="15" y="29"/>
                  </a:cubicBezTo>
                  <a:cubicBezTo>
                    <a:pt x="6" y="29"/>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96" name="Freeform 84">
              <a:extLst>
                <a:ext uri="{FF2B5EF4-FFF2-40B4-BE49-F238E27FC236}">
                  <a16:creationId xmlns:a16="http://schemas.microsoft.com/office/drawing/2014/main" id="{EB8BEB8E-A5F8-E375-F2A8-8A64FDF6C9CB}"/>
                </a:ext>
              </a:extLst>
            </p:cNvPr>
            <p:cNvSpPr>
              <a:spLocks/>
            </p:cNvSpPr>
            <p:nvPr/>
          </p:nvSpPr>
          <p:spPr bwMode="auto">
            <a:xfrm>
              <a:off x="7764463" y="3308350"/>
              <a:ext cx="469900" cy="109537"/>
            </a:xfrm>
            <a:custGeom>
              <a:avLst/>
              <a:gdLst>
                <a:gd name="T0" fmla="*/ 0 w 125"/>
                <a:gd name="T1" fmla="*/ 14 h 29"/>
                <a:gd name="T2" fmla="*/ 15 w 125"/>
                <a:gd name="T3" fmla="*/ 0 h 29"/>
                <a:gd name="T4" fmla="*/ 111 w 125"/>
                <a:gd name="T5" fmla="*/ 0 h 29"/>
                <a:gd name="T6" fmla="*/ 125 w 125"/>
                <a:gd name="T7" fmla="*/ 14 h 29"/>
                <a:gd name="T8" fmla="*/ 111 w 125"/>
                <a:gd name="T9" fmla="*/ 29 h 29"/>
                <a:gd name="T10" fmla="*/ 15 w 125"/>
                <a:gd name="T11" fmla="*/ 29 h 29"/>
                <a:gd name="T12" fmla="*/ 0 w 125"/>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25" h="29">
                  <a:moveTo>
                    <a:pt x="0" y="14"/>
                  </a:moveTo>
                  <a:cubicBezTo>
                    <a:pt x="0" y="6"/>
                    <a:pt x="6" y="0"/>
                    <a:pt x="15" y="0"/>
                  </a:cubicBezTo>
                  <a:cubicBezTo>
                    <a:pt x="111" y="0"/>
                    <a:pt x="111" y="0"/>
                    <a:pt x="111" y="0"/>
                  </a:cubicBezTo>
                  <a:cubicBezTo>
                    <a:pt x="119" y="0"/>
                    <a:pt x="125" y="6"/>
                    <a:pt x="125" y="14"/>
                  </a:cubicBezTo>
                  <a:cubicBezTo>
                    <a:pt x="125" y="23"/>
                    <a:pt x="119" y="29"/>
                    <a:pt x="111" y="29"/>
                  </a:cubicBezTo>
                  <a:cubicBezTo>
                    <a:pt x="15" y="29"/>
                    <a:pt x="15" y="29"/>
                    <a:pt x="15" y="29"/>
                  </a:cubicBezTo>
                  <a:cubicBezTo>
                    <a:pt x="6" y="29"/>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97" name="Freeform 85">
              <a:extLst>
                <a:ext uri="{FF2B5EF4-FFF2-40B4-BE49-F238E27FC236}">
                  <a16:creationId xmlns:a16="http://schemas.microsoft.com/office/drawing/2014/main" id="{D9978A88-8CB9-379A-7D48-8213259BD4E2}"/>
                </a:ext>
              </a:extLst>
            </p:cNvPr>
            <p:cNvSpPr>
              <a:spLocks/>
            </p:cNvSpPr>
            <p:nvPr/>
          </p:nvSpPr>
          <p:spPr bwMode="auto">
            <a:xfrm>
              <a:off x="7764463" y="3609975"/>
              <a:ext cx="469900" cy="112712"/>
            </a:xfrm>
            <a:custGeom>
              <a:avLst/>
              <a:gdLst>
                <a:gd name="T0" fmla="*/ 0 w 125"/>
                <a:gd name="T1" fmla="*/ 14 h 30"/>
                <a:gd name="T2" fmla="*/ 15 w 125"/>
                <a:gd name="T3" fmla="*/ 0 h 30"/>
                <a:gd name="T4" fmla="*/ 111 w 125"/>
                <a:gd name="T5" fmla="*/ 0 h 30"/>
                <a:gd name="T6" fmla="*/ 125 w 125"/>
                <a:gd name="T7" fmla="*/ 14 h 30"/>
                <a:gd name="T8" fmla="*/ 111 w 125"/>
                <a:gd name="T9" fmla="*/ 30 h 30"/>
                <a:gd name="T10" fmla="*/ 15 w 125"/>
                <a:gd name="T11" fmla="*/ 30 h 30"/>
                <a:gd name="T12" fmla="*/ 0 w 12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4"/>
                  </a:moveTo>
                  <a:cubicBezTo>
                    <a:pt x="0" y="6"/>
                    <a:pt x="6" y="0"/>
                    <a:pt x="15" y="0"/>
                  </a:cubicBezTo>
                  <a:cubicBezTo>
                    <a:pt x="111" y="0"/>
                    <a:pt x="111" y="0"/>
                    <a:pt x="111" y="0"/>
                  </a:cubicBezTo>
                  <a:cubicBezTo>
                    <a:pt x="119" y="0"/>
                    <a:pt x="125" y="6"/>
                    <a:pt x="125" y="14"/>
                  </a:cubicBezTo>
                  <a:cubicBezTo>
                    <a:pt x="125" y="23"/>
                    <a:pt x="119" y="30"/>
                    <a:pt x="111" y="30"/>
                  </a:cubicBezTo>
                  <a:cubicBezTo>
                    <a:pt x="15" y="30"/>
                    <a:pt x="15" y="30"/>
                    <a:pt x="15" y="30"/>
                  </a:cubicBezTo>
                  <a:cubicBezTo>
                    <a:pt x="6" y="30"/>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98" name="Freeform 86">
              <a:extLst>
                <a:ext uri="{FF2B5EF4-FFF2-40B4-BE49-F238E27FC236}">
                  <a16:creationId xmlns:a16="http://schemas.microsoft.com/office/drawing/2014/main" id="{A61B6059-840F-D2D4-8170-7D232DBF0864}"/>
                </a:ext>
              </a:extLst>
            </p:cNvPr>
            <p:cNvSpPr>
              <a:spLocks/>
            </p:cNvSpPr>
            <p:nvPr/>
          </p:nvSpPr>
          <p:spPr bwMode="auto">
            <a:xfrm>
              <a:off x="7764463" y="3910013"/>
              <a:ext cx="469900" cy="112712"/>
            </a:xfrm>
            <a:custGeom>
              <a:avLst/>
              <a:gdLst>
                <a:gd name="T0" fmla="*/ 0 w 125"/>
                <a:gd name="T1" fmla="*/ 14 h 30"/>
                <a:gd name="T2" fmla="*/ 15 w 125"/>
                <a:gd name="T3" fmla="*/ 0 h 30"/>
                <a:gd name="T4" fmla="*/ 111 w 125"/>
                <a:gd name="T5" fmla="*/ 0 h 30"/>
                <a:gd name="T6" fmla="*/ 125 w 125"/>
                <a:gd name="T7" fmla="*/ 14 h 30"/>
                <a:gd name="T8" fmla="*/ 111 w 125"/>
                <a:gd name="T9" fmla="*/ 30 h 30"/>
                <a:gd name="T10" fmla="*/ 15 w 125"/>
                <a:gd name="T11" fmla="*/ 30 h 30"/>
                <a:gd name="T12" fmla="*/ 0 w 12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4"/>
                  </a:moveTo>
                  <a:cubicBezTo>
                    <a:pt x="0" y="7"/>
                    <a:pt x="6" y="0"/>
                    <a:pt x="15" y="0"/>
                  </a:cubicBezTo>
                  <a:cubicBezTo>
                    <a:pt x="111" y="0"/>
                    <a:pt x="111" y="0"/>
                    <a:pt x="111" y="0"/>
                  </a:cubicBezTo>
                  <a:cubicBezTo>
                    <a:pt x="119" y="0"/>
                    <a:pt x="125" y="7"/>
                    <a:pt x="125" y="14"/>
                  </a:cubicBezTo>
                  <a:cubicBezTo>
                    <a:pt x="125" y="23"/>
                    <a:pt x="119" y="30"/>
                    <a:pt x="111" y="30"/>
                  </a:cubicBezTo>
                  <a:cubicBezTo>
                    <a:pt x="15" y="30"/>
                    <a:pt x="15" y="30"/>
                    <a:pt x="15" y="30"/>
                  </a:cubicBezTo>
                  <a:cubicBezTo>
                    <a:pt x="6" y="30"/>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199" name="Freeform 87">
              <a:extLst>
                <a:ext uri="{FF2B5EF4-FFF2-40B4-BE49-F238E27FC236}">
                  <a16:creationId xmlns:a16="http://schemas.microsoft.com/office/drawing/2014/main" id="{344222DB-CC4A-0463-20E4-BE627D373583}"/>
                </a:ext>
              </a:extLst>
            </p:cNvPr>
            <p:cNvSpPr>
              <a:spLocks/>
            </p:cNvSpPr>
            <p:nvPr/>
          </p:nvSpPr>
          <p:spPr bwMode="auto">
            <a:xfrm>
              <a:off x="7764463" y="4210050"/>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200" name="Freeform 88">
              <a:extLst>
                <a:ext uri="{FF2B5EF4-FFF2-40B4-BE49-F238E27FC236}">
                  <a16:creationId xmlns:a16="http://schemas.microsoft.com/office/drawing/2014/main" id="{D117F78E-D921-8EEE-DFA9-4BE1450CE6BF}"/>
                </a:ext>
              </a:extLst>
            </p:cNvPr>
            <p:cNvSpPr>
              <a:spLocks/>
            </p:cNvSpPr>
            <p:nvPr/>
          </p:nvSpPr>
          <p:spPr bwMode="auto">
            <a:xfrm>
              <a:off x="7764463" y="2401888"/>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201" name="Freeform 89">
              <a:extLst>
                <a:ext uri="{FF2B5EF4-FFF2-40B4-BE49-F238E27FC236}">
                  <a16:creationId xmlns:a16="http://schemas.microsoft.com/office/drawing/2014/main" id="{A15CDBB6-9556-1B66-99CD-B1F4065A6901}"/>
                </a:ext>
              </a:extLst>
            </p:cNvPr>
            <p:cNvSpPr>
              <a:spLocks/>
            </p:cNvSpPr>
            <p:nvPr/>
          </p:nvSpPr>
          <p:spPr bwMode="auto">
            <a:xfrm>
              <a:off x="7764463" y="2101850"/>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202" name="Freeform 90">
              <a:extLst>
                <a:ext uri="{FF2B5EF4-FFF2-40B4-BE49-F238E27FC236}">
                  <a16:creationId xmlns:a16="http://schemas.microsoft.com/office/drawing/2014/main" id="{FE3BDC77-6764-4891-0500-19E194CCBA66}"/>
                </a:ext>
              </a:extLst>
            </p:cNvPr>
            <p:cNvSpPr>
              <a:spLocks/>
            </p:cNvSpPr>
            <p:nvPr/>
          </p:nvSpPr>
          <p:spPr bwMode="auto">
            <a:xfrm>
              <a:off x="7764463" y="1800225"/>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203" name="Freeform 91">
              <a:extLst>
                <a:ext uri="{FF2B5EF4-FFF2-40B4-BE49-F238E27FC236}">
                  <a16:creationId xmlns:a16="http://schemas.microsoft.com/office/drawing/2014/main" id="{5CB590E8-A2F5-9B66-D8F3-B6CC8385B9E2}"/>
                </a:ext>
              </a:extLst>
            </p:cNvPr>
            <p:cNvSpPr>
              <a:spLocks/>
            </p:cNvSpPr>
            <p:nvPr/>
          </p:nvSpPr>
          <p:spPr bwMode="auto">
            <a:xfrm>
              <a:off x="7764463" y="1500188"/>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204" name="Freeform 92">
              <a:extLst>
                <a:ext uri="{FF2B5EF4-FFF2-40B4-BE49-F238E27FC236}">
                  <a16:creationId xmlns:a16="http://schemas.microsoft.com/office/drawing/2014/main" id="{E72BC538-53FD-5AC4-669B-F7D5A2A01631}"/>
                </a:ext>
              </a:extLst>
            </p:cNvPr>
            <p:cNvSpPr>
              <a:spLocks/>
            </p:cNvSpPr>
            <p:nvPr/>
          </p:nvSpPr>
          <p:spPr bwMode="auto">
            <a:xfrm>
              <a:off x="7764463" y="1200150"/>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205" name="Freeform 93">
              <a:extLst>
                <a:ext uri="{FF2B5EF4-FFF2-40B4-BE49-F238E27FC236}">
                  <a16:creationId xmlns:a16="http://schemas.microsoft.com/office/drawing/2014/main" id="{CD2EEF4A-D1C3-3991-B0F2-473DDDA3BFE7}"/>
                </a:ext>
              </a:extLst>
            </p:cNvPr>
            <p:cNvSpPr>
              <a:spLocks noEditPoints="1"/>
            </p:cNvSpPr>
            <p:nvPr/>
          </p:nvSpPr>
          <p:spPr bwMode="auto">
            <a:xfrm>
              <a:off x="4303713" y="989013"/>
              <a:ext cx="3546475" cy="3544887"/>
            </a:xfrm>
            <a:custGeom>
              <a:avLst/>
              <a:gdLst>
                <a:gd name="T0" fmla="*/ 0 w 943"/>
                <a:gd name="T1" fmla="*/ 923 h 943"/>
                <a:gd name="T2" fmla="*/ 0 w 943"/>
                <a:gd name="T3" fmla="*/ 20 h 943"/>
                <a:gd name="T4" fmla="*/ 20 w 943"/>
                <a:gd name="T5" fmla="*/ 0 h 943"/>
                <a:gd name="T6" fmla="*/ 923 w 943"/>
                <a:gd name="T7" fmla="*/ 0 h 943"/>
                <a:gd name="T8" fmla="*/ 943 w 943"/>
                <a:gd name="T9" fmla="*/ 20 h 943"/>
                <a:gd name="T10" fmla="*/ 943 w 943"/>
                <a:gd name="T11" fmla="*/ 923 h 943"/>
                <a:gd name="T12" fmla="*/ 923 w 943"/>
                <a:gd name="T13" fmla="*/ 943 h 943"/>
                <a:gd name="T14" fmla="*/ 20 w 943"/>
                <a:gd name="T15" fmla="*/ 943 h 943"/>
                <a:gd name="T16" fmla="*/ 0 w 943"/>
                <a:gd name="T17" fmla="*/ 923 h 943"/>
                <a:gd name="T18" fmla="*/ 903 w 943"/>
                <a:gd name="T19" fmla="*/ 903 h 943"/>
                <a:gd name="T20" fmla="*/ 903 w 943"/>
                <a:gd name="T21" fmla="*/ 39 h 943"/>
                <a:gd name="T22" fmla="*/ 40 w 943"/>
                <a:gd name="T23" fmla="*/ 39 h 943"/>
                <a:gd name="T24" fmla="*/ 40 w 943"/>
                <a:gd name="T25" fmla="*/ 903 h 943"/>
                <a:gd name="T26" fmla="*/ 903 w 943"/>
                <a:gd name="T27" fmla="*/ 90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3" h="943">
                  <a:moveTo>
                    <a:pt x="0" y="923"/>
                  </a:moveTo>
                  <a:cubicBezTo>
                    <a:pt x="0" y="20"/>
                    <a:pt x="0" y="20"/>
                    <a:pt x="0" y="20"/>
                  </a:cubicBezTo>
                  <a:cubicBezTo>
                    <a:pt x="0" y="8"/>
                    <a:pt x="9" y="0"/>
                    <a:pt x="20" y="0"/>
                  </a:cubicBezTo>
                  <a:cubicBezTo>
                    <a:pt x="923" y="0"/>
                    <a:pt x="923" y="0"/>
                    <a:pt x="923" y="0"/>
                  </a:cubicBezTo>
                  <a:cubicBezTo>
                    <a:pt x="934" y="0"/>
                    <a:pt x="943" y="8"/>
                    <a:pt x="943" y="20"/>
                  </a:cubicBezTo>
                  <a:cubicBezTo>
                    <a:pt x="943" y="923"/>
                    <a:pt x="943" y="923"/>
                    <a:pt x="943" y="923"/>
                  </a:cubicBezTo>
                  <a:cubicBezTo>
                    <a:pt x="943" y="934"/>
                    <a:pt x="934" y="943"/>
                    <a:pt x="923" y="943"/>
                  </a:cubicBezTo>
                  <a:cubicBezTo>
                    <a:pt x="20" y="943"/>
                    <a:pt x="20" y="943"/>
                    <a:pt x="20" y="943"/>
                  </a:cubicBezTo>
                  <a:cubicBezTo>
                    <a:pt x="9" y="943"/>
                    <a:pt x="0" y="934"/>
                    <a:pt x="0" y="923"/>
                  </a:cubicBezTo>
                  <a:close/>
                  <a:moveTo>
                    <a:pt x="903" y="903"/>
                  </a:moveTo>
                  <a:cubicBezTo>
                    <a:pt x="903" y="39"/>
                    <a:pt x="903" y="39"/>
                    <a:pt x="903" y="39"/>
                  </a:cubicBezTo>
                  <a:cubicBezTo>
                    <a:pt x="40" y="39"/>
                    <a:pt x="40" y="39"/>
                    <a:pt x="40" y="39"/>
                  </a:cubicBezTo>
                  <a:cubicBezTo>
                    <a:pt x="40" y="903"/>
                    <a:pt x="40" y="903"/>
                    <a:pt x="40" y="903"/>
                  </a:cubicBezTo>
                  <a:lnTo>
                    <a:pt x="903" y="9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sp>
          <p:nvSpPr>
            <p:cNvPr id="206" name="Freeform 94">
              <a:extLst>
                <a:ext uri="{FF2B5EF4-FFF2-40B4-BE49-F238E27FC236}">
                  <a16:creationId xmlns:a16="http://schemas.microsoft.com/office/drawing/2014/main" id="{5957B817-6669-B12A-0C17-B398785706FE}"/>
                </a:ext>
              </a:extLst>
            </p:cNvPr>
            <p:cNvSpPr>
              <a:spLocks noEditPoints="1"/>
            </p:cNvSpPr>
            <p:nvPr/>
          </p:nvSpPr>
          <p:spPr bwMode="auto">
            <a:xfrm>
              <a:off x="4725988" y="1409700"/>
              <a:ext cx="2703513" cy="2703512"/>
            </a:xfrm>
            <a:custGeom>
              <a:avLst/>
              <a:gdLst>
                <a:gd name="T0" fmla="*/ 0 w 719"/>
                <a:gd name="T1" fmla="*/ 703 h 719"/>
                <a:gd name="T2" fmla="*/ 0 w 719"/>
                <a:gd name="T3" fmla="*/ 15 h 719"/>
                <a:gd name="T4" fmla="*/ 15 w 719"/>
                <a:gd name="T5" fmla="*/ 0 h 719"/>
                <a:gd name="T6" fmla="*/ 704 w 719"/>
                <a:gd name="T7" fmla="*/ 0 h 719"/>
                <a:gd name="T8" fmla="*/ 719 w 719"/>
                <a:gd name="T9" fmla="*/ 15 h 719"/>
                <a:gd name="T10" fmla="*/ 719 w 719"/>
                <a:gd name="T11" fmla="*/ 703 h 719"/>
                <a:gd name="T12" fmla="*/ 704 w 719"/>
                <a:gd name="T13" fmla="*/ 719 h 719"/>
                <a:gd name="T14" fmla="*/ 15 w 719"/>
                <a:gd name="T15" fmla="*/ 719 h 719"/>
                <a:gd name="T16" fmla="*/ 0 w 719"/>
                <a:gd name="T17" fmla="*/ 703 h 719"/>
                <a:gd name="T18" fmla="*/ 689 w 719"/>
                <a:gd name="T19" fmla="*/ 689 h 719"/>
                <a:gd name="T20" fmla="*/ 689 w 719"/>
                <a:gd name="T21" fmla="*/ 30 h 719"/>
                <a:gd name="T22" fmla="*/ 30 w 719"/>
                <a:gd name="T23" fmla="*/ 30 h 719"/>
                <a:gd name="T24" fmla="*/ 30 w 719"/>
                <a:gd name="T25" fmla="*/ 689 h 719"/>
                <a:gd name="T26" fmla="*/ 689 w 719"/>
                <a:gd name="T27" fmla="*/ 68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9" h="719">
                  <a:moveTo>
                    <a:pt x="0" y="703"/>
                  </a:moveTo>
                  <a:cubicBezTo>
                    <a:pt x="0" y="15"/>
                    <a:pt x="0" y="15"/>
                    <a:pt x="0" y="15"/>
                  </a:cubicBezTo>
                  <a:cubicBezTo>
                    <a:pt x="0" y="7"/>
                    <a:pt x="7" y="0"/>
                    <a:pt x="15" y="0"/>
                  </a:cubicBezTo>
                  <a:cubicBezTo>
                    <a:pt x="704" y="0"/>
                    <a:pt x="704" y="0"/>
                    <a:pt x="704" y="0"/>
                  </a:cubicBezTo>
                  <a:cubicBezTo>
                    <a:pt x="712" y="0"/>
                    <a:pt x="719" y="7"/>
                    <a:pt x="719" y="15"/>
                  </a:cubicBezTo>
                  <a:cubicBezTo>
                    <a:pt x="719" y="703"/>
                    <a:pt x="719" y="703"/>
                    <a:pt x="719" y="703"/>
                  </a:cubicBezTo>
                  <a:cubicBezTo>
                    <a:pt x="719" y="712"/>
                    <a:pt x="712" y="719"/>
                    <a:pt x="704" y="719"/>
                  </a:cubicBezTo>
                  <a:cubicBezTo>
                    <a:pt x="15" y="719"/>
                    <a:pt x="15" y="719"/>
                    <a:pt x="15" y="719"/>
                  </a:cubicBezTo>
                  <a:cubicBezTo>
                    <a:pt x="7" y="719"/>
                    <a:pt x="0" y="712"/>
                    <a:pt x="0" y="703"/>
                  </a:cubicBezTo>
                  <a:close/>
                  <a:moveTo>
                    <a:pt x="689" y="689"/>
                  </a:moveTo>
                  <a:cubicBezTo>
                    <a:pt x="689" y="30"/>
                    <a:pt x="689" y="30"/>
                    <a:pt x="689" y="30"/>
                  </a:cubicBezTo>
                  <a:cubicBezTo>
                    <a:pt x="30" y="30"/>
                    <a:pt x="30" y="30"/>
                    <a:pt x="30" y="30"/>
                  </a:cubicBezTo>
                  <a:cubicBezTo>
                    <a:pt x="30" y="689"/>
                    <a:pt x="30" y="689"/>
                    <a:pt x="30" y="689"/>
                  </a:cubicBezTo>
                  <a:lnTo>
                    <a:pt x="689" y="6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srgbClr val="000000">
                    <a:lumMod val="65000"/>
                    <a:lumOff val="35000"/>
                  </a:srgbClr>
                </a:solidFill>
                <a:effectLst/>
                <a:uLnTx/>
                <a:uFillTx/>
              </a:endParaRPr>
            </a:p>
          </p:txBody>
        </p:sp>
      </p:grpSp>
      <p:grpSp>
        <p:nvGrpSpPr>
          <p:cNvPr id="207" name="LINE ICON - settings 2">
            <a:extLst>
              <a:ext uri="{FF2B5EF4-FFF2-40B4-BE49-F238E27FC236}">
                <a16:creationId xmlns:a16="http://schemas.microsoft.com/office/drawing/2014/main" id="{F9487FE7-66B8-EF92-618F-6740B263B2BF}"/>
              </a:ext>
            </a:extLst>
          </p:cNvPr>
          <p:cNvGrpSpPr>
            <a:grpSpLocks noChangeAspect="1"/>
          </p:cNvGrpSpPr>
          <p:nvPr/>
        </p:nvGrpSpPr>
        <p:grpSpPr bwMode="gray">
          <a:xfrm>
            <a:off x="6357045" y="5294026"/>
            <a:ext cx="299003" cy="296951"/>
            <a:chOff x="-3633337" y="1712137"/>
            <a:chExt cx="518060" cy="514437"/>
          </a:xfrm>
          <a:solidFill>
            <a:sysClr val="window" lastClr="FFFFFF"/>
          </a:solidFill>
        </p:grpSpPr>
        <p:sp>
          <p:nvSpPr>
            <p:cNvPr id="208" name="Freeform 41">
              <a:extLst>
                <a:ext uri="{FF2B5EF4-FFF2-40B4-BE49-F238E27FC236}">
                  <a16:creationId xmlns:a16="http://schemas.microsoft.com/office/drawing/2014/main" id="{330F4AB5-2BF7-02D9-B60A-C7AD0B330804}"/>
                </a:ext>
              </a:extLst>
            </p:cNvPr>
            <p:cNvSpPr>
              <a:spLocks noEditPoints="1"/>
            </p:cNvSpPr>
            <p:nvPr/>
          </p:nvSpPr>
          <p:spPr bwMode="gray">
            <a:xfrm>
              <a:off x="-3633337" y="1712137"/>
              <a:ext cx="356390" cy="355484"/>
            </a:xfrm>
            <a:custGeom>
              <a:avLst/>
              <a:gdLst>
                <a:gd name="T0" fmla="*/ 102 w 333"/>
                <a:gd name="T1" fmla="*/ 327 h 332"/>
                <a:gd name="T2" fmla="*/ 86 w 333"/>
                <a:gd name="T3" fmla="*/ 268 h 332"/>
                <a:gd name="T4" fmla="*/ 67 w 333"/>
                <a:gd name="T5" fmla="*/ 249 h 332"/>
                <a:gd name="T6" fmla="*/ 4 w 333"/>
                <a:gd name="T7" fmla="*/ 225 h 332"/>
                <a:gd name="T8" fmla="*/ 42 w 333"/>
                <a:gd name="T9" fmla="*/ 175 h 332"/>
                <a:gd name="T10" fmla="*/ 9 w 333"/>
                <a:gd name="T11" fmla="*/ 134 h 332"/>
                <a:gd name="T12" fmla="*/ 6 w 333"/>
                <a:gd name="T13" fmla="*/ 103 h 332"/>
                <a:gd name="T14" fmla="*/ 65 w 333"/>
                <a:gd name="T15" fmla="*/ 87 h 332"/>
                <a:gd name="T16" fmla="*/ 84 w 333"/>
                <a:gd name="T17" fmla="*/ 68 h 332"/>
                <a:gd name="T18" fmla="*/ 109 w 333"/>
                <a:gd name="T19" fmla="*/ 4 h 332"/>
                <a:gd name="T20" fmla="*/ 159 w 333"/>
                <a:gd name="T21" fmla="*/ 42 h 332"/>
                <a:gd name="T22" fmla="*/ 199 w 333"/>
                <a:gd name="T23" fmla="*/ 10 h 332"/>
                <a:gd name="T24" fmla="*/ 241 w 333"/>
                <a:gd name="T25" fmla="*/ 11 h 332"/>
                <a:gd name="T26" fmla="*/ 249 w 333"/>
                <a:gd name="T27" fmla="*/ 73 h 332"/>
                <a:gd name="T28" fmla="*/ 300 w 333"/>
                <a:gd name="T29" fmla="*/ 79 h 332"/>
                <a:gd name="T30" fmla="*/ 323 w 333"/>
                <a:gd name="T31" fmla="*/ 131 h 332"/>
                <a:gd name="T32" fmla="*/ 291 w 333"/>
                <a:gd name="T33" fmla="*/ 171 h 332"/>
                <a:gd name="T34" fmla="*/ 331 w 333"/>
                <a:gd name="T35" fmla="*/ 220 h 332"/>
                <a:gd name="T36" fmla="*/ 302 w 333"/>
                <a:gd name="T37" fmla="*/ 252 h 332"/>
                <a:gd name="T38" fmla="*/ 252 w 333"/>
                <a:gd name="T39" fmla="*/ 258 h 332"/>
                <a:gd name="T40" fmla="*/ 244 w 333"/>
                <a:gd name="T41" fmla="*/ 321 h 332"/>
                <a:gd name="T42" fmla="*/ 181 w 333"/>
                <a:gd name="T43" fmla="*/ 295 h 332"/>
                <a:gd name="T44" fmla="*/ 154 w 333"/>
                <a:gd name="T45" fmla="*/ 295 h 332"/>
                <a:gd name="T46" fmla="*/ 68 w 333"/>
                <a:gd name="T47" fmla="*/ 235 h 332"/>
                <a:gd name="T48" fmla="*/ 101 w 333"/>
                <a:gd name="T49" fmla="*/ 270 h 332"/>
                <a:gd name="T50" fmla="*/ 107 w 333"/>
                <a:gd name="T51" fmla="*/ 314 h 332"/>
                <a:gd name="T52" fmla="*/ 143 w 333"/>
                <a:gd name="T53" fmla="*/ 287 h 332"/>
                <a:gd name="T54" fmla="*/ 193 w 333"/>
                <a:gd name="T55" fmla="*/ 286 h 332"/>
                <a:gd name="T56" fmla="*/ 238 w 333"/>
                <a:gd name="T57" fmla="*/ 308 h 332"/>
                <a:gd name="T58" fmla="*/ 241 w 333"/>
                <a:gd name="T59" fmla="*/ 248 h 332"/>
                <a:gd name="T60" fmla="*/ 305 w 333"/>
                <a:gd name="T61" fmla="*/ 238 h 332"/>
                <a:gd name="T62" fmla="*/ 317 w 333"/>
                <a:gd name="T63" fmla="*/ 216 h 332"/>
                <a:gd name="T64" fmla="*/ 277 w 333"/>
                <a:gd name="T65" fmla="*/ 171 h 332"/>
                <a:gd name="T66" fmla="*/ 314 w 333"/>
                <a:gd name="T67" fmla="*/ 119 h 332"/>
                <a:gd name="T68" fmla="*/ 303 w 333"/>
                <a:gd name="T69" fmla="*/ 93 h 332"/>
                <a:gd name="T70" fmla="*/ 239 w 333"/>
                <a:gd name="T71" fmla="*/ 84 h 332"/>
                <a:gd name="T72" fmla="*/ 235 w 333"/>
                <a:gd name="T73" fmla="*/ 24 h 332"/>
                <a:gd name="T74" fmla="*/ 211 w 333"/>
                <a:gd name="T75" fmla="*/ 18 h 332"/>
                <a:gd name="T76" fmla="*/ 159 w 333"/>
                <a:gd name="T77" fmla="*/ 57 h 332"/>
                <a:gd name="T78" fmla="*/ 114 w 333"/>
                <a:gd name="T79" fmla="*/ 18 h 332"/>
                <a:gd name="T80" fmla="*/ 98 w 333"/>
                <a:gd name="T81" fmla="*/ 65 h 332"/>
                <a:gd name="T82" fmla="*/ 63 w 333"/>
                <a:gd name="T83" fmla="*/ 101 h 332"/>
                <a:gd name="T84" fmla="*/ 19 w 333"/>
                <a:gd name="T85" fmla="*/ 108 h 332"/>
                <a:gd name="T86" fmla="*/ 47 w 333"/>
                <a:gd name="T87" fmla="*/ 143 h 332"/>
                <a:gd name="T88" fmla="*/ 47 w 333"/>
                <a:gd name="T89" fmla="*/ 193 h 332"/>
                <a:gd name="T90" fmla="*/ 26 w 333"/>
                <a:gd name="T91" fmla="*/ 239 h 332"/>
                <a:gd name="T92" fmla="*/ 68 w 333"/>
                <a:gd name="T93" fmla="*/ 235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3" h="332">
                  <a:moveTo>
                    <a:pt x="118" y="332"/>
                  </a:moveTo>
                  <a:cubicBezTo>
                    <a:pt x="116" y="332"/>
                    <a:pt x="115" y="332"/>
                    <a:pt x="113" y="331"/>
                  </a:cubicBezTo>
                  <a:cubicBezTo>
                    <a:pt x="113" y="331"/>
                    <a:pt x="109" y="330"/>
                    <a:pt x="102" y="327"/>
                  </a:cubicBezTo>
                  <a:cubicBezTo>
                    <a:pt x="96" y="325"/>
                    <a:pt x="92" y="323"/>
                    <a:pt x="92" y="323"/>
                  </a:cubicBezTo>
                  <a:cubicBezTo>
                    <a:pt x="85" y="319"/>
                    <a:pt x="80" y="311"/>
                    <a:pt x="81" y="303"/>
                  </a:cubicBezTo>
                  <a:cubicBezTo>
                    <a:pt x="86" y="268"/>
                    <a:pt x="86" y="268"/>
                    <a:pt x="86" y="268"/>
                  </a:cubicBezTo>
                  <a:cubicBezTo>
                    <a:pt x="87" y="266"/>
                    <a:pt x="85" y="262"/>
                    <a:pt x="84" y="260"/>
                  </a:cubicBezTo>
                  <a:cubicBezTo>
                    <a:pt x="75" y="252"/>
                    <a:pt x="75" y="252"/>
                    <a:pt x="75" y="252"/>
                  </a:cubicBezTo>
                  <a:cubicBezTo>
                    <a:pt x="73" y="250"/>
                    <a:pt x="70" y="249"/>
                    <a:pt x="67" y="249"/>
                  </a:cubicBezTo>
                  <a:cubicBezTo>
                    <a:pt x="32" y="255"/>
                    <a:pt x="32" y="255"/>
                    <a:pt x="32" y="255"/>
                  </a:cubicBezTo>
                  <a:cubicBezTo>
                    <a:pt x="25" y="256"/>
                    <a:pt x="16" y="252"/>
                    <a:pt x="13" y="245"/>
                  </a:cubicBezTo>
                  <a:cubicBezTo>
                    <a:pt x="4" y="225"/>
                    <a:pt x="4" y="225"/>
                    <a:pt x="4" y="225"/>
                  </a:cubicBezTo>
                  <a:cubicBezTo>
                    <a:pt x="1" y="217"/>
                    <a:pt x="4" y="208"/>
                    <a:pt x="10" y="203"/>
                  </a:cubicBezTo>
                  <a:cubicBezTo>
                    <a:pt x="39" y="182"/>
                    <a:pt x="39" y="182"/>
                    <a:pt x="39" y="182"/>
                  </a:cubicBezTo>
                  <a:cubicBezTo>
                    <a:pt x="40" y="180"/>
                    <a:pt x="42" y="177"/>
                    <a:pt x="42" y="175"/>
                  </a:cubicBezTo>
                  <a:cubicBezTo>
                    <a:pt x="42" y="163"/>
                    <a:pt x="42" y="163"/>
                    <a:pt x="42" y="163"/>
                  </a:cubicBezTo>
                  <a:cubicBezTo>
                    <a:pt x="42" y="160"/>
                    <a:pt x="40" y="156"/>
                    <a:pt x="38" y="155"/>
                  </a:cubicBezTo>
                  <a:cubicBezTo>
                    <a:pt x="9" y="134"/>
                    <a:pt x="9" y="134"/>
                    <a:pt x="9" y="134"/>
                  </a:cubicBezTo>
                  <a:cubicBezTo>
                    <a:pt x="3" y="130"/>
                    <a:pt x="0" y="121"/>
                    <a:pt x="2" y="113"/>
                  </a:cubicBezTo>
                  <a:cubicBezTo>
                    <a:pt x="2" y="113"/>
                    <a:pt x="2" y="113"/>
                    <a:pt x="2" y="113"/>
                  </a:cubicBezTo>
                  <a:cubicBezTo>
                    <a:pt x="2" y="113"/>
                    <a:pt x="3" y="109"/>
                    <a:pt x="6" y="103"/>
                  </a:cubicBezTo>
                  <a:cubicBezTo>
                    <a:pt x="9" y="96"/>
                    <a:pt x="11" y="92"/>
                    <a:pt x="11" y="92"/>
                  </a:cubicBezTo>
                  <a:cubicBezTo>
                    <a:pt x="14" y="85"/>
                    <a:pt x="23" y="81"/>
                    <a:pt x="30" y="82"/>
                  </a:cubicBezTo>
                  <a:cubicBezTo>
                    <a:pt x="65" y="87"/>
                    <a:pt x="65" y="87"/>
                    <a:pt x="65" y="87"/>
                  </a:cubicBezTo>
                  <a:cubicBezTo>
                    <a:pt x="67" y="87"/>
                    <a:pt x="71" y="86"/>
                    <a:pt x="73" y="84"/>
                  </a:cubicBezTo>
                  <a:cubicBezTo>
                    <a:pt x="81" y="76"/>
                    <a:pt x="81" y="76"/>
                    <a:pt x="81" y="76"/>
                  </a:cubicBezTo>
                  <a:cubicBezTo>
                    <a:pt x="83" y="74"/>
                    <a:pt x="85" y="70"/>
                    <a:pt x="84" y="68"/>
                  </a:cubicBezTo>
                  <a:cubicBezTo>
                    <a:pt x="78" y="33"/>
                    <a:pt x="78" y="33"/>
                    <a:pt x="78" y="33"/>
                  </a:cubicBezTo>
                  <a:cubicBezTo>
                    <a:pt x="77" y="25"/>
                    <a:pt x="81" y="17"/>
                    <a:pt x="88" y="13"/>
                  </a:cubicBezTo>
                  <a:cubicBezTo>
                    <a:pt x="109" y="4"/>
                    <a:pt x="109" y="4"/>
                    <a:pt x="109" y="4"/>
                  </a:cubicBezTo>
                  <a:cubicBezTo>
                    <a:pt x="116" y="2"/>
                    <a:pt x="126" y="4"/>
                    <a:pt x="130" y="11"/>
                  </a:cubicBezTo>
                  <a:cubicBezTo>
                    <a:pt x="152" y="39"/>
                    <a:pt x="152" y="39"/>
                    <a:pt x="152" y="39"/>
                  </a:cubicBezTo>
                  <a:cubicBezTo>
                    <a:pt x="153" y="41"/>
                    <a:pt x="157" y="42"/>
                    <a:pt x="159" y="42"/>
                  </a:cubicBezTo>
                  <a:cubicBezTo>
                    <a:pt x="171" y="42"/>
                    <a:pt x="171" y="42"/>
                    <a:pt x="171" y="42"/>
                  </a:cubicBezTo>
                  <a:cubicBezTo>
                    <a:pt x="173" y="42"/>
                    <a:pt x="177" y="40"/>
                    <a:pt x="178" y="39"/>
                  </a:cubicBezTo>
                  <a:cubicBezTo>
                    <a:pt x="199" y="10"/>
                    <a:pt x="199" y="10"/>
                    <a:pt x="199" y="10"/>
                  </a:cubicBezTo>
                  <a:cubicBezTo>
                    <a:pt x="203" y="3"/>
                    <a:pt x="212" y="0"/>
                    <a:pt x="220" y="3"/>
                  </a:cubicBezTo>
                  <a:cubicBezTo>
                    <a:pt x="220" y="3"/>
                    <a:pt x="224" y="4"/>
                    <a:pt x="231" y="6"/>
                  </a:cubicBezTo>
                  <a:cubicBezTo>
                    <a:pt x="237" y="9"/>
                    <a:pt x="241" y="11"/>
                    <a:pt x="241" y="11"/>
                  </a:cubicBezTo>
                  <a:cubicBezTo>
                    <a:pt x="248" y="15"/>
                    <a:pt x="253" y="23"/>
                    <a:pt x="251" y="31"/>
                  </a:cubicBezTo>
                  <a:cubicBezTo>
                    <a:pt x="246" y="66"/>
                    <a:pt x="246" y="66"/>
                    <a:pt x="246" y="66"/>
                  </a:cubicBezTo>
                  <a:cubicBezTo>
                    <a:pt x="246" y="68"/>
                    <a:pt x="247" y="72"/>
                    <a:pt x="249" y="73"/>
                  </a:cubicBezTo>
                  <a:cubicBezTo>
                    <a:pt x="258" y="82"/>
                    <a:pt x="258" y="82"/>
                    <a:pt x="258" y="82"/>
                  </a:cubicBezTo>
                  <a:cubicBezTo>
                    <a:pt x="260" y="84"/>
                    <a:pt x="263" y="85"/>
                    <a:pt x="265" y="85"/>
                  </a:cubicBezTo>
                  <a:cubicBezTo>
                    <a:pt x="300" y="79"/>
                    <a:pt x="300" y="79"/>
                    <a:pt x="300" y="79"/>
                  </a:cubicBezTo>
                  <a:cubicBezTo>
                    <a:pt x="308" y="77"/>
                    <a:pt x="317" y="82"/>
                    <a:pt x="320" y="89"/>
                  </a:cubicBezTo>
                  <a:cubicBezTo>
                    <a:pt x="329" y="109"/>
                    <a:pt x="329" y="109"/>
                    <a:pt x="329" y="109"/>
                  </a:cubicBezTo>
                  <a:cubicBezTo>
                    <a:pt x="332" y="117"/>
                    <a:pt x="329" y="126"/>
                    <a:pt x="323" y="131"/>
                  </a:cubicBezTo>
                  <a:cubicBezTo>
                    <a:pt x="294" y="152"/>
                    <a:pt x="294" y="152"/>
                    <a:pt x="294" y="152"/>
                  </a:cubicBezTo>
                  <a:cubicBezTo>
                    <a:pt x="293" y="153"/>
                    <a:pt x="291" y="157"/>
                    <a:pt x="291" y="159"/>
                  </a:cubicBezTo>
                  <a:cubicBezTo>
                    <a:pt x="291" y="171"/>
                    <a:pt x="291" y="171"/>
                    <a:pt x="291" y="171"/>
                  </a:cubicBezTo>
                  <a:cubicBezTo>
                    <a:pt x="291" y="174"/>
                    <a:pt x="293" y="178"/>
                    <a:pt x="295" y="179"/>
                  </a:cubicBezTo>
                  <a:cubicBezTo>
                    <a:pt x="324" y="199"/>
                    <a:pt x="324" y="199"/>
                    <a:pt x="324" y="199"/>
                  </a:cubicBezTo>
                  <a:cubicBezTo>
                    <a:pt x="330" y="204"/>
                    <a:pt x="333" y="213"/>
                    <a:pt x="331" y="220"/>
                  </a:cubicBezTo>
                  <a:cubicBezTo>
                    <a:pt x="331" y="220"/>
                    <a:pt x="329" y="225"/>
                    <a:pt x="327" y="231"/>
                  </a:cubicBezTo>
                  <a:cubicBezTo>
                    <a:pt x="324" y="238"/>
                    <a:pt x="322" y="242"/>
                    <a:pt x="322" y="242"/>
                  </a:cubicBezTo>
                  <a:cubicBezTo>
                    <a:pt x="319" y="249"/>
                    <a:pt x="310" y="253"/>
                    <a:pt x="302" y="252"/>
                  </a:cubicBezTo>
                  <a:cubicBezTo>
                    <a:pt x="267" y="247"/>
                    <a:pt x="267" y="247"/>
                    <a:pt x="267" y="247"/>
                  </a:cubicBezTo>
                  <a:cubicBezTo>
                    <a:pt x="265" y="247"/>
                    <a:pt x="261" y="248"/>
                    <a:pt x="260" y="250"/>
                  </a:cubicBezTo>
                  <a:cubicBezTo>
                    <a:pt x="252" y="258"/>
                    <a:pt x="252" y="258"/>
                    <a:pt x="252" y="258"/>
                  </a:cubicBezTo>
                  <a:cubicBezTo>
                    <a:pt x="250" y="260"/>
                    <a:pt x="248" y="264"/>
                    <a:pt x="249" y="266"/>
                  </a:cubicBezTo>
                  <a:cubicBezTo>
                    <a:pt x="255" y="301"/>
                    <a:pt x="255" y="301"/>
                    <a:pt x="255" y="301"/>
                  </a:cubicBezTo>
                  <a:cubicBezTo>
                    <a:pt x="256" y="309"/>
                    <a:pt x="252" y="317"/>
                    <a:pt x="244" y="321"/>
                  </a:cubicBezTo>
                  <a:cubicBezTo>
                    <a:pt x="224" y="329"/>
                    <a:pt x="224" y="329"/>
                    <a:pt x="224" y="329"/>
                  </a:cubicBezTo>
                  <a:cubicBezTo>
                    <a:pt x="216" y="332"/>
                    <a:pt x="207" y="330"/>
                    <a:pt x="202" y="323"/>
                  </a:cubicBezTo>
                  <a:cubicBezTo>
                    <a:pt x="181" y="295"/>
                    <a:pt x="181" y="295"/>
                    <a:pt x="181" y="295"/>
                  </a:cubicBezTo>
                  <a:cubicBezTo>
                    <a:pt x="180" y="293"/>
                    <a:pt x="176" y="291"/>
                    <a:pt x="174" y="292"/>
                  </a:cubicBezTo>
                  <a:cubicBezTo>
                    <a:pt x="162" y="292"/>
                    <a:pt x="162" y="292"/>
                    <a:pt x="162" y="292"/>
                  </a:cubicBezTo>
                  <a:cubicBezTo>
                    <a:pt x="159" y="292"/>
                    <a:pt x="156" y="293"/>
                    <a:pt x="154" y="295"/>
                  </a:cubicBezTo>
                  <a:cubicBezTo>
                    <a:pt x="134" y="324"/>
                    <a:pt x="134" y="324"/>
                    <a:pt x="134" y="324"/>
                  </a:cubicBezTo>
                  <a:cubicBezTo>
                    <a:pt x="130" y="329"/>
                    <a:pt x="124" y="332"/>
                    <a:pt x="118" y="332"/>
                  </a:cubicBezTo>
                  <a:close/>
                  <a:moveTo>
                    <a:pt x="68" y="235"/>
                  </a:moveTo>
                  <a:cubicBezTo>
                    <a:pt x="74" y="235"/>
                    <a:pt x="81" y="237"/>
                    <a:pt x="86" y="242"/>
                  </a:cubicBezTo>
                  <a:cubicBezTo>
                    <a:pt x="94" y="250"/>
                    <a:pt x="94" y="250"/>
                    <a:pt x="94" y="250"/>
                  </a:cubicBezTo>
                  <a:cubicBezTo>
                    <a:pt x="99" y="254"/>
                    <a:pt x="102" y="263"/>
                    <a:pt x="101" y="270"/>
                  </a:cubicBezTo>
                  <a:cubicBezTo>
                    <a:pt x="96" y="305"/>
                    <a:pt x="96" y="305"/>
                    <a:pt x="96" y="305"/>
                  </a:cubicBezTo>
                  <a:cubicBezTo>
                    <a:pt x="95" y="307"/>
                    <a:pt x="97" y="309"/>
                    <a:pt x="98" y="310"/>
                  </a:cubicBezTo>
                  <a:cubicBezTo>
                    <a:pt x="98" y="310"/>
                    <a:pt x="102" y="312"/>
                    <a:pt x="107" y="314"/>
                  </a:cubicBezTo>
                  <a:cubicBezTo>
                    <a:pt x="113" y="316"/>
                    <a:pt x="117" y="317"/>
                    <a:pt x="117" y="317"/>
                  </a:cubicBezTo>
                  <a:cubicBezTo>
                    <a:pt x="119" y="318"/>
                    <a:pt x="121" y="317"/>
                    <a:pt x="122" y="316"/>
                  </a:cubicBezTo>
                  <a:cubicBezTo>
                    <a:pt x="143" y="287"/>
                    <a:pt x="143" y="287"/>
                    <a:pt x="143" y="287"/>
                  </a:cubicBezTo>
                  <a:cubicBezTo>
                    <a:pt x="147" y="281"/>
                    <a:pt x="155" y="277"/>
                    <a:pt x="162" y="277"/>
                  </a:cubicBezTo>
                  <a:cubicBezTo>
                    <a:pt x="174" y="277"/>
                    <a:pt x="174" y="277"/>
                    <a:pt x="174" y="277"/>
                  </a:cubicBezTo>
                  <a:cubicBezTo>
                    <a:pt x="180" y="277"/>
                    <a:pt x="189" y="280"/>
                    <a:pt x="193" y="286"/>
                  </a:cubicBezTo>
                  <a:cubicBezTo>
                    <a:pt x="214" y="315"/>
                    <a:pt x="214" y="315"/>
                    <a:pt x="214" y="315"/>
                  </a:cubicBezTo>
                  <a:cubicBezTo>
                    <a:pt x="215" y="316"/>
                    <a:pt x="217" y="316"/>
                    <a:pt x="219" y="316"/>
                  </a:cubicBezTo>
                  <a:cubicBezTo>
                    <a:pt x="238" y="308"/>
                    <a:pt x="238" y="308"/>
                    <a:pt x="238" y="308"/>
                  </a:cubicBezTo>
                  <a:cubicBezTo>
                    <a:pt x="239" y="307"/>
                    <a:pt x="240" y="305"/>
                    <a:pt x="240" y="303"/>
                  </a:cubicBezTo>
                  <a:cubicBezTo>
                    <a:pt x="234" y="268"/>
                    <a:pt x="234" y="268"/>
                    <a:pt x="234" y="268"/>
                  </a:cubicBezTo>
                  <a:cubicBezTo>
                    <a:pt x="233" y="261"/>
                    <a:pt x="236" y="253"/>
                    <a:pt x="241" y="248"/>
                  </a:cubicBezTo>
                  <a:cubicBezTo>
                    <a:pt x="249" y="240"/>
                    <a:pt x="249" y="240"/>
                    <a:pt x="249" y="240"/>
                  </a:cubicBezTo>
                  <a:cubicBezTo>
                    <a:pt x="254" y="235"/>
                    <a:pt x="262" y="231"/>
                    <a:pt x="269" y="232"/>
                  </a:cubicBezTo>
                  <a:cubicBezTo>
                    <a:pt x="305" y="238"/>
                    <a:pt x="305" y="238"/>
                    <a:pt x="305" y="238"/>
                  </a:cubicBezTo>
                  <a:cubicBezTo>
                    <a:pt x="306" y="238"/>
                    <a:pt x="309" y="237"/>
                    <a:pt x="309" y="235"/>
                  </a:cubicBezTo>
                  <a:cubicBezTo>
                    <a:pt x="309" y="235"/>
                    <a:pt x="311" y="231"/>
                    <a:pt x="313" y="226"/>
                  </a:cubicBezTo>
                  <a:cubicBezTo>
                    <a:pt x="316" y="220"/>
                    <a:pt x="317" y="216"/>
                    <a:pt x="317" y="216"/>
                  </a:cubicBezTo>
                  <a:cubicBezTo>
                    <a:pt x="317" y="215"/>
                    <a:pt x="316" y="212"/>
                    <a:pt x="315" y="211"/>
                  </a:cubicBezTo>
                  <a:cubicBezTo>
                    <a:pt x="286" y="191"/>
                    <a:pt x="286" y="191"/>
                    <a:pt x="286" y="191"/>
                  </a:cubicBezTo>
                  <a:cubicBezTo>
                    <a:pt x="280" y="187"/>
                    <a:pt x="276" y="178"/>
                    <a:pt x="277" y="171"/>
                  </a:cubicBezTo>
                  <a:cubicBezTo>
                    <a:pt x="277" y="160"/>
                    <a:pt x="277" y="160"/>
                    <a:pt x="277" y="160"/>
                  </a:cubicBezTo>
                  <a:cubicBezTo>
                    <a:pt x="276" y="153"/>
                    <a:pt x="280" y="145"/>
                    <a:pt x="286" y="140"/>
                  </a:cubicBezTo>
                  <a:cubicBezTo>
                    <a:pt x="314" y="119"/>
                    <a:pt x="314" y="119"/>
                    <a:pt x="314" y="119"/>
                  </a:cubicBezTo>
                  <a:cubicBezTo>
                    <a:pt x="315" y="118"/>
                    <a:pt x="316" y="116"/>
                    <a:pt x="315" y="115"/>
                  </a:cubicBezTo>
                  <a:cubicBezTo>
                    <a:pt x="307" y="95"/>
                    <a:pt x="307" y="95"/>
                    <a:pt x="307" y="95"/>
                  </a:cubicBezTo>
                  <a:cubicBezTo>
                    <a:pt x="307" y="94"/>
                    <a:pt x="304" y="93"/>
                    <a:pt x="303" y="93"/>
                  </a:cubicBezTo>
                  <a:cubicBezTo>
                    <a:pt x="268" y="99"/>
                    <a:pt x="268" y="99"/>
                    <a:pt x="268" y="99"/>
                  </a:cubicBezTo>
                  <a:cubicBezTo>
                    <a:pt x="261" y="100"/>
                    <a:pt x="252" y="97"/>
                    <a:pt x="247" y="92"/>
                  </a:cubicBezTo>
                  <a:cubicBezTo>
                    <a:pt x="239" y="84"/>
                    <a:pt x="239" y="84"/>
                    <a:pt x="239" y="84"/>
                  </a:cubicBezTo>
                  <a:cubicBezTo>
                    <a:pt x="234" y="80"/>
                    <a:pt x="231" y="71"/>
                    <a:pt x="232" y="64"/>
                  </a:cubicBezTo>
                  <a:cubicBezTo>
                    <a:pt x="237" y="29"/>
                    <a:pt x="237" y="29"/>
                    <a:pt x="237" y="29"/>
                  </a:cubicBezTo>
                  <a:cubicBezTo>
                    <a:pt x="237" y="27"/>
                    <a:pt x="236" y="25"/>
                    <a:pt x="235" y="24"/>
                  </a:cubicBezTo>
                  <a:cubicBezTo>
                    <a:pt x="235" y="24"/>
                    <a:pt x="231" y="22"/>
                    <a:pt x="225" y="20"/>
                  </a:cubicBezTo>
                  <a:cubicBezTo>
                    <a:pt x="220" y="18"/>
                    <a:pt x="216" y="17"/>
                    <a:pt x="216" y="16"/>
                  </a:cubicBezTo>
                  <a:cubicBezTo>
                    <a:pt x="214" y="16"/>
                    <a:pt x="212" y="17"/>
                    <a:pt x="211" y="18"/>
                  </a:cubicBezTo>
                  <a:cubicBezTo>
                    <a:pt x="190" y="47"/>
                    <a:pt x="190" y="47"/>
                    <a:pt x="190" y="47"/>
                  </a:cubicBezTo>
                  <a:cubicBezTo>
                    <a:pt x="186" y="53"/>
                    <a:pt x="178" y="57"/>
                    <a:pt x="171" y="57"/>
                  </a:cubicBezTo>
                  <a:cubicBezTo>
                    <a:pt x="159" y="57"/>
                    <a:pt x="159" y="57"/>
                    <a:pt x="159" y="57"/>
                  </a:cubicBezTo>
                  <a:cubicBezTo>
                    <a:pt x="153" y="57"/>
                    <a:pt x="144" y="53"/>
                    <a:pt x="140" y="48"/>
                  </a:cubicBezTo>
                  <a:cubicBezTo>
                    <a:pt x="119" y="19"/>
                    <a:pt x="119" y="19"/>
                    <a:pt x="119" y="19"/>
                  </a:cubicBezTo>
                  <a:cubicBezTo>
                    <a:pt x="118" y="18"/>
                    <a:pt x="115" y="17"/>
                    <a:pt x="114" y="18"/>
                  </a:cubicBezTo>
                  <a:cubicBezTo>
                    <a:pt x="94" y="26"/>
                    <a:pt x="94" y="26"/>
                    <a:pt x="94" y="26"/>
                  </a:cubicBezTo>
                  <a:cubicBezTo>
                    <a:pt x="94" y="27"/>
                    <a:pt x="92" y="29"/>
                    <a:pt x="93" y="30"/>
                  </a:cubicBezTo>
                  <a:cubicBezTo>
                    <a:pt x="98" y="65"/>
                    <a:pt x="98" y="65"/>
                    <a:pt x="98" y="65"/>
                  </a:cubicBezTo>
                  <a:cubicBezTo>
                    <a:pt x="100" y="72"/>
                    <a:pt x="97" y="81"/>
                    <a:pt x="91" y="86"/>
                  </a:cubicBezTo>
                  <a:cubicBezTo>
                    <a:pt x="84" y="94"/>
                    <a:pt x="84" y="94"/>
                    <a:pt x="84" y="94"/>
                  </a:cubicBezTo>
                  <a:cubicBezTo>
                    <a:pt x="79" y="99"/>
                    <a:pt x="70" y="102"/>
                    <a:pt x="63" y="101"/>
                  </a:cubicBezTo>
                  <a:cubicBezTo>
                    <a:pt x="28" y="96"/>
                    <a:pt x="28" y="96"/>
                    <a:pt x="28" y="96"/>
                  </a:cubicBezTo>
                  <a:cubicBezTo>
                    <a:pt x="27" y="96"/>
                    <a:pt x="24" y="97"/>
                    <a:pt x="24" y="99"/>
                  </a:cubicBezTo>
                  <a:cubicBezTo>
                    <a:pt x="24" y="99"/>
                    <a:pt x="22" y="102"/>
                    <a:pt x="19" y="108"/>
                  </a:cubicBezTo>
                  <a:cubicBezTo>
                    <a:pt x="17" y="114"/>
                    <a:pt x="16" y="117"/>
                    <a:pt x="16" y="118"/>
                  </a:cubicBezTo>
                  <a:cubicBezTo>
                    <a:pt x="16" y="119"/>
                    <a:pt x="16" y="122"/>
                    <a:pt x="18" y="123"/>
                  </a:cubicBezTo>
                  <a:cubicBezTo>
                    <a:pt x="47" y="143"/>
                    <a:pt x="47" y="143"/>
                    <a:pt x="47" y="143"/>
                  </a:cubicBezTo>
                  <a:cubicBezTo>
                    <a:pt x="52" y="147"/>
                    <a:pt x="56" y="156"/>
                    <a:pt x="56" y="163"/>
                  </a:cubicBezTo>
                  <a:cubicBezTo>
                    <a:pt x="56" y="174"/>
                    <a:pt x="56" y="174"/>
                    <a:pt x="56" y="174"/>
                  </a:cubicBezTo>
                  <a:cubicBezTo>
                    <a:pt x="57" y="181"/>
                    <a:pt x="53" y="189"/>
                    <a:pt x="47" y="193"/>
                  </a:cubicBezTo>
                  <a:cubicBezTo>
                    <a:pt x="19" y="215"/>
                    <a:pt x="19" y="215"/>
                    <a:pt x="19" y="215"/>
                  </a:cubicBezTo>
                  <a:cubicBezTo>
                    <a:pt x="18" y="215"/>
                    <a:pt x="17" y="218"/>
                    <a:pt x="17" y="219"/>
                  </a:cubicBezTo>
                  <a:cubicBezTo>
                    <a:pt x="26" y="239"/>
                    <a:pt x="26" y="239"/>
                    <a:pt x="26" y="239"/>
                  </a:cubicBezTo>
                  <a:cubicBezTo>
                    <a:pt x="26" y="240"/>
                    <a:pt x="29" y="241"/>
                    <a:pt x="30" y="241"/>
                  </a:cubicBezTo>
                  <a:cubicBezTo>
                    <a:pt x="65" y="235"/>
                    <a:pt x="65" y="235"/>
                    <a:pt x="65" y="235"/>
                  </a:cubicBezTo>
                  <a:cubicBezTo>
                    <a:pt x="66" y="235"/>
                    <a:pt x="67" y="235"/>
                    <a:pt x="68"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9" name="Freeform 42">
              <a:extLst>
                <a:ext uri="{FF2B5EF4-FFF2-40B4-BE49-F238E27FC236}">
                  <a16:creationId xmlns:a16="http://schemas.microsoft.com/office/drawing/2014/main" id="{F3DA55FA-C2AD-2E89-9621-E6E99C451A8A}"/>
                </a:ext>
              </a:extLst>
            </p:cNvPr>
            <p:cNvSpPr>
              <a:spLocks noEditPoints="1"/>
            </p:cNvSpPr>
            <p:nvPr/>
          </p:nvSpPr>
          <p:spPr bwMode="gray">
            <a:xfrm>
              <a:off x="-3535977" y="1802254"/>
              <a:ext cx="161666" cy="166647"/>
            </a:xfrm>
            <a:custGeom>
              <a:avLst/>
              <a:gdLst>
                <a:gd name="T0" fmla="*/ 75 w 151"/>
                <a:gd name="T1" fmla="*/ 156 h 156"/>
                <a:gd name="T2" fmla="*/ 48 w 151"/>
                <a:gd name="T3" fmla="*/ 151 h 156"/>
                <a:gd name="T4" fmla="*/ 8 w 151"/>
                <a:gd name="T5" fmla="*/ 112 h 156"/>
                <a:gd name="T6" fmla="*/ 7 w 151"/>
                <a:gd name="T7" fmla="*/ 56 h 156"/>
                <a:gd name="T8" fmla="*/ 103 w 151"/>
                <a:gd name="T9" fmla="*/ 15 h 156"/>
                <a:gd name="T10" fmla="*/ 143 w 151"/>
                <a:gd name="T11" fmla="*/ 54 h 156"/>
                <a:gd name="T12" fmla="*/ 144 w 151"/>
                <a:gd name="T13" fmla="*/ 110 h 156"/>
                <a:gd name="T14" fmla="*/ 104 w 151"/>
                <a:gd name="T15" fmla="*/ 150 h 156"/>
                <a:gd name="T16" fmla="*/ 75 w 151"/>
                <a:gd name="T17" fmla="*/ 156 h 156"/>
                <a:gd name="T18" fmla="*/ 75 w 151"/>
                <a:gd name="T19" fmla="*/ 24 h 156"/>
                <a:gd name="T20" fmla="*/ 21 w 151"/>
                <a:gd name="T21" fmla="*/ 61 h 156"/>
                <a:gd name="T22" fmla="*/ 53 w 151"/>
                <a:gd name="T23" fmla="*/ 138 h 156"/>
                <a:gd name="T24" fmla="*/ 99 w 151"/>
                <a:gd name="T25" fmla="*/ 137 h 156"/>
                <a:gd name="T26" fmla="*/ 130 w 151"/>
                <a:gd name="T27" fmla="*/ 105 h 156"/>
                <a:gd name="T28" fmla="*/ 130 w 151"/>
                <a:gd name="T29" fmla="*/ 60 h 156"/>
                <a:gd name="T30" fmla="*/ 97 w 151"/>
                <a:gd name="T31" fmla="*/ 28 h 156"/>
                <a:gd name="T32" fmla="*/ 75 w 151"/>
                <a:gd name="T33" fmla="*/ 2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156">
                  <a:moveTo>
                    <a:pt x="75" y="156"/>
                  </a:moveTo>
                  <a:cubicBezTo>
                    <a:pt x="66" y="156"/>
                    <a:pt x="57" y="155"/>
                    <a:pt x="48" y="151"/>
                  </a:cubicBezTo>
                  <a:cubicBezTo>
                    <a:pt x="30" y="144"/>
                    <a:pt x="16" y="130"/>
                    <a:pt x="8" y="112"/>
                  </a:cubicBezTo>
                  <a:cubicBezTo>
                    <a:pt x="0" y="94"/>
                    <a:pt x="0" y="74"/>
                    <a:pt x="7" y="56"/>
                  </a:cubicBezTo>
                  <a:cubicBezTo>
                    <a:pt x="22" y="18"/>
                    <a:pt x="65" y="0"/>
                    <a:pt x="103" y="15"/>
                  </a:cubicBezTo>
                  <a:cubicBezTo>
                    <a:pt x="121" y="22"/>
                    <a:pt x="135" y="36"/>
                    <a:pt x="143" y="54"/>
                  </a:cubicBezTo>
                  <a:cubicBezTo>
                    <a:pt x="151" y="72"/>
                    <a:pt x="151" y="92"/>
                    <a:pt x="144" y="110"/>
                  </a:cubicBezTo>
                  <a:cubicBezTo>
                    <a:pt x="136" y="128"/>
                    <a:pt x="122" y="143"/>
                    <a:pt x="104" y="150"/>
                  </a:cubicBezTo>
                  <a:cubicBezTo>
                    <a:pt x="95" y="154"/>
                    <a:pt x="85" y="156"/>
                    <a:pt x="75" y="156"/>
                  </a:cubicBezTo>
                  <a:close/>
                  <a:moveTo>
                    <a:pt x="75" y="24"/>
                  </a:moveTo>
                  <a:cubicBezTo>
                    <a:pt x="52" y="24"/>
                    <a:pt x="30" y="38"/>
                    <a:pt x="21" y="61"/>
                  </a:cubicBezTo>
                  <a:cubicBezTo>
                    <a:pt x="9" y="91"/>
                    <a:pt x="23" y="126"/>
                    <a:pt x="53" y="138"/>
                  </a:cubicBezTo>
                  <a:cubicBezTo>
                    <a:pt x="68" y="143"/>
                    <a:pt x="84" y="143"/>
                    <a:pt x="99" y="137"/>
                  </a:cubicBezTo>
                  <a:cubicBezTo>
                    <a:pt x="113" y="131"/>
                    <a:pt x="124" y="119"/>
                    <a:pt x="130" y="105"/>
                  </a:cubicBezTo>
                  <a:cubicBezTo>
                    <a:pt x="136" y="90"/>
                    <a:pt x="136" y="74"/>
                    <a:pt x="130" y="60"/>
                  </a:cubicBezTo>
                  <a:cubicBezTo>
                    <a:pt x="123" y="45"/>
                    <a:pt x="112" y="34"/>
                    <a:pt x="97" y="28"/>
                  </a:cubicBezTo>
                  <a:cubicBezTo>
                    <a:pt x="90" y="25"/>
                    <a:pt x="83" y="24"/>
                    <a:pt x="7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0" name="Freeform 43">
              <a:extLst>
                <a:ext uri="{FF2B5EF4-FFF2-40B4-BE49-F238E27FC236}">
                  <a16:creationId xmlns:a16="http://schemas.microsoft.com/office/drawing/2014/main" id="{CF4DBF23-6DC9-EB77-8EBC-FDD84BB8293F}"/>
                </a:ext>
              </a:extLst>
            </p:cNvPr>
            <p:cNvSpPr>
              <a:spLocks noEditPoints="1"/>
            </p:cNvSpPr>
            <p:nvPr/>
          </p:nvSpPr>
          <p:spPr bwMode="gray">
            <a:xfrm>
              <a:off x="-3378381" y="1963470"/>
              <a:ext cx="263104" cy="263104"/>
            </a:xfrm>
            <a:custGeom>
              <a:avLst/>
              <a:gdLst>
                <a:gd name="T0" fmla="*/ 121 w 246"/>
                <a:gd name="T1" fmla="*/ 246 h 246"/>
                <a:gd name="T2" fmla="*/ 99 w 246"/>
                <a:gd name="T3" fmla="*/ 234 h 246"/>
                <a:gd name="T4" fmla="*/ 91 w 246"/>
                <a:gd name="T5" fmla="*/ 207 h 246"/>
                <a:gd name="T6" fmla="*/ 80 w 246"/>
                <a:gd name="T7" fmla="*/ 204 h 246"/>
                <a:gd name="T8" fmla="*/ 40 w 246"/>
                <a:gd name="T9" fmla="*/ 214 h 246"/>
                <a:gd name="T10" fmla="*/ 28 w 246"/>
                <a:gd name="T11" fmla="*/ 185 h 246"/>
                <a:gd name="T12" fmla="*/ 41 w 246"/>
                <a:gd name="T13" fmla="*/ 161 h 246"/>
                <a:gd name="T14" fmla="*/ 35 w 246"/>
                <a:gd name="T15" fmla="*/ 150 h 246"/>
                <a:gd name="T16" fmla="*/ 0 w 246"/>
                <a:gd name="T17" fmla="*/ 130 h 246"/>
                <a:gd name="T18" fmla="*/ 0 w 246"/>
                <a:gd name="T19" fmla="*/ 113 h 246"/>
                <a:gd name="T20" fmla="*/ 36 w 246"/>
                <a:gd name="T21" fmla="*/ 94 h 246"/>
                <a:gd name="T22" fmla="*/ 42 w 246"/>
                <a:gd name="T23" fmla="*/ 84 h 246"/>
                <a:gd name="T24" fmla="*/ 30 w 246"/>
                <a:gd name="T25" fmla="*/ 59 h 246"/>
                <a:gd name="T26" fmla="*/ 43 w 246"/>
                <a:gd name="T27" fmla="*/ 30 h 246"/>
                <a:gd name="T28" fmla="*/ 82 w 246"/>
                <a:gd name="T29" fmla="*/ 42 h 246"/>
                <a:gd name="T30" fmla="*/ 94 w 246"/>
                <a:gd name="T31" fmla="*/ 39 h 246"/>
                <a:gd name="T32" fmla="*/ 103 w 246"/>
                <a:gd name="T33" fmla="*/ 12 h 246"/>
                <a:gd name="T34" fmla="*/ 125 w 246"/>
                <a:gd name="T35" fmla="*/ 0 h 246"/>
                <a:gd name="T36" fmla="*/ 146 w 246"/>
                <a:gd name="T37" fmla="*/ 13 h 246"/>
                <a:gd name="T38" fmla="*/ 154 w 246"/>
                <a:gd name="T39" fmla="*/ 40 h 246"/>
                <a:gd name="T40" fmla="*/ 166 w 246"/>
                <a:gd name="T41" fmla="*/ 43 h 246"/>
                <a:gd name="T42" fmla="*/ 205 w 246"/>
                <a:gd name="T43" fmla="*/ 32 h 246"/>
                <a:gd name="T44" fmla="*/ 218 w 246"/>
                <a:gd name="T45" fmla="*/ 62 h 246"/>
                <a:gd name="T46" fmla="*/ 204 w 246"/>
                <a:gd name="T47" fmla="*/ 86 h 246"/>
                <a:gd name="T48" fmla="*/ 210 w 246"/>
                <a:gd name="T49" fmla="*/ 97 h 246"/>
                <a:gd name="T50" fmla="*/ 246 w 246"/>
                <a:gd name="T51" fmla="*/ 117 h 246"/>
                <a:gd name="T52" fmla="*/ 245 w 246"/>
                <a:gd name="T53" fmla="*/ 134 h 246"/>
                <a:gd name="T54" fmla="*/ 209 w 246"/>
                <a:gd name="T55" fmla="*/ 153 h 246"/>
                <a:gd name="T56" fmla="*/ 203 w 246"/>
                <a:gd name="T57" fmla="*/ 163 h 246"/>
                <a:gd name="T58" fmla="*/ 216 w 246"/>
                <a:gd name="T59" fmla="*/ 188 h 246"/>
                <a:gd name="T60" fmla="*/ 203 w 246"/>
                <a:gd name="T61" fmla="*/ 217 h 246"/>
                <a:gd name="T62" fmla="*/ 163 w 246"/>
                <a:gd name="T63" fmla="*/ 205 h 246"/>
                <a:gd name="T64" fmla="*/ 152 w 246"/>
                <a:gd name="T65" fmla="*/ 208 h 246"/>
                <a:gd name="T66" fmla="*/ 143 w 246"/>
                <a:gd name="T67" fmla="*/ 235 h 246"/>
                <a:gd name="T68" fmla="*/ 123 w 246"/>
                <a:gd name="T69" fmla="*/ 246 h 246"/>
                <a:gd name="T70" fmla="*/ 90 w 246"/>
                <a:gd name="T71" fmla="*/ 191 h 246"/>
                <a:gd name="T72" fmla="*/ 108 w 246"/>
                <a:gd name="T73" fmla="*/ 207 h 246"/>
                <a:gd name="T74" fmla="*/ 121 w 246"/>
                <a:gd name="T75" fmla="*/ 232 h 246"/>
                <a:gd name="T76" fmla="*/ 135 w 246"/>
                <a:gd name="T77" fmla="*/ 207 h 246"/>
                <a:gd name="T78" fmla="*/ 154 w 246"/>
                <a:gd name="T79" fmla="*/ 192 h 246"/>
                <a:gd name="T80" fmla="*/ 192 w 246"/>
                <a:gd name="T81" fmla="*/ 206 h 246"/>
                <a:gd name="T82" fmla="*/ 191 w 246"/>
                <a:gd name="T83" fmla="*/ 174 h 246"/>
                <a:gd name="T84" fmla="*/ 193 w 246"/>
                <a:gd name="T85" fmla="*/ 149 h 246"/>
                <a:gd name="T86" fmla="*/ 230 w 246"/>
                <a:gd name="T87" fmla="*/ 133 h 246"/>
                <a:gd name="T88" fmla="*/ 231 w 246"/>
                <a:gd name="T89" fmla="*/ 118 h 246"/>
                <a:gd name="T90" fmla="*/ 194 w 246"/>
                <a:gd name="T91" fmla="*/ 99 h 246"/>
                <a:gd name="T92" fmla="*/ 192 w 246"/>
                <a:gd name="T93" fmla="*/ 75 h 246"/>
                <a:gd name="T94" fmla="*/ 195 w 246"/>
                <a:gd name="T95" fmla="*/ 43 h 246"/>
                <a:gd name="T96" fmla="*/ 156 w 246"/>
                <a:gd name="T97" fmla="*/ 56 h 246"/>
                <a:gd name="T98" fmla="*/ 138 w 246"/>
                <a:gd name="T99" fmla="*/ 40 h 246"/>
                <a:gd name="T100" fmla="*/ 124 w 246"/>
                <a:gd name="T101" fmla="*/ 15 h 246"/>
                <a:gd name="T102" fmla="*/ 110 w 246"/>
                <a:gd name="T103" fmla="*/ 40 h 246"/>
                <a:gd name="T104" fmla="*/ 91 w 246"/>
                <a:gd name="T105" fmla="*/ 55 h 246"/>
                <a:gd name="T106" fmla="*/ 54 w 246"/>
                <a:gd name="T107" fmla="*/ 41 h 246"/>
                <a:gd name="T108" fmla="*/ 55 w 246"/>
                <a:gd name="T109" fmla="*/ 73 h 246"/>
                <a:gd name="T110" fmla="*/ 52 w 246"/>
                <a:gd name="T111" fmla="*/ 97 h 246"/>
                <a:gd name="T112" fmla="*/ 15 w 246"/>
                <a:gd name="T113" fmla="*/ 114 h 246"/>
                <a:gd name="T114" fmla="*/ 14 w 246"/>
                <a:gd name="T115" fmla="*/ 129 h 246"/>
                <a:gd name="T116" fmla="*/ 52 w 246"/>
                <a:gd name="T117" fmla="*/ 148 h 246"/>
                <a:gd name="T118" fmla="*/ 53 w 246"/>
                <a:gd name="T119" fmla="*/ 172 h 246"/>
                <a:gd name="T120" fmla="*/ 50 w 246"/>
                <a:gd name="T121" fmla="*/ 204 h 246"/>
                <a:gd name="T122" fmla="*/ 82 w 246"/>
                <a:gd name="T123" fmla="*/ 189 h 246"/>
                <a:gd name="T124" fmla="*/ 230 w 246"/>
                <a:gd name="T125" fmla="*/ 13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 h="246">
                  <a:moveTo>
                    <a:pt x="123" y="246"/>
                  </a:moveTo>
                  <a:cubicBezTo>
                    <a:pt x="122" y="246"/>
                    <a:pt x="121" y="246"/>
                    <a:pt x="121" y="246"/>
                  </a:cubicBezTo>
                  <a:cubicBezTo>
                    <a:pt x="116" y="246"/>
                    <a:pt x="113" y="246"/>
                    <a:pt x="113" y="246"/>
                  </a:cubicBezTo>
                  <a:cubicBezTo>
                    <a:pt x="106" y="245"/>
                    <a:pt x="100" y="240"/>
                    <a:pt x="99" y="234"/>
                  </a:cubicBezTo>
                  <a:cubicBezTo>
                    <a:pt x="94" y="210"/>
                    <a:pt x="94" y="210"/>
                    <a:pt x="94" y="210"/>
                  </a:cubicBezTo>
                  <a:cubicBezTo>
                    <a:pt x="93" y="209"/>
                    <a:pt x="92" y="208"/>
                    <a:pt x="91" y="207"/>
                  </a:cubicBezTo>
                  <a:cubicBezTo>
                    <a:pt x="84" y="204"/>
                    <a:pt x="84" y="204"/>
                    <a:pt x="84" y="204"/>
                  </a:cubicBezTo>
                  <a:cubicBezTo>
                    <a:pt x="82" y="203"/>
                    <a:pt x="80" y="203"/>
                    <a:pt x="80" y="204"/>
                  </a:cubicBezTo>
                  <a:cubicBezTo>
                    <a:pt x="58" y="216"/>
                    <a:pt x="58" y="216"/>
                    <a:pt x="58" y="216"/>
                  </a:cubicBezTo>
                  <a:cubicBezTo>
                    <a:pt x="53" y="220"/>
                    <a:pt x="45" y="219"/>
                    <a:pt x="40" y="214"/>
                  </a:cubicBezTo>
                  <a:cubicBezTo>
                    <a:pt x="29" y="203"/>
                    <a:pt x="29" y="203"/>
                    <a:pt x="29" y="203"/>
                  </a:cubicBezTo>
                  <a:cubicBezTo>
                    <a:pt x="25" y="198"/>
                    <a:pt x="24" y="190"/>
                    <a:pt x="28" y="185"/>
                  </a:cubicBezTo>
                  <a:cubicBezTo>
                    <a:pt x="41" y="164"/>
                    <a:pt x="41" y="164"/>
                    <a:pt x="41" y="164"/>
                  </a:cubicBezTo>
                  <a:cubicBezTo>
                    <a:pt x="42" y="163"/>
                    <a:pt x="42" y="161"/>
                    <a:pt x="41" y="161"/>
                  </a:cubicBezTo>
                  <a:cubicBezTo>
                    <a:pt x="38" y="153"/>
                    <a:pt x="38" y="153"/>
                    <a:pt x="38" y="153"/>
                  </a:cubicBezTo>
                  <a:cubicBezTo>
                    <a:pt x="38" y="151"/>
                    <a:pt x="36" y="150"/>
                    <a:pt x="35" y="150"/>
                  </a:cubicBezTo>
                  <a:cubicBezTo>
                    <a:pt x="11" y="144"/>
                    <a:pt x="11" y="144"/>
                    <a:pt x="11" y="144"/>
                  </a:cubicBezTo>
                  <a:cubicBezTo>
                    <a:pt x="5" y="142"/>
                    <a:pt x="0" y="136"/>
                    <a:pt x="0" y="130"/>
                  </a:cubicBezTo>
                  <a:cubicBezTo>
                    <a:pt x="0" y="130"/>
                    <a:pt x="0" y="126"/>
                    <a:pt x="0" y="121"/>
                  </a:cubicBezTo>
                  <a:cubicBezTo>
                    <a:pt x="0" y="117"/>
                    <a:pt x="0" y="113"/>
                    <a:pt x="0" y="113"/>
                  </a:cubicBezTo>
                  <a:cubicBezTo>
                    <a:pt x="1" y="107"/>
                    <a:pt x="6" y="101"/>
                    <a:pt x="12" y="100"/>
                  </a:cubicBezTo>
                  <a:cubicBezTo>
                    <a:pt x="36" y="94"/>
                    <a:pt x="36" y="94"/>
                    <a:pt x="36" y="94"/>
                  </a:cubicBezTo>
                  <a:cubicBezTo>
                    <a:pt x="37" y="94"/>
                    <a:pt x="39" y="93"/>
                    <a:pt x="39" y="92"/>
                  </a:cubicBezTo>
                  <a:cubicBezTo>
                    <a:pt x="42" y="84"/>
                    <a:pt x="42" y="84"/>
                    <a:pt x="42" y="84"/>
                  </a:cubicBezTo>
                  <a:cubicBezTo>
                    <a:pt x="43" y="83"/>
                    <a:pt x="43" y="81"/>
                    <a:pt x="42" y="80"/>
                  </a:cubicBezTo>
                  <a:cubicBezTo>
                    <a:pt x="30" y="59"/>
                    <a:pt x="30" y="59"/>
                    <a:pt x="30" y="59"/>
                  </a:cubicBezTo>
                  <a:cubicBezTo>
                    <a:pt x="27" y="53"/>
                    <a:pt x="27" y="46"/>
                    <a:pt x="32" y="41"/>
                  </a:cubicBezTo>
                  <a:cubicBezTo>
                    <a:pt x="43" y="30"/>
                    <a:pt x="43" y="30"/>
                    <a:pt x="43" y="30"/>
                  </a:cubicBezTo>
                  <a:cubicBezTo>
                    <a:pt x="48" y="26"/>
                    <a:pt x="56" y="25"/>
                    <a:pt x="61" y="28"/>
                  </a:cubicBezTo>
                  <a:cubicBezTo>
                    <a:pt x="82" y="42"/>
                    <a:pt x="82" y="42"/>
                    <a:pt x="82" y="42"/>
                  </a:cubicBezTo>
                  <a:cubicBezTo>
                    <a:pt x="83" y="42"/>
                    <a:pt x="85" y="42"/>
                    <a:pt x="86" y="42"/>
                  </a:cubicBezTo>
                  <a:cubicBezTo>
                    <a:pt x="94" y="39"/>
                    <a:pt x="94" y="39"/>
                    <a:pt x="94" y="39"/>
                  </a:cubicBezTo>
                  <a:cubicBezTo>
                    <a:pt x="95" y="38"/>
                    <a:pt x="96" y="37"/>
                    <a:pt x="96" y="36"/>
                  </a:cubicBezTo>
                  <a:cubicBezTo>
                    <a:pt x="103" y="12"/>
                    <a:pt x="103" y="12"/>
                    <a:pt x="103" y="12"/>
                  </a:cubicBezTo>
                  <a:cubicBezTo>
                    <a:pt x="104" y="6"/>
                    <a:pt x="110" y="1"/>
                    <a:pt x="116" y="1"/>
                  </a:cubicBezTo>
                  <a:cubicBezTo>
                    <a:pt x="116" y="1"/>
                    <a:pt x="120" y="0"/>
                    <a:pt x="125" y="0"/>
                  </a:cubicBezTo>
                  <a:cubicBezTo>
                    <a:pt x="130" y="0"/>
                    <a:pt x="133" y="1"/>
                    <a:pt x="133" y="1"/>
                  </a:cubicBezTo>
                  <a:cubicBezTo>
                    <a:pt x="139" y="2"/>
                    <a:pt x="145" y="7"/>
                    <a:pt x="146" y="13"/>
                  </a:cubicBezTo>
                  <a:cubicBezTo>
                    <a:pt x="152" y="37"/>
                    <a:pt x="152" y="37"/>
                    <a:pt x="152" y="37"/>
                  </a:cubicBezTo>
                  <a:cubicBezTo>
                    <a:pt x="152" y="38"/>
                    <a:pt x="153" y="39"/>
                    <a:pt x="154" y="40"/>
                  </a:cubicBezTo>
                  <a:cubicBezTo>
                    <a:pt x="162" y="43"/>
                    <a:pt x="162" y="43"/>
                    <a:pt x="162" y="43"/>
                  </a:cubicBezTo>
                  <a:cubicBezTo>
                    <a:pt x="163" y="44"/>
                    <a:pt x="165" y="43"/>
                    <a:pt x="166" y="43"/>
                  </a:cubicBezTo>
                  <a:cubicBezTo>
                    <a:pt x="187" y="30"/>
                    <a:pt x="187" y="30"/>
                    <a:pt x="187" y="30"/>
                  </a:cubicBezTo>
                  <a:cubicBezTo>
                    <a:pt x="193" y="27"/>
                    <a:pt x="200" y="28"/>
                    <a:pt x="205" y="32"/>
                  </a:cubicBezTo>
                  <a:cubicBezTo>
                    <a:pt x="216" y="44"/>
                    <a:pt x="216" y="44"/>
                    <a:pt x="216" y="44"/>
                  </a:cubicBezTo>
                  <a:cubicBezTo>
                    <a:pt x="221" y="49"/>
                    <a:pt x="221" y="57"/>
                    <a:pt x="218" y="62"/>
                  </a:cubicBezTo>
                  <a:cubicBezTo>
                    <a:pt x="204" y="83"/>
                    <a:pt x="204" y="83"/>
                    <a:pt x="204" y="83"/>
                  </a:cubicBezTo>
                  <a:cubicBezTo>
                    <a:pt x="204" y="84"/>
                    <a:pt x="204" y="86"/>
                    <a:pt x="204" y="86"/>
                  </a:cubicBezTo>
                  <a:cubicBezTo>
                    <a:pt x="207" y="94"/>
                    <a:pt x="207" y="94"/>
                    <a:pt x="207" y="94"/>
                  </a:cubicBezTo>
                  <a:cubicBezTo>
                    <a:pt x="208" y="95"/>
                    <a:pt x="209" y="97"/>
                    <a:pt x="210" y="97"/>
                  </a:cubicBezTo>
                  <a:cubicBezTo>
                    <a:pt x="234" y="103"/>
                    <a:pt x="234" y="103"/>
                    <a:pt x="234" y="103"/>
                  </a:cubicBezTo>
                  <a:cubicBezTo>
                    <a:pt x="240" y="105"/>
                    <a:pt x="245" y="111"/>
                    <a:pt x="246" y="117"/>
                  </a:cubicBezTo>
                  <a:cubicBezTo>
                    <a:pt x="246" y="117"/>
                    <a:pt x="246" y="120"/>
                    <a:pt x="246" y="125"/>
                  </a:cubicBezTo>
                  <a:cubicBezTo>
                    <a:pt x="246" y="130"/>
                    <a:pt x="245" y="134"/>
                    <a:pt x="245" y="134"/>
                  </a:cubicBezTo>
                  <a:cubicBezTo>
                    <a:pt x="245" y="140"/>
                    <a:pt x="240" y="146"/>
                    <a:pt x="233" y="147"/>
                  </a:cubicBezTo>
                  <a:cubicBezTo>
                    <a:pt x="209" y="153"/>
                    <a:pt x="209" y="153"/>
                    <a:pt x="209" y="153"/>
                  </a:cubicBezTo>
                  <a:cubicBezTo>
                    <a:pt x="208" y="153"/>
                    <a:pt x="207" y="154"/>
                    <a:pt x="207" y="155"/>
                  </a:cubicBezTo>
                  <a:cubicBezTo>
                    <a:pt x="203" y="163"/>
                    <a:pt x="203" y="163"/>
                    <a:pt x="203" y="163"/>
                  </a:cubicBezTo>
                  <a:cubicBezTo>
                    <a:pt x="203" y="164"/>
                    <a:pt x="203" y="166"/>
                    <a:pt x="203" y="166"/>
                  </a:cubicBezTo>
                  <a:cubicBezTo>
                    <a:pt x="216" y="188"/>
                    <a:pt x="216" y="188"/>
                    <a:pt x="216" y="188"/>
                  </a:cubicBezTo>
                  <a:cubicBezTo>
                    <a:pt x="219" y="193"/>
                    <a:pt x="218" y="201"/>
                    <a:pt x="214" y="206"/>
                  </a:cubicBezTo>
                  <a:cubicBezTo>
                    <a:pt x="203" y="217"/>
                    <a:pt x="203" y="217"/>
                    <a:pt x="203" y="217"/>
                  </a:cubicBezTo>
                  <a:cubicBezTo>
                    <a:pt x="197" y="221"/>
                    <a:pt x="190" y="222"/>
                    <a:pt x="184" y="218"/>
                  </a:cubicBezTo>
                  <a:cubicBezTo>
                    <a:pt x="163" y="205"/>
                    <a:pt x="163" y="205"/>
                    <a:pt x="163" y="205"/>
                  </a:cubicBezTo>
                  <a:cubicBezTo>
                    <a:pt x="163" y="205"/>
                    <a:pt x="161" y="205"/>
                    <a:pt x="160" y="205"/>
                  </a:cubicBezTo>
                  <a:cubicBezTo>
                    <a:pt x="152" y="208"/>
                    <a:pt x="152" y="208"/>
                    <a:pt x="152" y="208"/>
                  </a:cubicBezTo>
                  <a:cubicBezTo>
                    <a:pt x="151" y="208"/>
                    <a:pt x="149" y="210"/>
                    <a:pt x="149" y="211"/>
                  </a:cubicBezTo>
                  <a:cubicBezTo>
                    <a:pt x="143" y="235"/>
                    <a:pt x="143" y="235"/>
                    <a:pt x="143" y="235"/>
                  </a:cubicBezTo>
                  <a:cubicBezTo>
                    <a:pt x="141" y="241"/>
                    <a:pt x="135" y="246"/>
                    <a:pt x="129" y="246"/>
                  </a:cubicBezTo>
                  <a:cubicBezTo>
                    <a:pt x="129" y="246"/>
                    <a:pt x="127" y="246"/>
                    <a:pt x="123" y="246"/>
                  </a:cubicBezTo>
                  <a:close/>
                  <a:moveTo>
                    <a:pt x="82" y="189"/>
                  </a:moveTo>
                  <a:cubicBezTo>
                    <a:pt x="84" y="189"/>
                    <a:pt x="87" y="190"/>
                    <a:pt x="90" y="191"/>
                  </a:cubicBezTo>
                  <a:cubicBezTo>
                    <a:pt x="97" y="194"/>
                    <a:pt x="97" y="194"/>
                    <a:pt x="97" y="194"/>
                  </a:cubicBezTo>
                  <a:cubicBezTo>
                    <a:pt x="102" y="196"/>
                    <a:pt x="107" y="201"/>
                    <a:pt x="108" y="207"/>
                  </a:cubicBezTo>
                  <a:cubicBezTo>
                    <a:pt x="113" y="231"/>
                    <a:pt x="113" y="231"/>
                    <a:pt x="113" y="231"/>
                  </a:cubicBezTo>
                  <a:cubicBezTo>
                    <a:pt x="114" y="232"/>
                    <a:pt x="117" y="232"/>
                    <a:pt x="121" y="232"/>
                  </a:cubicBezTo>
                  <a:cubicBezTo>
                    <a:pt x="125" y="232"/>
                    <a:pt x="128" y="232"/>
                    <a:pt x="128" y="232"/>
                  </a:cubicBezTo>
                  <a:cubicBezTo>
                    <a:pt x="135" y="207"/>
                    <a:pt x="135" y="207"/>
                    <a:pt x="135" y="207"/>
                  </a:cubicBezTo>
                  <a:cubicBezTo>
                    <a:pt x="137" y="201"/>
                    <a:pt x="141" y="196"/>
                    <a:pt x="147" y="194"/>
                  </a:cubicBezTo>
                  <a:cubicBezTo>
                    <a:pt x="154" y="192"/>
                    <a:pt x="154" y="192"/>
                    <a:pt x="154" y="192"/>
                  </a:cubicBezTo>
                  <a:cubicBezTo>
                    <a:pt x="159" y="189"/>
                    <a:pt x="166" y="190"/>
                    <a:pt x="171" y="193"/>
                  </a:cubicBezTo>
                  <a:cubicBezTo>
                    <a:pt x="192" y="206"/>
                    <a:pt x="192" y="206"/>
                    <a:pt x="192" y="206"/>
                  </a:cubicBezTo>
                  <a:cubicBezTo>
                    <a:pt x="203" y="196"/>
                    <a:pt x="203" y="196"/>
                    <a:pt x="203" y="196"/>
                  </a:cubicBezTo>
                  <a:cubicBezTo>
                    <a:pt x="191" y="174"/>
                    <a:pt x="191" y="174"/>
                    <a:pt x="191" y="174"/>
                  </a:cubicBezTo>
                  <a:cubicBezTo>
                    <a:pt x="188" y="169"/>
                    <a:pt x="187" y="162"/>
                    <a:pt x="190" y="156"/>
                  </a:cubicBezTo>
                  <a:cubicBezTo>
                    <a:pt x="193" y="149"/>
                    <a:pt x="193" y="149"/>
                    <a:pt x="193" y="149"/>
                  </a:cubicBezTo>
                  <a:cubicBezTo>
                    <a:pt x="195" y="144"/>
                    <a:pt x="200" y="140"/>
                    <a:pt x="206" y="138"/>
                  </a:cubicBezTo>
                  <a:cubicBezTo>
                    <a:pt x="230" y="133"/>
                    <a:pt x="230" y="133"/>
                    <a:pt x="230" y="133"/>
                  </a:cubicBezTo>
                  <a:cubicBezTo>
                    <a:pt x="231" y="132"/>
                    <a:pt x="231" y="129"/>
                    <a:pt x="231" y="125"/>
                  </a:cubicBezTo>
                  <a:cubicBezTo>
                    <a:pt x="231" y="121"/>
                    <a:pt x="231" y="118"/>
                    <a:pt x="231" y="118"/>
                  </a:cubicBezTo>
                  <a:cubicBezTo>
                    <a:pt x="206" y="111"/>
                    <a:pt x="206" y="111"/>
                    <a:pt x="206" y="111"/>
                  </a:cubicBezTo>
                  <a:cubicBezTo>
                    <a:pt x="201" y="110"/>
                    <a:pt x="196" y="105"/>
                    <a:pt x="194" y="99"/>
                  </a:cubicBezTo>
                  <a:cubicBezTo>
                    <a:pt x="191" y="92"/>
                    <a:pt x="191" y="92"/>
                    <a:pt x="191" y="92"/>
                  </a:cubicBezTo>
                  <a:cubicBezTo>
                    <a:pt x="189" y="87"/>
                    <a:pt x="189" y="80"/>
                    <a:pt x="192" y="75"/>
                  </a:cubicBezTo>
                  <a:cubicBezTo>
                    <a:pt x="205" y="54"/>
                    <a:pt x="205" y="54"/>
                    <a:pt x="205" y="54"/>
                  </a:cubicBezTo>
                  <a:cubicBezTo>
                    <a:pt x="195" y="43"/>
                    <a:pt x="195" y="43"/>
                    <a:pt x="195" y="43"/>
                  </a:cubicBezTo>
                  <a:cubicBezTo>
                    <a:pt x="173" y="56"/>
                    <a:pt x="173" y="56"/>
                    <a:pt x="173" y="56"/>
                  </a:cubicBezTo>
                  <a:cubicBezTo>
                    <a:pt x="168" y="59"/>
                    <a:pt x="161" y="59"/>
                    <a:pt x="156" y="56"/>
                  </a:cubicBezTo>
                  <a:cubicBezTo>
                    <a:pt x="149" y="53"/>
                    <a:pt x="149" y="53"/>
                    <a:pt x="149" y="53"/>
                  </a:cubicBezTo>
                  <a:cubicBezTo>
                    <a:pt x="144" y="51"/>
                    <a:pt x="139" y="46"/>
                    <a:pt x="138" y="40"/>
                  </a:cubicBezTo>
                  <a:cubicBezTo>
                    <a:pt x="132" y="16"/>
                    <a:pt x="132" y="16"/>
                    <a:pt x="132" y="16"/>
                  </a:cubicBezTo>
                  <a:cubicBezTo>
                    <a:pt x="131" y="15"/>
                    <a:pt x="129" y="15"/>
                    <a:pt x="124" y="15"/>
                  </a:cubicBezTo>
                  <a:cubicBezTo>
                    <a:pt x="120" y="15"/>
                    <a:pt x="118" y="15"/>
                    <a:pt x="118" y="15"/>
                  </a:cubicBezTo>
                  <a:cubicBezTo>
                    <a:pt x="110" y="40"/>
                    <a:pt x="110" y="40"/>
                    <a:pt x="110" y="40"/>
                  </a:cubicBezTo>
                  <a:cubicBezTo>
                    <a:pt x="109" y="45"/>
                    <a:pt x="104" y="51"/>
                    <a:pt x="99" y="52"/>
                  </a:cubicBezTo>
                  <a:cubicBezTo>
                    <a:pt x="91" y="55"/>
                    <a:pt x="91" y="55"/>
                    <a:pt x="91" y="55"/>
                  </a:cubicBezTo>
                  <a:cubicBezTo>
                    <a:pt x="87" y="58"/>
                    <a:pt x="79" y="57"/>
                    <a:pt x="75" y="54"/>
                  </a:cubicBezTo>
                  <a:cubicBezTo>
                    <a:pt x="54" y="41"/>
                    <a:pt x="54" y="41"/>
                    <a:pt x="54" y="41"/>
                  </a:cubicBezTo>
                  <a:cubicBezTo>
                    <a:pt x="42" y="51"/>
                    <a:pt x="42" y="51"/>
                    <a:pt x="42" y="51"/>
                  </a:cubicBezTo>
                  <a:cubicBezTo>
                    <a:pt x="55" y="73"/>
                    <a:pt x="55" y="73"/>
                    <a:pt x="55" y="73"/>
                  </a:cubicBezTo>
                  <a:cubicBezTo>
                    <a:pt x="58" y="78"/>
                    <a:pt x="58" y="85"/>
                    <a:pt x="55" y="90"/>
                  </a:cubicBezTo>
                  <a:cubicBezTo>
                    <a:pt x="52" y="97"/>
                    <a:pt x="52" y="97"/>
                    <a:pt x="52" y="97"/>
                  </a:cubicBezTo>
                  <a:cubicBezTo>
                    <a:pt x="51" y="102"/>
                    <a:pt x="45" y="107"/>
                    <a:pt x="40" y="108"/>
                  </a:cubicBezTo>
                  <a:cubicBezTo>
                    <a:pt x="15" y="114"/>
                    <a:pt x="15" y="114"/>
                    <a:pt x="15" y="114"/>
                  </a:cubicBezTo>
                  <a:cubicBezTo>
                    <a:pt x="15" y="115"/>
                    <a:pt x="14" y="118"/>
                    <a:pt x="14" y="122"/>
                  </a:cubicBezTo>
                  <a:cubicBezTo>
                    <a:pt x="14" y="126"/>
                    <a:pt x="14" y="129"/>
                    <a:pt x="14" y="129"/>
                  </a:cubicBezTo>
                  <a:cubicBezTo>
                    <a:pt x="39" y="136"/>
                    <a:pt x="39" y="136"/>
                    <a:pt x="39" y="136"/>
                  </a:cubicBezTo>
                  <a:cubicBezTo>
                    <a:pt x="45" y="137"/>
                    <a:pt x="50" y="142"/>
                    <a:pt x="52" y="148"/>
                  </a:cubicBezTo>
                  <a:cubicBezTo>
                    <a:pt x="55" y="155"/>
                    <a:pt x="55" y="155"/>
                    <a:pt x="55" y="155"/>
                  </a:cubicBezTo>
                  <a:cubicBezTo>
                    <a:pt x="57" y="160"/>
                    <a:pt x="56" y="167"/>
                    <a:pt x="53" y="172"/>
                  </a:cubicBezTo>
                  <a:cubicBezTo>
                    <a:pt x="40" y="193"/>
                    <a:pt x="40" y="193"/>
                    <a:pt x="40" y="193"/>
                  </a:cubicBezTo>
                  <a:cubicBezTo>
                    <a:pt x="50" y="204"/>
                    <a:pt x="50" y="204"/>
                    <a:pt x="50" y="204"/>
                  </a:cubicBezTo>
                  <a:cubicBezTo>
                    <a:pt x="72" y="191"/>
                    <a:pt x="72" y="191"/>
                    <a:pt x="72" y="191"/>
                  </a:cubicBezTo>
                  <a:cubicBezTo>
                    <a:pt x="75" y="190"/>
                    <a:pt x="78" y="189"/>
                    <a:pt x="82" y="189"/>
                  </a:cubicBezTo>
                  <a:close/>
                  <a:moveTo>
                    <a:pt x="230" y="133"/>
                  </a:moveTo>
                  <a:cubicBezTo>
                    <a:pt x="230" y="133"/>
                    <a:pt x="230" y="133"/>
                    <a:pt x="230"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1" name="Freeform 44">
              <a:extLst>
                <a:ext uri="{FF2B5EF4-FFF2-40B4-BE49-F238E27FC236}">
                  <a16:creationId xmlns:a16="http://schemas.microsoft.com/office/drawing/2014/main" id="{F849B605-0042-6CEC-079E-8EBFAAF7AE7C}"/>
                </a:ext>
              </a:extLst>
            </p:cNvPr>
            <p:cNvSpPr>
              <a:spLocks noEditPoints="1"/>
            </p:cNvSpPr>
            <p:nvPr/>
          </p:nvSpPr>
          <p:spPr bwMode="gray">
            <a:xfrm>
              <a:off x="-3291885" y="2048152"/>
              <a:ext cx="92835" cy="91023"/>
            </a:xfrm>
            <a:custGeom>
              <a:avLst/>
              <a:gdLst>
                <a:gd name="T0" fmla="*/ 42 w 87"/>
                <a:gd name="T1" fmla="*/ 85 h 85"/>
                <a:gd name="T2" fmla="*/ 2 w 87"/>
                <a:gd name="T3" fmla="*/ 54 h 85"/>
                <a:gd name="T4" fmla="*/ 7 w 87"/>
                <a:gd name="T5" fmla="*/ 23 h 85"/>
                <a:gd name="T6" fmla="*/ 32 w 87"/>
                <a:gd name="T7" fmla="*/ 5 h 85"/>
                <a:gd name="T8" fmla="*/ 81 w 87"/>
                <a:gd name="T9" fmla="*/ 35 h 85"/>
                <a:gd name="T10" fmla="*/ 81 w 87"/>
                <a:gd name="T11" fmla="*/ 35 h 85"/>
                <a:gd name="T12" fmla="*/ 51 w 87"/>
                <a:gd name="T13" fmla="*/ 84 h 85"/>
                <a:gd name="T14" fmla="*/ 42 w 87"/>
                <a:gd name="T15" fmla="*/ 85 h 85"/>
                <a:gd name="T16" fmla="*/ 42 w 87"/>
                <a:gd name="T17" fmla="*/ 18 h 85"/>
                <a:gd name="T18" fmla="*/ 36 w 87"/>
                <a:gd name="T19" fmla="*/ 19 h 85"/>
                <a:gd name="T20" fmla="*/ 19 w 87"/>
                <a:gd name="T21" fmla="*/ 31 h 85"/>
                <a:gd name="T22" fmla="*/ 16 w 87"/>
                <a:gd name="T23" fmla="*/ 50 h 85"/>
                <a:gd name="T24" fmla="*/ 48 w 87"/>
                <a:gd name="T25" fmla="*/ 70 h 85"/>
                <a:gd name="T26" fmla="*/ 67 w 87"/>
                <a:gd name="T27" fmla="*/ 38 h 85"/>
                <a:gd name="T28" fmla="*/ 42 w 87"/>
                <a:gd name="T29"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5">
                  <a:moveTo>
                    <a:pt x="42" y="85"/>
                  </a:moveTo>
                  <a:cubicBezTo>
                    <a:pt x="23" y="85"/>
                    <a:pt x="6" y="72"/>
                    <a:pt x="2" y="54"/>
                  </a:cubicBezTo>
                  <a:cubicBezTo>
                    <a:pt x="0" y="43"/>
                    <a:pt x="1" y="32"/>
                    <a:pt x="7" y="23"/>
                  </a:cubicBezTo>
                  <a:cubicBezTo>
                    <a:pt x="13" y="14"/>
                    <a:pt x="22" y="7"/>
                    <a:pt x="32" y="5"/>
                  </a:cubicBezTo>
                  <a:cubicBezTo>
                    <a:pt x="54" y="0"/>
                    <a:pt x="76" y="13"/>
                    <a:pt x="81" y="35"/>
                  </a:cubicBezTo>
                  <a:cubicBezTo>
                    <a:pt x="81" y="35"/>
                    <a:pt x="81" y="35"/>
                    <a:pt x="81" y="35"/>
                  </a:cubicBezTo>
                  <a:cubicBezTo>
                    <a:pt x="87" y="57"/>
                    <a:pt x="73" y="79"/>
                    <a:pt x="51" y="84"/>
                  </a:cubicBezTo>
                  <a:cubicBezTo>
                    <a:pt x="48" y="85"/>
                    <a:pt x="45" y="85"/>
                    <a:pt x="42" y="85"/>
                  </a:cubicBezTo>
                  <a:close/>
                  <a:moveTo>
                    <a:pt x="42" y="18"/>
                  </a:moveTo>
                  <a:cubicBezTo>
                    <a:pt x="40" y="18"/>
                    <a:pt x="38" y="18"/>
                    <a:pt x="36" y="19"/>
                  </a:cubicBezTo>
                  <a:cubicBezTo>
                    <a:pt x="29" y="20"/>
                    <a:pt x="23" y="25"/>
                    <a:pt x="19" y="31"/>
                  </a:cubicBezTo>
                  <a:cubicBezTo>
                    <a:pt x="16" y="37"/>
                    <a:pt x="15" y="44"/>
                    <a:pt x="16" y="50"/>
                  </a:cubicBezTo>
                  <a:cubicBezTo>
                    <a:pt x="20" y="64"/>
                    <a:pt x="34" y="73"/>
                    <a:pt x="48" y="70"/>
                  </a:cubicBezTo>
                  <a:cubicBezTo>
                    <a:pt x="62" y="67"/>
                    <a:pt x="71" y="53"/>
                    <a:pt x="67" y="38"/>
                  </a:cubicBezTo>
                  <a:cubicBezTo>
                    <a:pt x="64" y="26"/>
                    <a:pt x="54" y="18"/>
                    <a:pt x="4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3" name="Picture 2">
            <a:extLst>
              <a:ext uri="{FF2B5EF4-FFF2-40B4-BE49-F238E27FC236}">
                <a16:creationId xmlns:a16="http://schemas.microsoft.com/office/drawing/2014/main" id="{B58B9E8F-9938-C1C6-9CDC-06F412D0EA93}"/>
              </a:ext>
            </a:extLst>
          </p:cNvPr>
          <p:cNvPicPr>
            <a:picLocks noChangeAspect="1"/>
          </p:cNvPicPr>
          <p:nvPr/>
        </p:nvPicPr>
        <p:blipFill>
          <a:blip r:embed="rId3"/>
          <a:stretch>
            <a:fillRect/>
          </a:stretch>
        </p:blipFill>
        <p:spPr>
          <a:xfrm>
            <a:off x="322059" y="2133236"/>
            <a:ext cx="5481184" cy="3531501"/>
          </a:xfrm>
          <a:prstGeom prst="rect">
            <a:avLst/>
          </a:prstGeom>
        </p:spPr>
      </p:pic>
    </p:spTree>
    <p:extLst>
      <p:ext uri="{BB962C8B-B14F-4D97-AF65-F5344CB8AC3E}">
        <p14:creationId xmlns:p14="http://schemas.microsoft.com/office/powerpoint/2010/main" val="305367713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F39664-0E79-87E3-75BC-802DE32F89AC}"/>
              </a:ext>
            </a:extLst>
          </p:cNvPr>
          <p:cNvSpPr>
            <a:spLocks noGrp="1"/>
          </p:cNvSpPr>
          <p:nvPr>
            <p:ph idx="1"/>
          </p:nvPr>
        </p:nvSpPr>
        <p:spPr>
          <a:xfrm>
            <a:off x="3702777" y="1613857"/>
            <a:ext cx="3014928" cy="4846320"/>
          </a:xfrm>
        </p:spPr>
        <p:txBody>
          <a:bodyPr/>
          <a:lstStyle/>
          <a:p>
            <a:pPr marL="173736" indent="-173736"/>
            <a:r>
              <a:rPr lang="en-US" sz="2000" b="1"/>
              <a:t>By Application</a:t>
            </a:r>
          </a:p>
        </p:txBody>
      </p:sp>
      <p:sp>
        <p:nvSpPr>
          <p:cNvPr id="3" name="Text Placeholder 2">
            <a:extLst>
              <a:ext uri="{FF2B5EF4-FFF2-40B4-BE49-F238E27FC236}">
                <a16:creationId xmlns:a16="http://schemas.microsoft.com/office/drawing/2014/main" id="{B60B9D6F-7868-1A72-52C8-D7AFDADEAC49}"/>
              </a:ext>
            </a:extLst>
          </p:cNvPr>
          <p:cNvSpPr>
            <a:spLocks noGrp="1"/>
          </p:cNvSpPr>
          <p:nvPr>
            <p:ph type="body" sz="quarter" idx="12"/>
          </p:nvPr>
        </p:nvSpPr>
        <p:spPr/>
        <p:txBody>
          <a:bodyPr/>
          <a:lstStyle/>
          <a:p>
            <a:r>
              <a:rPr lang="en-US"/>
              <a:t>Customers Don’t Want to Go There … But They Have to go There in Some Applications</a:t>
            </a:r>
          </a:p>
        </p:txBody>
      </p:sp>
      <p:sp>
        <p:nvSpPr>
          <p:cNvPr id="4" name="Title 3">
            <a:extLst>
              <a:ext uri="{FF2B5EF4-FFF2-40B4-BE49-F238E27FC236}">
                <a16:creationId xmlns:a16="http://schemas.microsoft.com/office/drawing/2014/main" id="{40B1C9CB-6196-0ED6-8F73-B7532E576917}"/>
              </a:ext>
            </a:extLst>
          </p:cNvPr>
          <p:cNvSpPr>
            <a:spLocks noGrp="1"/>
          </p:cNvSpPr>
          <p:nvPr>
            <p:ph type="title"/>
          </p:nvPr>
        </p:nvSpPr>
        <p:spPr/>
        <p:txBody>
          <a:bodyPr/>
          <a:lstStyle/>
          <a:p>
            <a:r>
              <a:rPr lang="en-US"/>
              <a:t>Multi-Die Now, Tracking 100 Design Starts</a:t>
            </a:r>
          </a:p>
        </p:txBody>
      </p:sp>
      <p:graphicFrame>
        <p:nvGraphicFramePr>
          <p:cNvPr id="7" name="Chart 6">
            <a:extLst>
              <a:ext uri="{FF2B5EF4-FFF2-40B4-BE49-F238E27FC236}">
                <a16:creationId xmlns:a16="http://schemas.microsoft.com/office/drawing/2014/main" id="{B99C05ED-DEA4-DF17-4A58-4253AC3E7566}"/>
              </a:ext>
            </a:extLst>
          </p:cNvPr>
          <p:cNvGraphicFramePr>
            <a:graphicFrameLocks/>
          </p:cNvGraphicFramePr>
          <p:nvPr>
            <p:extLst>
              <p:ext uri="{D42A27DB-BD31-4B8C-83A1-F6EECF244321}">
                <p14:modId xmlns:p14="http://schemas.microsoft.com/office/powerpoint/2010/main" val="3779483022"/>
              </p:ext>
            </p:extLst>
          </p:nvPr>
        </p:nvGraphicFramePr>
        <p:xfrm>
          <a:off x="3506879" y="2226870"/>
          <a:ext cx="5178242" cy="45242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58828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A5814-B8BD-4132-AC30-92C24F33A856}"/>
              </a:ext>
            </a:extLst>
          </p:cNvPr>
          <p:cNvSpPr>
            <a:spLocks noGrp="1"/>
          </p:cNvSpPr>
          <p:nvPr>
            <p:ph type="title"/>
          </p:nvPr>
        </p:nvSpPr>
        <p:spPr/>
        <p:txBody>
          <a:bodyPr/>
          <a:lstStyle/>
          <a:p>
            <a:r>
              <a:rPr lang="en-US"/>
              <a:t>But it’s Not That Easy! Multi-Die System Challenges </a:t>
            </a:r>
          </a:p>
        </p:txBody>
      </p:sp>
      <p:sp>
        <p:nvSpPr>
          <p:cNvPr id="3" name="Text Placeholder 2">
            <a:extLst>
              <a:ext uri="{FF2B5EF4-FFF2-40B4-BE49-F238E27FC236}">
                <a16:creationId xmlns:a16="http://schemas.microsoft.com/office/drawing/2014/main" id="{A11B3059-F5A7-4448-A3A1-A533AD8EB022}"/>
              </a:ext>
            </a:extLst>
          </p:cNvPr>
          <p:cNvSpPr>
            <a:spLocks noGrp="1"/>
          </p:cNvSpPr>
          <p:nvPr>
            <p:ph type="body" sz="quarter" idx="12"/>
          </p:nvPr>
        </p:nvSpPr>
        <p:spPr/>
        <p:txBody>
          <a:bodyPr/>
          <a:lstStyle/>
          <a:p>
            <a:r>
              <a:rPr lang="en-US"/>
              <a:t>Transformation from Monolithic SoC to Multi-Die Systems </a:t>
            </a:r>
          </a:p>
        </p:txBody>
      </p:sp>
      <p:grpSp>
        <p:nvGrpSpPr>
          <p:cNvPr id="6" name="Group 5">
            <a:extLst>
              <a:ext uri="{FF2B5EF4-FFF2-40B4-BE49-F238E27FC236}">
                <a16:creationId xmlns:a16="http://schemas.microsoft.com/office/drawing/2014/main" id="{0C810A2C-8743-5EC3-E2A7-ACE5D7B2AAFF}"/>
              </a:ext>
            </a:extLst>
          </p:cNvPr>
          <p:cNvGrpSpPr/>
          <p:nvPr/>
        </p:nvGrpSpPr>
        <p:grpSpPr>
          <a:xfrm>
            <a:off x="2728330" y="1962478"/>
            <a:ext cx="6726633" cy="4143598"/>
            <a:chOff x="2728330" y="1962478"/>
            <a:chExt cx="6726633" cy="4143598"/>
          </a:xfrm>
        </p:grpSpPr>
        <p:sp>
          <p:nvSpPr>
            <p:cNvPr id="12" name="Rectangle 11">
              <a:extLst>
                <a:ext uri="{FF2B5EF4-FFF2-40B4-BE49-F238E27FC236}">
                  <a16:creationId xmlns:a16="http://schemas.microsoft.com/office/drawing/2014/main" id="{03B436FF-27ED-DE5C-5767-1550D3B0C597}"/>
                </a:ext>
              </a:extLst>
            </p:cNvPr>
            <p:cNvSpPr/>
            <p:nvPr/>
          </p:nvSpPr>
          <p:spPr>
            <a:xfrm>
              <a:off x="2728330" y="1962478"/>
              <a:ext cx="6726633" cy="4143598"/>
            </a:xfrm>
            <a:prstGeom prst="rect">
              <a:avLst/>
            </a:prstGeom>
            <a:solidFill>
              <a:srgbClr val="EEF2F6"/>
            </a:solidFill>
            <a:ln w="12700" cap="flat">
              <a:noFill/>
              <a:prstDash val="solid"/>
              <a:miter/>
            </a:ln>
            <a:effectLst/>
          </p:spPr>
          <p:txBody>
            <a:bodyPr rtlCol="0" anchor="ctr"/>
            <a:lstStyle/>
            <a:p>
              <a:pPr defTabSz="914400"/>
              <a:endParaRPr lang="en-US" kern="0" err="1">
                <a:cs typeface="Arial" panose="020B0604020202020204" pitchFamily="34" charset="0"/>
              </a:endParaRPr>
            </a:p>
          </p:txBody>
        </p:sp>
        <p:grpSp>
          <p:nvGrpSpPr>
            <p:cNvPr id="11" name="Group 10">
              <a:extLst>
                <a:ext uri="{FF2B5EF4-FFF2-40B4-BE49-F238E27FC236}">
                  <a16:creationId xmlns:a16="http://schemas.microsoft.com/office/drawing/2014/main" id="{9A8D7377-26D8-EDB0-C7B8-B4CE29643CBB}"/>
                </a:ext>
              </a:extLst>
            </p:cNvPr>
            <p:cNvGrpSpPr/>
            <p:nvPr/>
          </p:nvGrpSpPr>
          <p:grpSpPr>
            <a:xfrm>
              <a:off x="2835280" y="2622605"/>
              <a:ext cx="6510214" cy="3328258"/>
              <a:chOff x="2944750" y="2394670"/>
              <a:chExt cx="6510214" cy="3328258"/>
            </a:xfrm>
            <a:solidFill>
              <a:srgbClr val="646E81"/>
            </a:solidFill>
          </p:grpSpPr>
          <p:sp>
            <p:nvSpPr>
              <p:cNvPr id="70" name="Rectangle 69">
                <a:extLst>
                  <a:ext uri="{FF2B5EF4-FFF2-40B4-BE49-F238E27FC236}">
                    <a16:creationId xmlns:a16="http://schemas.microsoft.com/office/drawing/2014/main" id="{08DABD23-EDE8-3B80-D4D9-EA348E3E94AE}"/>
                  </a:ext>
                </a:extLst>
              </p:cNvPr>
              <p:cNvSpPr/>
              <p:nvPr/>
            </p:nvSpPr>
            <p:spPr>
              <a:xfrm>
                <a:off x="2945090" y="2394670"/>
                <a:ext cx="2008037"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mn-ea"/>
                    <a:cs typeface="+mn-cs"/>
                  </a:rPr>
                  <a:t>Heterogeneous </a:t>
                </a:r>
                <a:br>
                  <a:rPr kumimoji="0" lang="en-US" sz="1400" b="0" i="0" u="none" strike="noStrike" kern="0" cap="none" spc="0" normalizeH="0" baseline="0" noProof="0">
                    <a:ln>
                      <a:noFill/>
                    </a:ln>
                    <a:solidFill>
                      <a:schemeClr val="bg1"/>
                    </a:solidFill>
                    <a:effectLst/>
                    <a:uLnTx/>
                    <a:uFillTx/>
                    <a:latin typeface="Arial" panose="020B0604020202020204"/>
                    <a:ea typeface="+mn-ea"/>
                    <a:cs typeface="+mn-cs"/>
                  </a:rPr>
                </a:br>
                <a:r>
                  <a:rPr kumimoji="0" lang="en-US" sz="1400" b="0" i="0" u="none" strike="noStrike" kern="0" cap="none" spc="0" normalizeH="0" baseline="0" noProof="0">
                    <a:ln>
                      <a:noFill/>
                    </a:ln>
                    <a:solidFill>
                      <a:schemeClr val="bg1"/>
                    </a:solidFill>
                    <a:effectLst/>
                    <a:uLnTx/>
                    <a:uFillTx/>
                    <a:latin typeface="Arial" panose="020B0604020202020204"/>
                    <a:ea typeface="+mn-ea"/>
                    <a:cs typeface="+mn-cs"/>
                  </a:rPr>
                  <a:t>system integration</a:t>
                </a:r>
              </a:p>
            </p:txBody>
          </p:sp>
          <p:sp>
            <p:nvSpPr>
              <p:cNvPr id="71" name="Rectangle 70">
                <a:extLst>
                  <a:ext uri="{FF2B5EF4-FFF2-40B4-BE49-F238E27FC236}">
                    <a16:creationId xmlns:a16="http://schemas.microsoft.com/office/drawing/2014/main" id="{C46AF6BF-4663-9226-5C72-650CBCD694D1}"/>
                  </a:ext>
                </a:extLst>
              </p:cNvPr>
              <p:cNvSpPr/>
              <p:nvPr/>
            </p:nvSpPr>
            <p:spPr>
              <a:xfrm>
                <a:off x="2945089" y="3238838"/>
                <a:ext cx="2434434"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Die-to-die connectivity</a:t>
                </a:r>
              </a:p>
            </p:txBody>
          </p:sp>
          <p:sp>
            <p:nvSpPr>
              <p:cNvPr id="72" name="Rectangle 71">
                <a:extLst>
                  <a:ext uri="{FF2B5EF4-FFF2-40B4-BE49-F238E27FC236}">
                    <a16:creationId xmlns:a16="http://schemas.microsoft.com/office/drawing/2014/main" id="{B3322BD3-2CFD-9675-FC96-43C751200804}"/>
                  </a:ext>
                </a:extLst>
              </p:cNvPr>
              <p:cNvSpPr/>
              <p:nvPr/>
            </p:nvSpPr>
            <p:spPr>
              <a:xfrm>
                <a:off x="4993053" y="2394670"/>
                <a:ext cx="1866585"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mn-ea"/>
                    <a:cs typeface="+mn-cs"/>
                  </a:rPr>
                  <a:t>Power &amp; thermal management</a:t>
                </a:r>
              </a:p>
            </p:txBody>
          </p:sp>
          <p:sp>
            <p:nvSpPr>
              <p:cNvPr id="73" name="Rectangle 72">
                <a:extLst>
                  <a:ext uri="{FF2B5EF4-FFF2-40B4-BE49-F238E27FC236}">
                    <a16:creationId xmlns:a16="http://schemas.microsoft.com/office/drawing/2014/main" id="{460F7F20-4B58-6922-9458-0CF1F68E6A98}"/>
                  </a:ext>
                </a:extLst>
              </p:cNvPr>
              <p:cNvSpPr/>
              <p:nvPr/>
            </p:nvSpPr>
            <p:spPr>
              <a:xfrm>
                <a:off x="5414932" y="3238838"/>
                <a:ext cx="1938053"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Software development &amp; modeling</a:t>
                </a:r>
              </a:p>
            </p:txBody>
          </p:sp>
          <p:sp>
            <p:nvSpPr>
              <p:cNvPr id="74" name="Rectangle 73">
                <a:extLst>
                  <a:ext uri="{FF2B5EF4-FFF2-40B4-BE49-F238E27FC236}">
                    <a16:creationId xmlns:a16="http://schemas.microsoft.com/office/drawing/2014/main" id="{4DE9608B-9E25-D982-2E9B-997700FDE539}"/>
                  </a:ext>
                </a:extLst>
              </p:cNvPr>
              <p:cNvSpPr/>
              <p:nvPr/>
            </p:nvSpPr>
            <p:spPr>
              <a:xfrm>
                <a:off x="7388899" y="3238838"/>
                <a:ext cx="2066065"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Capacity/performance for system verification</a:t>
                </a:r>
              </a:p>
            </p:txBody>
          </p:sp>
          <p:sp>
            <p:nvSpPr>
              <p:cNvPr id="75" name="Rectangle 74">
                <a:extLst>
                  <a:ext uri="{FF2B5EF4-FFF2-40B4-BE49-F238E27FC236}">
                    <a16:creationId xmlns:a16="http://schemas.microsoft.com/office/drawing/2014/main" id="{A8633228-008C-205D-4A5E-1C6DD29040CE}"/>
                  </a:ext>
                </a:extLst>
              </p:cNvPr>
              <p:cNvSpPr/>
              <p:nvPr/>
            </p:nvSpPr>
            <p:spPr>
              <a:xfrm>
                <a:off x="6899564" y="2394670"/>
                <a:ext cx="2555400"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System pathfinding</a:t>
                </a:r>
              </a:p>
            </p:txBody>
          </p:sp>
          <p:sp>
            <p:nvSpPr>
              <p:cNvPr id="76" name="Rectangle 75">
                <a:extLst>
                  <a:ext uri="{FF2B5EF4-FFF2-40B4-BE49-F238E27FC236}">
                    <a16:creationId xmlns:a16="http://schemas.microsoft.com/office/drawing/2014/main" id="{D435FEBF-5FCC-DD1C-B97F-0126459BAB3E}"/>
                  </a:ext>
                </a:extLst>
              </p:cNvPr>
              <p:cNvSpPr/>
              <p:nvPr/>
            </p:nvSpPr>
            <p:spPr>
              <a:xfrm>
                <a:off x="2944751" y="4077633"/>
                <a:ext cx="2008037"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System signoff analysis</a:t>
                </a:r>
              </a:p>
            </p:txBody>
          </p:sp>
          <p:sp>
            <p:nvSpPr>
              <p:cNvPr id="77" name="Rectangle 76">
                <a:extLst>
                  <a:ext uri="{FF2B5EF4-FFF2-40B4-BE49-F238E27FC236}">
                    <a16:creationId xmlns:a16="http://schemas.microsoft.com/office/drawing/2014/main" id="{C73F9868-D225-149D-207B-54BACF3B9C01}"/>
                  </a:ext>
                </a:extLst>
              </p:cNvPr>
              <p:cNvSpPr/>
              <p:nvPr/>
            </p:nvSpPr>
            <p:spPr>
              <a:xfrm>
                <a:off x="2944750" y="4921801"/>
                <a:ext cx="3069582"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System yield</a:t>
                </a:r>
                <a:endParaRPr kumimoji="0" lang="en-US" sz="1400" b="0" i="0" u="none" strike="noStrike" kern="0" cap="none" spc="0" normalizeH="0" baseline="0" noProof="0">
                  <a:ln>
                    <a:noFill/>
                  </a:ln>
                  <a:solidFill>
                    <a:schemeClr val="bg1"/>
                  </a:solidFill>
                  <a:effectLst/>
                  <a:uLnTx/>
                  <a:uFillTx/>
                  <a:latin typeface="Arial" panose="020B0604020202020204"/>
                  <a:ea typeface="+mn-ea"/>
                  <a:cs typeface="+mn-cs"/>
                </a:endParaRPr>
              </a:p>
            </p:txBody>
          </p:sp>
          <p:sp>
            <p:nvSpPr>
              <p:cNvPr id="78" name="Rectangle 77">
                <a:extLst>
                  <a:ext uri="{FF2B5EF4-FFF2-40B4-BE49-F238E27FC236}">
                    <a16:creationId xmlns:a16="http://schemas.microsoft.com/office/drawing/2014/main" id="{48134EBE-933C-301A-D181-E3AE5F121E7F}"/>
                  </a:ext>
                </a:extLst>
              </p:cNvPr>
              <p:cNvSpPr/>
              <p:nvPr/>
            </p:nvSpPr>
            <p:spPr>
              <a:xfrm>
                <a:off x="4984701" y="4077633"/>
                <a:ext cx="2957732"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Hierarchical Test &amp; Repair</a:t>
                </a:r>
              </a:p>
            </p:txBody>
          </p:sp>
          <p:sp>
            <p:nvSpPr>
              <p:cNvPr id="79" name="Rectangle 78">
                <a:extLst>
                  <a:ext uri="{FF2B5EF4-FFF2-40B4-BE49-F238E27FC236}">
                    <a16:creationId xmlns:a16="http://schemas.microsoft.com/office/drawing/2014/main" id="{A5C3DF28-5213-EFB1-677B-E32EC6057B4B}"/>
                  </a:ext>
                </a:extLst>
              </p:cNvPr>
              <p:cNvSpPr/>
              <p:nvPr/>
            </p:nvSpPr>
            <p:spPr>
              <a:xfrm>
                <a:off x="6056497" y="4921801"/>
                <a:ext cx="3398467"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mn-ea"/>
                    <a:cs typeface="+mn-cs"/>
                  </a:rPr>
                  <a:t>Memory utilization &amp; coherency</a:t>
                </a:r>
              </a:p>
            </p:txBody>
          </p:sp>
          <p:sp>
            <p:nvSpPr>
              <p:cNvPr id="80" name="Rectangle 79">
                <a:extLst>
                  <a:ext uri="{FF2B5EF4-FFF2-40B4-BE49-F238E27FC236}">
                    <a16:creationId xmlns:a16="http://schemas.microsoft.com/office/drawing/2014/main" id="{46135743-6E07-E7D5-654A-9F3B8AED83FD}"/>
                  </a:ext>
                </a:extLst>
              </p:cNvPr>
              <p:cNvSpPr/>
              <p:nvPr/>
            </p:nvSpPr>
            <p:spPr>
              <a:xfrm>
                <a:off x="7982766" y="4077633"/>
                <a:ext cx="1472198"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Reliability &amp; Security</a:t>
                </a:r>
              </a:p>
            </p:txBody>
          </p:sp>
        </p:grpSp>
        <p:sp>
          <p:nvSpPr>
            <p:cNvPr id="81" name="TextBox 80">
              <a:extLst>
                <a:ext uri="{FF2B5EF4-FFF2-40B4-BE49-F238E27FC236}">
                  <a16:creationId xmlns:a16="http://schemas.microsoft.com/office/drawing/2014/main" id="{B2EC2705-A6F0-E879-73DB-FA66E95B5B07}"/>
                </a:ext>
              </a:extLst>
            </p:cNvPr>
            <p:cNvSpPr txBox="1"/>
            <p:nvPr/>
          </p:nvSpPr>
          <p:spPr>
            <a:xfrm>
              <a:off x="5279894" y="2085308"/>
              <a:ext cx="1470274" cy="400110"/>
            </a:xfrm>
            <a:prstGeom prst="rect">
              <a:avLst/>
            </a:prstGeom>
          </p:spPr>
          <p:txBody>
            <a:bodyPr wrap="none">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2000" i="0" u="none" strike="noStrike" kern="0" cap="none" spc="0" normalizeH="0" baseline="0">
                  <a:ln>
                    <a:noFill/>
                  </a:ln>
                  <a:solidFill>
                    <a:srgbClr val="FFFFFF"/>
                  </a:solidFill>
                  <a:effectLst/>
                  <a:uLnTx/>
                  <a:uFillTx/>
                </a:defRPr>
              </a:lvl1pPr>
            </a:lstStyle>
            <a:p>
              <a:r>
                <a:rPr lang="en-US">
                  <a:solidFill>
                    <a:schemeClr val="tx1"/>
                  </a:solidFill>
                </a:rPr>
                <a:t>Challenges</a:t>
              </a:r>
            </a:p>
          </p:txBody>
        </p:sp>
      </p:grpSp>
      <p:grpSp>
        <p:nvGrpSpPr>
          <p:cNvPr id="14" name="Group 12">
            <a:extLst>
              <a:ext uri="{FF2B5EF4-FFF2-40B4-BE49-F238E27FC236}">
                <a16:creationId xmlns:a16="http://schemas.microsoft.com/office/drawing/2014/main" id="{2F9D1522-01DE-697A-2FBF-8165DB579A60}"/>
              </a:ext>
            </a:extLst>
          </p:cNvPr>
          <p:cNvGrpSpPr/>
          <p:nvPr/>
        </p:nvGrpSpPr>
        <p:grpSpPr>
          <a:xfrm>
            <a:off x="9563044" y="1962479"/>
            <a:ext cx="2075190" cy="4143598"/>
            <a:chOff x="9563044" y="1962479"/>
            <a:chExt cx="2075190" cy="4143598"/>
          </a:xfrm>
        </p:grpSpPr>
        <p:sp>
          <p:nvSpPr>
            <p:cNvPr id="7" name="Rectangle 6">
              <a:extLst>
                <a:ext uri="{FF2B5EF4-FFF2-40B4-BE49-F238E27FC236}">
                  <a16:creationId xmlns:a16="http://schemas.microsoft.com/office/drawing/2014/main" id="{52DD539E-8E7B-A291-45CB-B96E57690D24}"/>
                </a:ext>
              </a:extLst>
            </p:cNvPr>
            <p:cNvSpPr/>
            <p:nvPr/>
          </p:nvSpPr>
          <p:spPr>
            <a:xfrm>
              <a:off x="9563044" y="1962479"/>
              <a:ext cx="2065650" cy="4143598"/>
            </a:xfrm>
            <a:prstGeom prst="rect">
              <a:avLst/>
            </a:prstGeom>
            <a:solidFill>
              <a:srgbClr val="EEF2F6"/>
            </a:solidFill>
            <a:ln w="12700" cap="flat">
              <a:noFill/>
              <a:prstDash val="solid"/>
              <a:miter/>
            </a:ln>
            <a:effectLst/>
          </p:spPr>
          <p:txBody>
            <a:bodyPr rtlCol="0" anchor="ctr"/>
            <a:lstStyle/>
            <a:p>
              <a:pPr defTabSz="914400"/>
              <a:endParaRPr lang="en-US" kern="0">
                <a:cs typeface="Arial" panose="020B0604020202020204" pitchFamily="34" charset="0"/>
              </a:endParaRPr>
            </a:p>
          </p:txBody>
        </p:sp>
        <p:sp>
          <p:nvSpPr>
            <p:cNvPr id="87" name="TextBox 86">
              <a:extLst>
                <a:ext uri="{FF2B5EF4-FFF2-40B4-BE49-F238E27FC236}">
                  <a16:creationId xmlns:a16="http://schemas.microsoft.com/office/drawing/2014/main" id="{D6A0749B-B178-AC0E-C73C-E73BB9B61D2B}"/>
                </a:ext>
              </a:extLst>
            </p:cNvPr>
            <p:cNvSpPr txBox="1"/>
            <p:nvPr/>
          </p:nvSpPr>
          <p:spPr>
            <a:xfrm>
              <a:off x="10728213" y="3684812"/>
              <a:ext cx="278046" cy="30213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prstClr val="black"/>
                </a:solidFill>
                <a:effectLst/>
                <a:uLnTx/>
                <a:uFillTx/>
              </a:endParaRPr>
            </a:p>
          </p:txBody>
        </p:sp>
        <p:sp>
          <p:nvSpPr>
            <p:cNvPr id="89" name="Rectangle 88">
              <a:extLst>
                <a:ext uri="{FF2B5EF4-FFF2-40B4-BE49-F238E27FC236}">
                  <a16:creationId xmlns:a16="http://schemas.microsoft.com/office/drawing/2014/main" id="{CEE8CAD9-2B37-2F30-4CB1-F2358094DF02}"/>
                </a:ext>
              </a:extLst>
            </p:cNvPr>
            <p:cNvSpPr/>
            <p:nvPr/>
          </p:nvSpPr>
          <p:spPr>
            <a:xfrm>
              <a:off x="10085517" y="2085308"/>
              <a:ext cx="1020703" cy="369332"/>
            </a:xfrm>
            <a:prstGeom prst="rect">
              <a:avLst/>
            </a:prstGeom>
          </p:spPr>
          <p:txBody>
            <a:bodyPr wrap="non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schemeClr val="accent5"/>
                  </a:solidFill>
                  <a:effectLst/>
                  <a:uLnTx/>
                  <a:uFillTx/>
                </a:rPr>
                <a:t>Multi-Die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schemeClr val="accent5"/>
                  </a:solidFill>
                  <a:effectLst/>
                  <a:uLnTx/>
                  <a:uFillTx/>
                </a:rPr>
                <a:t>Systems</a:t>
              </a:r>
            </a:p>
          </p:txBody>
        </p:sp>
        <p:pic>
          <p:nvPicPr>
            <p:cNvPr id="5" name="Picture 4">
              <a:extLst>
                <a:ext uri="{FF2B5EF4-FFF2-40B4-BE49-F238E27FC236}">
                  <a16:creationId xmlns:a16="http://schemas.microsoft.com/office/drawing/2014/main" id="{7C9DD57B-E21E-5C49-B73D-998F75766406}"/>
                </a:ext>
              </a:extLst>
            </p:cNvPr>
            <p:cNvPicPr>
              <a:picLocks noChangeAspect="1"/>
            </p:cNvPicPr>
            <p:nvPr/>
          </p:nvPicPr>
          <p:blipFill>
            <a:blip r:embed="rId3"/>
            <a:stretch>
              <a:fillRect/>
            </a:stretch>
          </p:blipFill>
          <p:spPr>
            <a:xfrm>
              <a:off x="9821932" y="3498367"/>
              <a:ext cx="1816302" cy="1170234"/>
            </a:xfrm>
            <a:prstGeom prst="rect">
              <a:avLst/>
            </a:prstGeom>
          </p:spPr>
        </p:pic>
      </p:grpSp>
      <p:sp>
        <p:nvSpPr>
          <p:cNvPr id="9" name="Arrow: Pentagon 127">
            <a:extLst>
              <a:ext uri="{FF2B5EF4-FFF2-40B4-BE49-F238E27FC236}">
                <a16:creationId xmlns:a16="http://schemas.microsoft.com/office/drawing/2014/main" id="{07E05308-0868-A55F-C3F1-BEE264BA8608}"/>
              </a:ext>
            </a:extLst>
          </p:cNvPr>
          <p:cNvSpPr/>
          <p:nvPr/>
        </p:nvSpPr>
        <p:spPr>
          <a:xfrm>
            <a:off x="2592757" y="3617889"/>
            <a:ext cx="348295" cy="832776"/>
          </a:xfrm>
          <a:prstGeom prst="homePlate">
            <a:avLst>
              <a:gd name="adj" fmla="val 65932"/>
            </a:avLst>
          </a:prstGeom>
          <a:gradFill>
            <a:gsLst>
              <a:gs pos="0">
                <a:srgbClr val="9666BF"/>
              </a:gs>
              <a:gs pos="71000">
                <a:schemeClr val="accent1">
                  <a:lumMod val="60000"/>
                  <a:lumOff val="40000"/>
                </a:schemeClr>
              </a:gs>
            </a:gsLst>
            <a:lin ang="0" scaled="1"/>
          </a:gradFill>
          <a:ln w="19050" cap="flat" cmpd="sng" algn="ctr">
            <a:noFill/>
            <a:prstDash val="solid"/>
            <a:miter lim="800000"/>
          </a:ln>
          <a:effectLst/>
        </p:spPr>
        <p:txBody>
          <a:bodyPr rtlCol="0" anchor="t"/>
          <a:lstStyle/>
          <a:p>
            <a:pPr defTabSz="914400"/>
            <a:endParaRPr lang="en-US" kern="0">
              <a:solidFill>
                <a:prstClr val="white"/>
              </a:solidFill>
              <a:latin typeface="Roboto" pitchFamily="2" charset="0"/>
            </a:endParaRPr>
          </a:p>
        </p:txBody>
      </p:sp>
      <p:sp>
        <p:nvSpPr>
          <p:cNvPr id="10" name="Arrow: Pentagon 127">
            <a:extLst>
              <a:ext uri="{FF2B5EF4-FFF2-40B4-BE49-F238E27FC236}">
                <a16:creationId xmlns:a16="http://schemas.microsoft.com/office/drawing/2014/main" id="{7E68F12C-68FC-DC17-E16D-842ABFB5E250}"/>
              </a:ext>
            </a:extLst>
          </p:cNvPr>
          <p:cNvSpPr/>
          <p:nvPr/>
        </p:nvSpPr>
        <p:spPr>
          <a:xfrm>
            <a:off x="9344548" y="3597171"/>
            <a:ext cx="346933" cy="832776"/>
          </a:xfrm>
          <a:prstGeom prst="homePlate">
            <a:avLst>
              <a:gd name="adj" fmla="val 67872"/>
            </a:avLst>
          </a:prstGeom>
          <a:gradFill>
            <a:gsLst>
              <a:gs pos="0">
                <a:srgbClr val="9666BF"/>
              </a:gs>
              <a:gs pos="71000">
                <a:schemeClr val="accent1">
                  <a:lumMod val="60000"/>
                  <a:lumOff val="40000"/>
                </a:schemeClr>
              </a:gs>
            </a:gsLst>
            <a:lin ang="0" scaled="1"/>
          </a:gradFill>
          <a:ln w="19050" cap="flat" cmpd="sng" algn="ctr">
            <a:noFill/>
            <a:prstDash val="solid"/>
            <a:miter lim="800000"/>
          </a:ln>
          <a:effectLst/>
        </p:spPr>
        <p:txBody>
          <a:bodyPr rtlCol="0" anchor="t"/>
          <a:lstStyle/>
          <a:p>
            <a:pPr defTabSz="914400"/>
            <a:endParaRPr lang="en-US" kern="0">
              <a:solidFill>
                <a:prstClr val="white"/>
              </a:solidFill>
              <a:latin typeface="Roboto" pitchFamily="2" charset="0"/>
            </a:endParaRPr>
          </a:p>
        </p:txBody>
      </p:sp>
      <p:grpSp>
        <p:nvGrpSpPr>
          <p:cNvPr id="41" name="Group 4">
            <a:extLst>
              <a:ext uri="{FF2B5EF4-FFF2-40B4-BE49-F238E27FC236}">
                <a16:creationId xmlns:a16="http://schemas.microsoft.com/office/drawing/2014/main" id="{6D42D2C0-E608-6388-5B91-4720E55A1375}"/>
              </a:ext>
            </a:extLst>
          </p:cNvPr>
          <p:cNvGrpSpPr/>
          <p:nvPr/>
        </p:nvGrpSpPr>
        <p:grpSpPr>
          <a:xfrm>
            <a:off x="533400" y="1962478"/>
            <a:ext cx="2065650" cy="4143598"/>
            <a:chOff x="533400" y="1962478"/>
            <a:chExt cx="2065650" cy="4143598"/>
          </a:xfrm>
        </p:grpSpPr>
        <p:sp>
          <p:nvSpPr>
            <p:cNvPr id="8" name="Rectangle 7">
              <a:extLst>
                <a:ext uri="{FF2B5EF4-FFF2-40B4-BE49-F238E27FC236}">
                  <a16:creationId xmlns:a16="http://schemas.microsoft.com/office/drawing/2014/main" id="{A2472990-F5FF-769D-9956-6E236673067E}"/>
                </a:ext>
              </a:extLst>
            </p:cNvPr>
            <p:cNvSpPr/>
            <p:nvPr/>
          </p:nvSpPr>
          <p:spPr>
            <a:xfrm flipH="1">
              <a:off x="533400" y="1962478"/>
              <a:ext cx="2065650" cy="4143598"/>
            </a:xfrm>
            <a:prstGeom prst="rect">
              <a:avLst/>
            </a:prstGeom>
            <a:solidFill>
              <a:srgbClr val="EEF2F6"/>
            </a:solidFill>
            <a:ln w="12700" cap="flat">
              <a:noFill/>
              <a:prstDash val="solid"/>
              <a:miter/>
            </a:ln>
            <a:effectLst/>
          </p:spPr>
          <p:txBody>
            <a:bodyPr rtlCol="0" anchor="ctr"/>
            <a:lstStyle/>
            <a:p>
              <a:pPr defTabSz="914400"/>
              <a:endParaRPr lang="en-US" kern="0">
                <a:solidFill>
                  <a:schemeClr val="accent1"/>
                </a:solidFill>
                <a:cs typeface="Arial" panose="020B0604020202020204" pitchFamily="34" charset="0"/>
              </a:endParaRPr>
            </a:p>
          </p:txBody>
        </p:sp>
        <p:sp>
          <p:nvSpPr>
            <p:cNvPr id="85" name="Rectangle 84">
              <a:extLst>
                <a:ext uri="{FF2B5EF4-FFF2-40B4-BE49-F238E27FC236}">
                  <a16:creationId xmlns:a16="http://schemas.microsoft.com/office/drawing/2014/main" id="{114A413A-F215-B033-BB73-2A447F1380E0}"/>
                </a:ext>
              </a:extLst>
            </p:cNvPr>
            <p:cNvSpPr/>
            <p:nvPr/>
          </p:nvSpPr>
          <p:spPr>
            <a:xfrm>
              <a:off x="896641" y="2085308"/>
              <a:ext cx="1340432" cy="707886"/>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schemeClr val="accent1"/>
                  </a:solidFill>
                  <a:effectLst/>
                  <a:uLnTx/>
                  <a:uFillTx/>
                </a:rPr>
                <a:t>Monolithic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schemeClr val="accent1"/>
                  </a:solidFill>
                  <a:effectLst/>
                  <a:uLnTx/>
                  <a:uFillTx/>
                </a:rPr>
                <a:t>SoC</a:t>
              </a:r>
            </a:p>
          </p:txBody>
        </p:sp>
        <p:grpSp>
          <p:nvGrpSpPr>
            <p:cNvPr id="24" name="Group 23">
              <a:extLst>
                <a:ext uri="{FF2B5EF4-FFF2-40B4-BE49-F238E27FC236}">
                  <a16:creationId xmlns:a16="http://schemas.microsoft.com/office/drawing/2014/main" id="{4F598D35-A164-554D-3120-BECD23622744}"/>
                </a:ext>
              </a:extLst>
            </p:cNvPr>
            <p:cNvGrpSpPr/>
            <p:nvPr/>
          </p:nvGrpSpPr>
          <p:grpSpPr>
            <a:xfrm>
              <a:off x="939250" y="3379561"/>
              <a:ext cx="1254966" cy="1254966"/>
              <a:chOff x="3907565" y="8065436"/>
              <a:chExt cx="1428346" cy="1428346"/>
            </a:xfrm>
            <a:scene3d>
              <a:camera prst="perspectiveAbove" fov="600000">
                <a:rot lat="18600000" lon="18000000" rev="3960000"/>
              </a:camera>
              <a:lightRig rig="threePt" dir="t"/>
            </a:scene3d>
          </p:grpSpPr>
          <p:sp>
            <p:nvSpPr>
              <p:cNvPr id="31" name="Rectangle 30">
                <a:extLst>
                  <a:ext uri="{FF2B5EF4-FFF2-40B4-BE49-F238E27FC236}">
                    <a16:creationId xmlns:a16="http://schemas.microsoft.com/office/drawing/2014/main" id="{EB2D65C6-EAD6-B83A-5099-B3DEE945D114}"/>
                  </a:ext>
                </a:extLst>
              </p:cNvPr>
              <p:cNvSpPr/>
              <p:nvPr/>
            </p:nvSpPr>
            <p:spPr>
              <a:xfrm>
                <a:off x="3907565" y="8065436"/>
                <a:ext cx="1428346" cy="1428346"/>
              </a:xfrm>
              <a:prstGeom prst="rect">
                <a:avLst/>
              </a:prstGeom>
              <a:solidFill>
                <a:sysClr val="window" lastClr="FFFFFF">
                  <a:lumMod val="85000"/>
                </a:sysClr>
              </a:solidFill>
              <a:ln w="12700" cap="flat" cmpd="sng" algn="ctr">
                <a:noFill/>
                <a:prstDash val="solid"/>
                <a:miter lim="800000"/>
              </a:ln>
              <a:effectLst/>
              <a:sp3d extrusionH="127000"/>
            </p:spPr>
            <p:txBody>
              <a:bodyPr lIns="0" tIns="0" rIns="0" bIns="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D6DDBD44-9407-D009-4429-7949C6F0926F}"/>
                  </a:ext>
                </a:extLst>
              </p:cNvPr>
              <p:cNvSpPr/>
              <p:nvPr/>
            </p:nvSpPr>
            <p:spPr>
              <a:xfrm>
                <a:off x="3983477" y="8141348"/>
                <a:ext cx="1276524" cy="1276524"/>
              </a:xfrm>
              <a:prstGeom prst="rect">
                <a:avLst/>
              </a:prstGeom>
              <a:solidFill>
                <a:sysClr val="window" lastClr="FFFFFF">
                  <a:lumMod val="50000"/>
                </a:sysClr>
              </a:solidFill>
              <a:ln w="12700" cap="flat" cmpd="sng" algn="ctr">
                <a:noFill/>
                <a:prstDash val="solid"/>
                <a:miter lim="800000"/>
              </a:ln>
              <a:effectLst/>
              <a:sp3d z="63500" extrusionH="127000"/>
            </p:spPr>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46C40F1C-171C-6D44-FADC-BFB0068D6CF1}"/>
                  </a:ext>
                </a:extLst>
              </p:cNvPr>
              <p:cNvGrpSpPr/>
              <p:nvPr/>
            </p:nvGrpSpPr>
            <p:grpSpPr>
              <a:xfrm>
                <a:off x="4073098" y="8230969"/>
                <a:ext cx="1097280" cy="1097280"/>
                <a:chOff x="4073098" y="8211919"/>
                <a:chExt cx="1097280" cy="1097280"/>
              </a:xfrm>
            </p:grpSpPr>
            <p:sp>
              <p:nvSpPr>
                <p:cNvPr id="37" name="TextBox 36">
                  <a:extLst>
                    <a:ext uri="{FF2B5EF4-FFF2-40B4-BE49-F238E27FC236}">
                      <a16:creationId xmlns:a16="http://schemas.microsoft.com/office/drawing/2014/main" id="{7D0B7FEF-C48A-DCE7-E7E2-5913B4DFDA19}"/>
                    </a:ext>
                  </a:extLst>
                </p:cNvPr>
                <p:cNvSpPr txBox="1"/>
                <p:nvPr/>
              </p:nvSpPr>
              <p:spPr>
                <a:xfrm>
                  <a:off x="4621738" y="8760559"/>
                  <a:ext cx="548640" cy="548640"/>
                </a:xfrm>
                <a:prstGeom prst="rect">
                  <a:avLst/>
                </a:prstGeom>
                <a:noFill/>
                <a:sp3d z="63500"/>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rPr>
                    <a:t>GPU</a:t>
                  </a:r>
                </a:p>
              </p:txBody>
            </p:sp>
            <p:sp>
              <p:nvSpPr>
                <p:cNvPr id="38" name="TextBox 37">
                  <a:extLst>
                    <a:ext uri="{FF2B5EF4-FFF2-40B4-BE49-F238E27FC236}">
                      <a16:creationId xmlns:a16="http://schemas.microsoft.com/office/drawing/2014/main" id="{7E673C3F-853F-97BD-4AB3-E1242262F16C}"/>
                    </a:ext>
                  </a:extLst>
                </p:cNvPr>
                <p:cNvSpPr txBox="1"/>
                <p:nvPr/>
              </p:nvSpPr>
              <p:spPr>
                <a:xfrm>
                  <a:off x="4073098" y="8211919"/>
                  <a:ext cx="548640" cy="548640"/>
                </a:xfrm>
                <a:prstGeom prst="rect">
                  <a:avLst/>
                </a:prstGeom>
                <a:noFill/>
                <a:sp3d z="63500"/>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rPr>
                    <a:t>CPU</a:t>
                  </a:r>
                </a:p>
              </p:txBody>
            </p:sp>
            <p:sp>
              <p:nvSpPr>
                <p:cNvPr id="39" name="TextBox 38">
                  <a:extLst>
                    <a:ext uri="{FF2B5EF4-FFF2-40B4-BE49-F238E27FC236}">
                      <a16:creationId xmlns:a16="http://schemas.microsoft.com/office/drawing/2014/main" id="{9CBFCFB8-BF8A-A20B-9B01-748BE5034E0D}"/>
                    </a:ext>
                  </a:extLst>
                </p:cNvPr>
                <p:cNvSpPr txBox="1"/>
                <p:nvPr/>
              </p:nvSpPr>
              <p:spPr>
                <a:xfrm>
                  <a:off x="4621738" y="8211919"/>
                  <a:ext cx="548640" cy="548640"/>
                </a:xfrm>
                <a:prstGeom prst="rect">
                  <a:avLst/>
                </a:prstGeom>
                <a:noFill/>
                <a:sp3d z="63500"/>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rPr>
                    <a:t>Memory</a:t>
                  </a:r>
                </a:p>
              </p:txBody>
            </p:sp>
            <p:sp>
              <p:nvSpPr>
                <p:cNvPr id="40" name="TextBox 39">
                  <a:extLst>
                    <a:ext uri="{FF2B5EF4-FFF2-40B4-BE49-F238E27FC236}">
                      <a16:creationId xmlns:a16="http://schemas.microsoft.com/office/drawing/2014/main" id="{0EBF312F-43B1-35B1-E85E-F18F67ACE7E9}"/>
                    </a:ext>
                  </a:extLst>
                </p:cNvPr>
                <p:cNvSpPr txBox="1"/>
                <p:nvPr/>
              </p:nvSpPr>
              <p:spPr>
                <a:xfrm>
                  <a:off x="4073098" y="8760559"/>
                  <a:ext cx="548640" cy="548640"/>
                </a:xfrm>
                <a:prstGeom prst="rect">
                  <a:avLst/>
                </a:prstGeom>
                <a:noFill/>
                <a:sp3d z="63500"/>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rPr>
                    <a:t>IO</a:t>
                  </a:r>
                </a:p>
              </p:txBody>
            </p:sp>
          </p:grpSp>
        </p:grpSp>
      </p:grpSp>
    </p:spTree>
    <p:extLst>
      <p:ext uri="{BB962C8B-B14F-4D97-AF65-F5344CB8AC3E}">
        <p14:creationId xmlns:p14="http://schemas.microsoft.com/office/powerpoint/2010/main" val="391283279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A5814-B8BD-4132-AC30-92C24F33A856}"/>
              </a:ext>
            </a:extLst>
          </p:cNvPr>
          <p:cNvSpPr>
            <a:spLocks noGrp="1"/>
          </p:cNvSpPr>
          <p:nvPr>
            <p:ph type="title"/>
          </p:nvPr>
        </p:nvSpPr>
        <p:spPr/>
        <p:txBody>
          <a:bodyPr/>
          <a:lstStyle/>
          <a:p>
            <a:r>
              <a:rPr lang="en-US"/>
              <a:t>But it’s Not That Easy! Multi-Die System Challenges </a:t>
            </a:r>
          </a:p>
        </p:txBody>
      </p:sp>
      <p:sp>
        <p:nvSpPr>
          <p:cNvPr id="3" name="Text Placeholder 2">
            <a:extLst>
              <a:ext uri="{FF2B5EF4-FFF2-40B4-BE49-F238E27FC236}">
                <a16:creationId xmlns:a16="http://schemas.microsoft.com/office/drawing/2014/main" id="{A11B3059-F5A7-4448-A3A1-A533AD8EB022}"/>
              </a:ext>
            </a:extLst>
          </p:cNvPr>
          <p:cNvSpPr>
            <a:spLocks noGrp="1"/>
          </p:cNvSpPr>
          <p:nvPr>
            <p:ph type="body" sz="quarter" idx="12"/>
          </p:nvPr>
        </p:nvSpPr>
        <p:spPr/>
        <p:txBody>
          <a:bodyPr/>
          <a:lstStyle/>
          <a:p>
            <a:r>
              <a:rPr lang="en-US"/>
              <a:t>Transformation from Monolithic SoC to Multi-Die Systems </a:t>
            </a:r>
          </a:p>
        </p:txBody>
      </p:sp>
      <p:grpSp>
        <p:nvGrpSpPr>
          <p:cNvPr id="6" name="Group 5">
            <a:extLst>
              <a:ext uri="{FF2B5EF4-FFF2-40B4-BE49-F238E27FC236}">
                <a16:creationId xmlns:a16="http://schemas.microsoft.com/office/drawing/2014/main" id="{0C810A2C-8743-5EC3-E2A7-ACE5D7B2AAFF}"/>
              </a:ext>
            </a:extLst>
          </p:cNvPr>
          <p:cNvGrpSpPr/>
          <p:nvPr/>
        </p:nvGrpSpPr>
        <p:grpSpPr>
          <a:xfrm>
            <a:off x="2728330" y="1962478"/>
            <a:ext cx="6726633" cy="4143598"/>
            <a:chOff x="2728330" y="1962478"/>
            <a:chExt cx="6726633" cy="4143598"/>
          </a:xfrm>
        </p:grpSpPr>
        <p:sp>
          <p:nvSpPr>
            <p:cNvPr id="12" name="Rectangle 11">
              <a:extLst>
                <a:ext uri="{FF2B5EF4-FFF2-40B4-BE49-F238E27FC236}">
                  <a16:creationId xmlns:a16="http://schemas.microsoft.com/office/drawing/2014/main" id="{03B436FF-27ED-DE5C-5767-1550D3B0C597}"/>
                </a:ext>
              </a:extLst>
            </p:cNvPr>
            <p:cNvSpPr/>
            <p:nvPr/>
          </p:nvSpPr>
          <p:spPr>
            <a:xfrm>
              <a:off x="2728330" y="1962478"/>
              <a:ext cx="6726633" cy="4143598"/>
            </a:xfrm>
            <a:prstGeom prst="rect">
              <a:avLst/>
            </a:prstGeom>
            <a:solidFill>
              <a:srgbClr val="EEF2F6"/>
            </a:solidFill>
            <a:ln w="12700" cap="flat">
              <a:noFill/>
              <a:prstDash val="solid"/>
              <a:miter/>
            </a:ln>
            <a:effectLst/>
          </p:spPr>
          <p:txBody>
            <a:bodyPr rtlCol="0" anchor="ctr"/>
            <a:lstStyle/>
            <a:p>
              <a:pPr defTabSz="914400"/>
              <a:endParaRPr lang="en-US" kern="0" err="1">
                <a:cs typeface="Arial" panose="020B0604020202020204" pitchFamily="34" charset="0"/>
              </a:endParaRPr>
            </a:p>
          </p:txBody>
        </p:sp>
        <p:grpSp>
          <p:nvGrpSpPr>
            <p:cNvPr id="11" name="Group 10">
              <a:extLst>
                <a:ext uri="{FF2B5EF4-FFF2-40B4-BE49-F238E27FC236}">
                  <a16:creationId xmlns:a16="http://schemas.microsoft.com/office/drawing/2014/main" id="{9A8D7377-26D8-EDB0-C7B8-B4CE29643CBB}"/>
                </a:ext>
              </a:extLst>
            </p:cNvPr>
            <p:cNvGrpSpPr/>
            <p:nvPr/>
          </p:nvGrpSpPr>
          <p:grpSpPr>
            <a:xfrm>
              <a:off x="2835280" y="2622605"/>
              <a:ext cx="6510214" cy="3328258"/>
              <a:chOff x="2944750" y="2394670"/>
              <a:chExt cx="6510214" cy="3328258"/>
            </a:xfrm>
            <a:solidFill>
              <a:srgbClr val="646E81"/>
            </a:solidFill>
          </p:grpSpPr>
          <p:sp>
            <p:nvSpPr>
              <p:cNvPr id="70" name="Rectangle 69">
                <a:extLst>
                  <a:ext uri="{FF2B5EF4-FFF2-40B4-BE49-F238E27FC236}">
                    <a16:creationId xmlns:a16="http://schemas.microsoft.com/office/drawing/2014/main" id="{08DABD23-EDE8-3B80-D4D9-EA348E3E94AE}"/>
                  </a:ext>
                </a:extLst>
              </p:cNvPr>
              <p:cNvSpPr/>
              <p:nvPr/>
            </p:nvSpPr>
            <p:spPr>
              <a:xfrm>
                <a:off x="2945090" y="2394670"/>
                <a:ext cx="2008037"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mn-ea"/>
                    <a:cs typeface="+mn-cs"/>
                  </a:rPr>
                  <a:t>Heterogeneous </a:t>
                </a:r>
                <a:br>
                  <a:rPr kumimoji="0" lang="en-US" sz="1400" b="0" i="0" u="none" strike="noStrike" kern="0" cap="none" spc="0" normalizeH="0" baseline="0" noProof="0">
                    <a:ln>
                      <a:noFill/>
                    </a:ln>
                    <a:solidFill>
                      <a:schemeClr val="bg1"/>
                    </a:solidFill>
                    <a:effectLst/>
                    <a:uLnTx/>
                    <a:uFillTx/>
                    <a:latin typeface="Arial" panose="020B0604020202020204"/>
                    <a:ea typeface="+mn-ea"/>
                    <a:cs typeface="+mn-cs"/>
                  </a:rPr>
                </a:br>
                <a:r>
                  <a:rPr kumimoji="0" lang="en-US" sz="1400" b="0" i="0" u="none" strike="noStrike" kern="0" cap="none" spc="0" normalizeH="0" baseline="0" noProof="0">
                    <a:ln>
                      <a:noFill/>
                    </a:ln>
                    <a:solidFill>
                      <a:schemeClr val="bg1"/>
                    </a:solidFill>
                    <a:effectLst/>
                    <a:uLnTx/>
                    <a:uFillTx/>
                    <a:latin typeface="Arial" panose="020B0604020202020204"/>
                    <a:ea typeface="+mn-ea"/>
                    <a:cs typeface="+mn-cs"/>
                  </a:rPr>
                  <a:t>system integration</a:t>
                </a:r>
              </a:p>
            </p:txBody>
          </p:sp>
          <p:sp>
            <p:nvSpPr>
              <p:cNvPr id="71" name="Rectangle 70">
                <a:extLst>
                  <a:ext uri="{FF2B5EF4-FFF2-40B4-BE49-F238E27FC236}">
                    <a16:creationId xmlns:a16="http://schemas.microsoft.com/office/drawing/2014/main" id="{C46AF6BF-4663-9226-5C72-650CBCD694D1}"/>
                  </a:ext>
                </a:extLst>
              </p:cNvPr>
              <p:cNvSpPr/>
              <p:nvPr/>
            </p:nvSpPr>
            <p:spPr>
              <a:xfrm>
                <a:off x="2945089" y="3238838"/>
                <a:ext cx="2434434" cy="801127"/>
              </a:xfrm>
              <a:prstGeom prst="rect">
                <a:avLst/>
              </a:prstGeom>
              <a:grpFill/>
              <a:ln w="28575" cap="flat" cmpd="sng" algn="ctr">
                <a:noFill/>
                <a:prstDash val="solid"/>
                <a:miter lim="800000"/>
              </a:ln>
              <a:effectLst>
                <a:glow rad="228600">
                  <a:schemeClr val="accent3">
                    <a:satMod val="175000"/>
                    <a:alpha val="40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Die-to-die connectivity</a:t>
                </a:r>
              </a:p>
            </p:txBody>
          </p:sp>
          <p:sp>
            <p:nvSpPr>
              <p:cNvPr id="72" name="Rectangle 71">
                <a:extLst>
                  <a:ext uri="{FF2B5EF4-FFF2-40B4-BE49-F238E27FC236}">
                    <a16:creationId xmlns:a16="http://schemas.microsoft.com/office/drawing/2014/main" id="{B3322BD3-2CFD-9675-FC96-43C751200804}"/>
                  </a:ext>
                </a:extLst>
              </p:cNvPr>
              <p:cNvSpPr/>
              <p:nvPr/>
            </p:nvSpPr>
            <p:spPr>
              <a:xfrm>
                <a:off x="4993053" y="2394670"/>
                <a:ext cx="1866585"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mn-ea"/>
                    <a:cs typeface="+mn-cs"/>
                  </a:rPr>
                  <a:t>Power &amp; thermal management</a:t>
                </a:r>
              </a:p>
            </p:txBody>
          </p:sp>
          <p:sp>
            <p:nvSpPr>
              <p:cNvPr id="73" name="Rectangle 72">
                <a:extLst>
                  <a:ext uri="{FF2B5EF4-FFF2-40B4-BE49-F238E27FC236}">
                    <a16:creationId xmlns:a16="http://schemas.microsoft.com/office/drawing/2014/main" id="{460F7F20-4B58-6922-9458-0CF1F68E6A98}"/>
                  </a:ext>
                </a:extLst>
              </p:cNvPr>
              <p:cNvSpPr/>
              <p:nvPr/>
            </p:nvSpPr>
            <p:spPr>
              <a:xfrm>
                <a:off x="5414932" y="3238838"/>
                <a:ext cx="1938053"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Software development &amp; modeling</a:t>
                </a:r>
              </a:p>
            </p:txBody>
          </p:sp>
          <p:sp>
            <p:nvSpPr>
              <p:cNvPr id="74" name="Rectangle 73">
                <a:extLst>
                  <a:ext uri="{FF2B5EF4-FFF2-40B4-BE49-F238E27FC236}">
                    <a16:creationId xmlns:a16="http://schemas.microsoft.com/office/drawing/2014/main" id="{4DE9608B-9E25-D982-2E9B-997700FDE539}"/>
                  </a:ext>
                </a:extLst>
              </p:cNvPr>
              <p:cNvSpPr/>
              <p:nvPr/>
            </p:nvSpPr>
            <p:spPr>
              <a:xfrm>
                <a:off x="7388899" y="3238838"/>
                <a:ext cx="2066065"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Capacity/performance for system verification</a:t>
                </a:r>
              </a:p>
            </p:txBody>
          </p:sp>
          <p:sp>
            <p:nvSpPr>
              <p:cNvPr id="75" name="Rectangle 74">
                <a:extLst>
                  <a:ext uri="{FF2B5EF4-FFF2-40B4-BE49-F238E27FC236}">
                    <a16:creationId xmlns:a16="http://schemas.microsoft.com/office/drawing/2014/main" id="{A8633228-008C-205D-4A5E-1C6DD29040CE}"/>
                  </a:ext>
                </a:extLst>
              </p:cNvPr>
              <p:cNvSpPr/>
              <p:nvPr/>
            </p:nvSpPr>
            <p:spPr>
              <a:xfrm>
                <a:off x="6899564" y="2394670"/>
                <a:ext cx="2555400"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System pathfinding</a:t>
                </a:r>
              </a:p>
            </p:txBody>
          </p:sp>
          <p:sp>
            <p:nvSpPr>
              <p:cNvPr id="76" name="Rectangle 75">
                <a:extLst>
                  <a:ext uri="{FF2B5EF4-FFF2-40B4-BE49-F238E27FC236}">
                    <a16:creationId xmlns:a16="http://schemas.microsoft.com/office/drawing/2014/main" id="{D435FEBF-5FCC-DD1C-B97F-0126459BAB3E}"/>
                  </a:ext>
                </a:extLst>
              </p:cNvPr>
              <p:cNvSpPr/>
              <p:nvPr/>
            </p:nvSpPr>
            <p:spPr>
              <a:xfrm>
                <a:off x="2944751" y="4077633"/>
                <a:ext cx="2008037"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System signoff analysis</a:t>
                </a:r>
              </a:p>
            </p:txBody>
          </p:sp>
          <p:sp>
            <p:nvSpPr>
              <p:cNvPr id="77" name="Rectangle 76">
                <a:extLst>
                  <a:ext uri="{FF2B5EF4-FFF2-40B4-BE49-F238E27FC236}">
                    <a16:creationId xmlns:a16="http://schemas.microsoft.com/office/drawing/2014/main" id="{C73F9868-D225-149D-207B-54BACF3B9C01}"/>
                  </a:ext>
                </a:extLst>
              </p:cNvPr>
              <p:cNvSpPr/>
              <p:nvPr/>
            </p:nvSpPr>
            <p:spPr>
              <a:xfrm>
                <a:off x="2944750" y="4921801"/>
                <a:ext cx="3069582"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System yield</a:t>
                </a:r>
                <a:endParaRPr kumimoji="0" lang="en-US" sz="1400" b="0" i="0" u="none" strike="noStrike" kern="0" cap="none" spc="0" normalizeH="0" baseline="0" noProof="0">
                  <a:ln>
                    <a:noFill/>
                  </a:ln>
                  <a:solidFill>
                    <a:schemeClr val="bg1"/>
                  </a:solidFill>
                  <a:effectLst/>
                  <a:uLnTx/>
                  <a:uFillTx/>
                  <a:latin typeface="Arial" panose="020B0604020202020204"/>
                  <a:ea typeface="+mn-ea"/>
                  <a:cs typeface="+mn-cs"/>
                </a:endParaRPr>
              </a:p>
            </p:txBody>
          </p:sp>
          <p:sp>
            <p:nvSpPr>
              <p:cNvPr id="78" name="Rectangle 77">
                <a:extLst>
                  <a:ext uri="{FF2B5EF4-FFF2-40B4-BE49-F238E27FC236}">
                    <a16:creationId xmlns:a16="http://schemas.microsoft.com/office/drawing/2014/main" id="{48134EBE-933C-301A-D181-E3AE5F121E7F}"/>
                  </a:ext>
                </a:extLst>
              </p:cNvPr>
              <p:cNvSpPr/>
              <p:nvPr/>
            </p:nvSpPr>
            <p:spPr>
              <a:xfrm>
                <a:off x="4984701" y="4077633"/>
                <a:ext cx="2957732"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Hierarchical Test &amp; Repair</a:t>
                </a:r>
              </a:p>
            </p:txBody>
          </p:sp>
          <p:sp>
            <p:nvSpPr>
              <p:cNvPr id="79" name="Rectangle 78">
                <a:extLst>
                  <a:ext uri="{FF2B5EF4-FFF2-40B4-BE49-F238E27FC236}">
                    <a16:creationId xmlns:a16="http://schemas.microsoft.com/office/drawing/2014/main" id="{A5C3DF28-5213-EFB1-677B-E32EC6057B4B}"/>
                  </a:ext>
                </a:extLst>
              </p:cNvPr>
              <p:cNvSpPr/>
              <p:nvPr/>
            </p:nvSpPr>
            <p:spPr>
              <a:xfrm>
                <a:off x="6056497" y="4921801"/>
                <a:ext cx="3398467"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mn-ea"/>
                    <a:cs typeface="+mn-cs"/>
                  </a:rPr>
                  <a:t>Memory utilization &amp; coherency</a:t>
                </a:r>
              </a:p>
            </p:txBody>
          </p:sp>
          <p:sp>
            <p:nvSpPr>
              <p:cNvPr id="80" name="Rectangle 79">
                <a:extLst>
                  <a:ext uri="{FF2B5EF4-FFF2-40B4-BE49-F238E27FC236}">
                    <a16:creationId xmlns:a16="http://schemas.microsoft.com/office/drawing/2014/main" id="{46135743-6E07-E7D5-654A-9F3B8AED83FD}"/>
                  </a:ext>
                </a:extLst>
              </p:cNvPr>
              <p:cNvSpPr/>
              <p:nvPr/>
            </p:nvSpPr>
            <p:spPr>
              <a:xfrm>
                <a:off x="7982766" y="4077633"/>
                <a:ext cx="1472198" cy="801127"/>
              </a:xfrm>
              <a:prstGeom prst="rect">
                <a:avLst/>
              </a:prstGeom>
              <a:grp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Reliability &amp; Security</a:t>
                </a:r>
              </a:p>
            </p:txBody>
          </p:sp>
        </p:grpSp>
        <p:sp>
          <p:nvSpPr>
            <p:cNvPr id="81" name="TextBox 80">
              <a:extLst>
                <a:ext uri="{FF2B5EF4-FFF2-40B4-BE49-F238E27FC236}">
                  <a16:creationId xmlns:a16="http://schemas.microsoft.com/office/drawing/2014/main" id="{B2EC2705-A6F0-E879-73DB-FA66E95B5B07}"/>
                </a:ext>
              </a:extLst>
            </p:cNvPr>
            <p:cNvSpPr txBox="1"/>
            <p:nvPr/>
          </p:nvSpPr>
          <p:spPr>
            <a:xfrm>
              <a:off x="5279894" y="2085308"/>
              <a:ext cx="1470274" cy="400110"/>
            </a:xfrm>
            <a:prstGeom prst="rect">
              <a:avLst/>
            </a:prstGeom>
          </p:spPr>
          <p:txBody>
            <a:bodyPr wrap="none">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2000" i="0" u="none" strike="noStrike" kern="0" cap="none" spc="0" normalizeH="0" baseline="0">
                  <a:ln>
                    <a:noFill/>
                  </a:ln>
                  <a:solidFill>
                    <a:srgbClr val="FFFFFF"/>
                  </a:solidFill>
                  <a:effectLst/>
                  <a:uLnTx/>
                  <a:uFillTx/>
                </a:defRPr>
              </a:lvl1pPr>
            </a:lstStyle>
            <a:p>
              <a:r>
                <a:rPr lang="en-US">
                  <a:solidFill>
                    <a:schemeClr val="tx1"/>
                  </a:solidFill>
                </a:rPr>
                <a:t>Challenges</a:t>
              </a:r>
            </a:p>
          </p:txBody>
        </p:sp>
      </p:grpSp>
      <p:grpSp>
        <p:nvGrpSpPr>
          <p:cNvPr id="14" name="Group 12">
            <a:extLst>
              <a:ext uri="{FF2B5EF4-FFF2-40B4-BE49-F238E27FC236}">
                <a16:creationId xmlns:a16="http://schemas.microsoft.com/office/drawing/2014/main" id="{2F9D1522-01DE-697A-2FBF-8165DB579A60}"/>
              </a:ext>
            </a:extLst>
          </p:cNvPr>
          <p:cNvGrpSpPr/>
          <p:nvPr/>
        </p:nvGrpSpPr>
        <p:grpSpPr>
          <a:xfrm>
            <a:off x="9563044" y="1962479"/>
            <a:ext cx="2075190" cy="4143598"/>
            <a:chOff x="9563044" y="1962479"/>
            <a:chExt cx="2075190" cy="4143598"/>
          </a:xfrm>
        </p:grpSpPr>
        <p:sp>
          <p:nvSpPr>
            <p:cNvPr id="7" name="Rectangle 6">
              <a:extLst>
                <a:ext uri="{FF2B5EF4-FFF2-40B4-BE49-F238E27FC236}">
                  <a16:creationId xmlns:a16="http://schemas.microsoft.com/office/drawing/2014/main" id="{52DD539E-8E7B-A291-45CB-B96E57690D24}"/>
                </a:ext>
              </a:extLst>
            </p:cNvPr>
            <p:cNvSpPr/>
            <p:nvPr/>
          </p:nvSpPr>
          <p:spPr>
            <a:xfrm>
              <a:off x="9563044" y="1962479"/>
              <a:ext cx="2065650" cy="4143598"/>
            </a:xfrm>
            <a:prstGeom prst="rect">
              <a:avLst/>
            </a:prstGeom>
            <a:solidFill>
              <a:srgbClr val="EEF2F6"/>
            </a:solidFill>
            <a:ln w="12700" cap="flat">
              <a:noFill/>
              <a:prstDash val="solid"/>
              <a:miter/>
            </a:ln>
            <a:effectLst/>
          </p:spPr>
          <p:txBody>
            <a:bodyPr rtlCol="0" anchor="ctr"/>
            <a:lstStyle/>
            <a:p>
              <a:pPr defTabSz="914400"/>
              <a:endParaRPr lang="en-US" kern="0">
                <a:cs typeface="Arial" panose="020B0604020202020204" pitchFamily="34" charset="0"/>
              </a:endParaRPr>
            </a:p>
          </p:txBody>
        </p:sp>
        <p:sp>
          <p:nvSpPr>
            <p:cNvPr id="87" name="TextBox 86">
              <a:extLst>
                <a:ext uri="{FF2B5EF4-FFF2-40B4-BE49-F238E27FC236}">
                  <a16:creationId xmlns:a16="http://schemas.microsoft.com/office/drawing/2014/main" id="{D6A0749B-B178-AC0E-C73C-E73BB9B61D2B}"/>
                </a:ext>
              </a:extLst>
            </p:cNvPr>
            <p:cNvSpPr txBox="1"/>
            <p:nvPr/>
          </p:nvSpPr>
          <p:spPr>
            <a:xfrm>
              <a:off x="10728213" y="3684812"/>
              <a:ext cx="278046" cy="30213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prstClr val="black"/>
                </a:solidFill>
                <a:effectLst/>
                <a:uLnTx/>
                <a:uFillTx/>
              </a:endParaRPr>
            </a:p>
          </p:txBody>
        </p:sp>
        <p:sp>
          <p:nvSpPr>
            <p:cNvPr id="89" name="Rectangle 88">
              <a:extLst>
                <a:ext uri="{FF2B5EF4-FFF2-40B4-BE49-F238E27FC236}">
                  <a16:creationId xmlns:a16="http://schemas.microsoft.com/office/drawing/2014/main" id="{CEE8CAD9-2B37-2F30-4CB1-F2358094DF02}"/>
                </a:ext>
              </a:extLst>
            </p:cNvPr>
            <p:cNvSpPr/>
            <p:nvPr/>
          </p:nvSpPr>
          <p:spPr>
            <a:xfrm>
              <a:off x="10085517" y="2085308"/>
              <a:ext cx="1020703" cy="369332"/>
            </a:xfrm>
            <a:prstGeom prst="rect">
              <a:avLst/>
            </a:prstGeom>
          </p:spPr>
          <p:txBody>
            <a:bodyPr wrap="non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schemeClr val="accent5"/>
                  </a:solidFill>
                  <a:effectLst/>
                  <a:uLnTx/>
                  <a:uFillTx/>
                </a:rPr>
                <a:t>Multi-Die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schemeClr val="accent5"/>
                  </a:solidFill>
                  <a:effectLst/>
                  <a:uLnTx/>
                  <a:uFillTx/>
                </a:rPr>
                <a:t>Systems</a:t>
              </a:r>
            </a:p>
          </p:txBody>
        </p:sp>
        <p:pic>
          <p:nvPicPr>
            <p:cNvPr id="5" name="Picture 4">
              <a:extLst>
                <a:ext uri="{FF2B5EF4-FFF2-40B4-BE49-F238E27FC236}">
                  <a16:creationId xmlns:a16="http://schemas.microsoft.com/office/drawing/2014/main" id="{7C9DD57B-E21E-5C49-B73D-998F75766406}"/>
                </a:ext>
              </a:extLst>
            </p:cNvPr>
            <p:cNvPicPr>
              <a:picLocks noChangeAspect="1"/>
            </p:cNvPicPr>
            <p:nvPr/>
          </p:nvPicPr>
          <p:blipFill>
            <a:blip r:embed="rId3"/>
            <a:stretch>
              <a:fillRect/>
            </a:stretch>
          </p:blipFill>
          <p:spPr>
            <a:xfrm>
              <a:off x="9821932" y="3498367"/>
              <a:ext cx="1816302" cy="1170234"/>
            </a:xfrm>
            <a:prstGeom prst="rect">
              <a:avLst/>
            </a:prstGeom>
          </p:spPr>
        </p:pic>
      </p:grpSp>
      <p:sp>
        <p:nvSpPr>
          <p:cNvPr id="9" name="Arrow: Pentagon 127">
            <a:extLst>
              <a:ext uri="{FF2B5EF4-FFF2-40B4-BE49-F238E27FC236}">
                <a16:creationId xmlns:a16="http://schemas.microsoft.com/office/drawing/2014/main" id="{07E05308-0868-A55F-C3F1-BEE264BA8608}"/>
              </a:ext>
            </a:extLst>
          </p:cNvPr>
          <p:cNvSpPr/>
          <p:nvPr/>
        </p:nvSpPr>
        <p:spPr>
          <a:xfrm>
            <a:off x="2592757" y="3617889"/>
            <a:ext cx="348295" cy="832776"/>
          </a:xfrm>
          <a:prstGeom prst="homePlate">
            <a:avLst>
              <a:gd name="adj" fmla="val 65932"/>
            </a:avLst>
          </a:prstGeom>
          <a:gradFill>
            <a:gsLst>
              <a:gs pos="0">
                <a:srgbClr val="9666BF"/>
              </a:gs>
              <a:gs pos="71000">
                <a:schemeClr val="accent1">
                  <a:lumMod val="60000"/>
                  <a:lumOff val="40000"/>
                </a:schemeClr>
              </a:gs>
            </a:gsLst>
            <a:lin ang="0" scaled="1"/>
          </a:gradFill>
          <a:ln w="19050" cap="flat" cmpd="sng" algn="ctr">
            <a:noFill/>
            <a:prstDash val="solid"/>
            <a:miter lim="800000"/>
          </a:ln>
          <a:effectLst/>
        </p:spPr>
        <p:txBody>
          <a:bodyPr rtlCol="0" anchor="t"/>
          <a:lstStyle/>
          <a:p>
            <a:pPr defTabSz="914400"/>
            <a:endParaRPr lang="en-US" kern="0">
              <a:solidFill>
                <a:prstClr val="white"/>
              </a:solidFill>
              <a:latin typeface="Roboto" pitchFamily="2" charset="0"/>
            </a:endParaRPr>
          </a:p>
        </p:txBody>
      </p:sp>
      <p:sp>
        <p:nvSpPr>
          <p:cNvPr id="10" name="Arrow: Pentagon 127">
            <a:extLst>
              <a:ext uri="{FF2B5EF4-FFF2-40B4-BE49-F238E27FC236}">
                <a16:creationId xmlns:a16="http://schemas.microsoft.com/office/drawing/2014/main" id="{7E68F12C-68FC-DC17-E16D-842ABFB5E250}"/>
              </a:ext>
            </a:extLst>
          </p:cNvPr>
          <p:cNvSpPr/>
          <p:nvPr/>
        </p:nvSpPr>
        <p:spPr>
          <a:xfrm>
            <a:off x="9344548" y="3597171"/>
            <a:ext cx="346933" cy="832776"/>
          </a:xfrm>
          <a:prstGeom prst="homePlate">
            <a:avLst>
              <a:gd name="adj" fmla="val 67872"/>
            </a:avLst>
          </a:prstGeom>
          <a:gradFill>
            <a:gsLst>
              <a:gs pos="0">
                <a:srgbClr val="9666BF"/>
              </a:gs>
              <a:gs pos="71000">
                <a:schemeClr val="accent1">
                  <a:lumMod val="60000"/>
                  <a:lumOff val="40000"/>
                </a:schemeClr>
              </a:gs>
            </a:gsLst>
            <a:lin ang="0" scaled="1"/>
          </a:gradFill>
          <a:ln w="19050" cap="flat" cmpd="sng" algn="ctr">
            <a:noFill/>
            <a:prstDash val="solid"/>
            <a:miter lim="800000"/>
          </a:ln>
          <a:effectLst/>
        </p:spPr>
        <p:txBody>
          <a:bodyPr rtlCol="0" anchor="t"/>
          <a:lstStyle/>
          <a:p>
            <a:pPr defTabSz="914400"/>
            <a:endParaRPr lang="en-US" kern="0">
              <a:solidFill>
                <a:prstClr val="white"/>
              </a:solidFill>
              <a:latin typeface="Roboto" pitchFamily="2" charset="0"/>
            </a:endParaRPr>
          </a:p>
        </p:txBody>
      </p:sp>
      <p:grpSp>
        <p:nvGrpSpPr>
          <p:cNvPr id="41" name="Group 4">
            <a:extLst>
              <a:ext uri="{FF2B5EF4-FFF2-40B4-BE49-F238E27FC236}">
                <a16:creationId xmlns:a16="http://schemas.microsoft.com/office/drawing/2014/main" id="{6D42D2C0-E608-6388-5B91-4720E55A1375}"/>
              </a:ext>
            </a:extLst>
          </p:cNvPr>
          <p:cNvGrpSpPr/>
          <p:nvPr/>
        </p:nvGrpSpPr>
        <p:grpSpPr>
          <a:xfrm>
            <a:off x="533400" y="1962478"/>
            <a:ext cx="2065650" cy="4143598"/>
            <a:chOff x="533400" y="1962478"/>
            <a:chExt cx="2065650" cy="4143598"/>
          </a:xfrm>
        </p:grpSpPr>
        <p:sp>
          <p:nvSpPr>
            <p:cNvPr id="8" name="Rectangle 7">
              <a:extLst>
                <a:ext uri="{FF2B5EF4-FFF2-40B4-BE49-F238E27FC236}">
                  <a16:creationId xmlns:a16="http://schemas.microsoft.com/office/drawing/2014/main" id="{A2472990-F5FF-769D-9956-6E236673067E}"/>
                </a:ext>
              </a:extLst>
            </p:cNvPr>
            <p:cNvSpPr/>
            <p:nvPr/>
          </p:nvSpPr>
          <p:spPr>
            <a:xfrm flipH="1">
              <a:off x="533400" y="1962478"/>
              <a:ext cx="2065650" cy="4143598"/>
            </a:xfrm>
            <a:prstGeom prst="rect">
              <a:avLst/>
            </a:prstGeom>
            <a:solidFill>
              <a:srgbClr val="EEF2F6"/>
            </a:solidFill>
            <a:ln w="12700" cap="flat">
              <a:noFill/>
              <a:prstDash val="solid"/>
              <a:miter/>
            </a:ln>
            <a:effectLst/>
          </p:spPr>
          <p:txBody>
            <a:bodyPr rtlCol="0" anchor="ctr"/>
            <a:lstStyle/>
            <a:p>
              <a:pPr defTabSz="914400"/>
              <a:endParaRPr lang="en-US" kern="0">
                <a:solidFill>
                  <a:schemeClr val="accent1"/>
                </a:solidFill>
                <a:cs typeface="Arial" panose="020B0604020202020204" pitchFamily="34" charset="0"/>
              </a:endParaRPr>
            </a:p>
          </p:txBody>
        </p:sp>
        <p:sp>
          <p:nvSpPr>
            <p:cNvPr id="85" name="Rectangle 84">
              <a:extLst>
                <a:ext uri="{FF2B5EF4-FFF2-40B4-BE49-F238E27FC236}">
                  <a16:creationId xmlns:a16="http://schemas.microsoft.com/office/drawing/2014/main" id="{114A413A-F215-B033-BB73-2A447F1380E0}"/>
                </a:ext>
              </a:extLst>
            </p:cNvPr>
            <p:cNvSpPr/>
            <p:nvPr/>
          </p:nvSpPr>
          <p:spPr>
            <a:xfrm>
              <a:off x="896641" y="2085308"/>
              <a:ext cx="1340432" cy="707886"/>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schemeClr val="accent1"/>
                  </a:solidFill>
                  <a:effectLst/>
                  <a:uLnTx/>
                  <a:uFillTx/>
                </a:rPr>
                <a:t>Monolithic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schemeClr val="accent1"/>
                  </a:solidFill>
                  <a:effectLst/>
                  <a:uLnTx/>
                  <a:uFillTx/>
                </a:rPr>
                <a:t>SoC</a:t>
              </a:r>
            </a:p>
          </p:txBody>
        </p:sp>
        <p:grpSp>
          <p:nvGrpSpPr>
            <p:cNvPr id="24" name="Group 23">
              <a:extLst>
                <a:ext uri="{FF2B5EF4-FFF2-40B4-BE49-F238E27FC236}">
                  <a16:creationId xmlns:a16="http://schemas.microsoft.com/office/drawing/2014/main" id="{4F598D35-A164-554D-3120-BECD23622744}"/>
                </a:ext>
              </a:extLst>
            </p:cNvPr>
            <p:cNvGrpSpPr/>
            <p:nvPr/>
          </p:nvGrpSpPr>
          <p:grpSpPr>
            <a:xfrm>
              <a:off x="939250" y="3379561"/>
              <a:ext cx="1254966" cy="1254966"/>
              <a:chOff x="3907565" y="8065436"/>
              <a:chExt cx="1428346" cy="1428346"/>
            </a:xfrm>
            <a:scene3d>
              <a:camera prst="perspectiveAbove" fov="600000">
                <a:rot lat="18600000" lon="18000000" rev="3960000"/>
              </a:camera>
              <a:lightRig rig="threePt" dir="t"/>
            </a:scene3d>
          </p:grpSpPr>
          <p:sp>
            <p:nvSpPr>
              <p:cNvPr id="31" name="Rectangle 30">
                <a:extLst>
                  <a:ext uri="{FF2B5EF4-FFF2-40B4-BE49-F238E27FC236}">
                    <a16:creationId xmlns:a16="http://schemas.microsoft.com/office/drawing/2014/main" id="{EB2D65C6-EAD6-B83A-5099-B3DEE945D114}"/>
                  </a:ext>
                </a:extLst>
              </p:cNvPr>
              <p:cNvSpPr/>
              <p:nvPr/>
            </p:nvSpPr>
            <p:spPr>
              <a:xfrm>
                <a:off x="3907565" y="8065436"/>
                <a:ext cx="1428346" cy="1428346"/>
              </a:xfrm>
              <a:prstGeom prst="rect">
                <a:avLst/>
              </a:prstGeom>
              <a:solidFill>
                <a:sysClr val="window" lastClr="FFFFFF">
                  <a:lumMod val="85000"/>
                </a:sysClr>
              </a:solidFill>
              <a:ln w="12700" cap="flat" cmpd="sng" algn="ctr">
                <a:noFill/>
                <a:prstDash val="solid"/>
                <a:miter lim="800000"/>
              </a:ln>
              <a:effectLst/>
              <a:sp3d extrusionH="127000"/>
            </p:spPr>
            <p:txBody>
              <a:bodyPr lIns="0" tIns="0" rIns="0" bIns="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D6DDBD44-9407-D009-4429-7949C6F0926F}"/>
                  </a:ext>
                </a:extLst>
              </p:cNvPr>
              <p:cNvSpPr/>
              <p:nvPr/>
            </p:nvSpPr>
            <p:spPr>
              <a:xfrm>
                <a:off x="3983477" y="8141348"/>
                <a:ext cx="1276524" cy="1276524"/>
              </a:xfrm>
              <a:prstGeom prst="rect">
                <a:avLst/>
              </a:prstGeom>
              <a:solidFill>
                <a:sysClr val="window" lastClr="FFFFFF">
                  <a:lumMod val="50000"/>
                </a:sysClr>
              </a:solidFill>
              <a:ln w="12700" cap="flat" cmpd="sng" algn="ctr">
                <a:noFill/>
                <a:prstDash val="solid"/>
                <a:miter lim="800000"/>
              </a:ln>
              <a:effectLst/>
              <a:sp3d z="63500" extrusionH="127000"/>
            </p:spPr>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46C40F1C-171C-6D44-FADC-BFB0068D6CF1}"/>
                  </a:ext>
                </a:extLst>
              </p:cNvPr>
              <p:cNvGrpSpPr/>
              <p:nvPr/>
            </p:nvGrpSpPr>
            <p:grpSpPr>
              <a:xfrm>
                <a:off x="4073098" y="8230969"/>
                <a:ext cx="1097280" cy="1097280"/>
                <a:chOff x="4073098" y="8211919"/>
                <a:chExt cx="1097280" cy="1097280"/>
              </a:xfrm>
            </p:grpSpPr>
            <p:sp>
              <p:nvSpPr>
                <p:cNvPr id="37" name="TextBox 36">
                  <a:extLst>
                    <a:ext uri="{FF2B5EF4-FFF2-40B4-BE49-F238E27FC236}">
                      <a16:creationId xmlns:a16="http://schemas.microsoft.com/office/drawing/2014/main" id="{7D0B7FEF-C48A-DCE7-E7E2-5913B4DFDA19}"/>
                    </a:ext>
                  </a:extLst>
                </p:cNvPr>
                <p:cNvSpPr txBox="1"/>
                <p:nvPr/>
              </p:nvSpPr>
              <p:spPr>
                <a:xfrm>
                  <a:off x="4621738" y="8760559"/>
                  <a:ext cx="548640" cy="548640"/>
                </a:xfrm>
                <a:prstGeom prst="rect">
                  <a:avLst/>
                </a:prstGeom>
                <a:noFill/>
                <a:sp3d z="63500"/>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rPr>
                    <a:t>GPU</a:t>
                  </a:r>
                </a:p>
              </p:txBody>
            </p:sp>
            <p:sp>
              <p:nvSpPr>
                <p:cNvPr id="38" name="TextBox 37">
                  <a:extLst>
                    <a:ext uri="{FF2B5EF4-FFF2-40B4-BE49-F238E27FC236}">
                      <a16:creationId xmlns:a16="http://schemas.microsoft.com/office/drawing/2014/main" id="{7E673C3F-853F-97BD-4AB3-E1242262F16C}"/>
                    </a:ext>
                  </a:extLst>
                </p:cNvPr>
                <p:cNvSpPr txBox="1"/>
                <p:nvPr/>
              </p:nvSpPr>
              <p:spPr>
                <a:xfrm>
                  <a:off x="4073098" y="8211919"/>
                  <a:ext cx="548640" cy="548640"/>
                </a:xfrm>
                <a:prstGeom prst="rect">
                  <a:avLst/>
                </a:prstGeom>
                <a:noFill/>
                <a:sp3d z="63500"/>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rPr>
                    <a:t>CPU</a:t>
                  </a:r>
                </a:p>
              </p:txBody>
            </p:sp>
            <p:sp>
              <p:nvSpPr>
                <p:cNvPr id="39" name="TextBox 38">
                  <a:extLst>
                    <a:ext uri="{FF2B5EF4-FFF2-40B4-BE49-F238E27FC236}">
                      <a16:creationId xmlns:a16="http://schemas.microsoft.com/office/drawing/2014/main" id="{9CBFCFB8-BF8A-A20B-9B01-748BE5034E0D}"/>
                    </a:ext>
                  </a:extLst>
                </p:cNvPr>
                <p:cNvSpPr txBox="1"/>
                <p:nvPr/>
              </p:nvSpPr>
              <p:spPr>
                <a:xfrm>
                  <a:off x="4621738" y="8211919"/>
                  <a:ext cx="548640" cy="548640"/>
                </a:xfrm>
                <a:prstGeom prst="rect">
                  <a:avLst/>
                </a:prstGeom>
                <a:noFill/>
                <a:sp3d z="63500"/>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rPr>
                    <a:t>Memory</a:t>
                  </a:r>
                </a:p>
              </p:txBody>
            </p:sp>
            <p:sp>
              <p:nvSpPr>
                <p:cNvPr id="40" name="TextBox 39">
                  <a:extLst>
                    <a:ext uri="{FF2B5EF4-FFF2-40B4-BE49-F238E27FC236}">
                      <a16:creationId xmlns:a16="http://schemas.microsoft.com/office/drawing/2014/main" id="{0EBF312F-43B1-35B1-E85E-F18F67ACE7E9}"/>
                    </a:ext>
                  </a:extLst>
                </p:cNvPr>
                <p:cNvSpPr txBox="1"/>
                <p:nvPr/>
              </p:nvSpPr>
              <p:spPr>
                <a:xfrm>
                  <a:off x="4073098" y="8760559"/>
                  <a:ext cx="548640" cy="548640"/>
                </a:xfrm>
                <a:prstGeom prst="rect">
                  <a:avLst/>
                </a:prstGeom>
                <a:noFill/>
                <a:sp3d z="63500"/>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rPr>
                    <a:t>IO</a:t>
                  </a:r>
                </a:p>
              </p:txBody>
            </p:sp>
          </p:grpSp>
        </p:grpSp>
      </p:grpSp>
    </p:spTree>
    <p:extLst>
      <p:ext uri="{BB962C8B-B14F-4D97-AF65-F5344CB8AC3E}">
        <p14:creationId xmlns:p14="http://schemas.microsoft.com/office/powerpoint/2010/main" val="10983697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B9462E-BDBC-40EF-B6C7-1F954E105E89}"/>
              </a:ext>
            </a:extLst>
          </p:cNvPr>
          <p:cNvSpPr>
            <a:spLocks noGrp="1"/>
          </p:cNvSpPr>
          <p:nvPr>
            <p:ph type="title"/>
          </p:nvPr>
        </p:nvSpPr>
        <p:spPr/>
        <p:txBody>
          <a:bodyPr/>
          <a:lstStyle/>
          <a:p>
            <a:r>
              <a:rPr lang="en-US"/>
              <a:t>4 Alliances &amp; 5 Standards Across Ecosystem</a:t>
            </a:r>
          </a:p>
        </p:txBody>
      </p:sp>
      <p:sp>
        <p:nvSpPr>
          <p:cNvPr id="3" name="Text Placeholder 2">
            <a:extLst>
              <a:ext uri="{FF2B5EF4-FFF2-40B4-BE49-F238E27FC236}">
                <a16:creationId xmlns:a16="http://schemas.microsoft.com/office/drawing/2014/main" id="{AE0B2341-FAB2-49B8-AAF2-3E0A82BD305A}"/>
              </a:ext>
            </a:extLst>
          </p:cNvPr>
          <p:cNvSpPr>
            <a:spLocks noGrp="1"/>
          </p:cNvSpPr>
          <p:nvPr>
            <p:ph type="body" sz="quarter" idx="12"/>
          </p:nvPr>
        </p:nvSpPr>
        <p:spPr/>
        <p:txBody>
          <a:bodyPr/>
          <a:lstStyle/>
          <a:p>
            <a:r>
              <a:rPr lang="en-US"/>
              <a:t>Technical Merits, Maturity &amp; Strength of Ecosystem are Key for Success</a:t>
            </a:r>
          </a:p>
        </p:txBody>
      </p:sp>
      <p:graphicFrame>
        <p:nvGraphicFramePr>
          <p:cNvPr id="9" name="Table 5">
            <a:extLst>
              <a:ext uri="{FF2B5EF4-FFF2-40B4-BE49-F238E27FC236}">
                <a16:creationId xmlns:a16="http://schemas.microsoft.com/office/drawing/2014/main" id="{0E296A43-2A0D-4C18-A668-98AC652647A7}"/>
              </a:ext>
            </a:extLst>
          </p:cNvPr>
          <p:cNvGraphicFramePr>
            <a:graphicFrameLocks/>
          </p:cNvGraphicFramePr>
          <p:nvPr>
            <p:extLst>
              <p:ext uri="{D42A27DB-BD31-4B8C-83A1-F6EECF244321}">
                <p14:modId xmlns:p14="http://schemas.microsoft.com/office/powerpoint/2010/main" val="1955994530"/>
              </p:ext>
            </p:extLst>
          </p:nvPr>
        </p:nvGraphicFramePr>
        <p:xfrm>
          <a:off x="456554" y="2161421"/>
          <a:ext cx="11277598" cy="3627120"/>
        </p:xfrm>
        <a:graphic>
          <a:graphicData uri="http://schemas.openxmlformats.org/drawingml/2006/table">
            <a:tbl>
              <a:tblPr firstRow="1" bandRow="1">
                <a:tableStyleId>{5940675A-B579-460E-94D1-54222C63F5DA}</a:tableStyleId>
              </a:tblPr>
              <a:tblGrid>
                <a:gridCol w="1786238">
                  <a:extLst>
                    <a:ext uri="{9D8B030D-6E8A-4147-A177-3AD203B41FA5}">
                      <a16:colId xmlns:a16="http://schemas.microsoft.com/office/drawing/2014/main" val="3030046173"/>
                    </a:ext>
                  </a:extLst>
                </a:gridCol>
                <a:gridCol w="1898272">
                  <a:extLst>
                    <a:ext uri="{9D8B030D-6E8A-4147-A177-3AD203B41FA5}">
                      <a16:colId xmlns:a16="http://schemas.microsoft.com/office/drawing/2014/main" val="2806577762"/>
                    </a:ext>
                  </a:extLst>
                </a:gridCol>
                <a:gridCol w="1898272">
                  <a:extLst>
                    <a:ext uri="{9D8B030D-6E8A-4147-A177-3AD203B41FA5}">
                      <a16:colId xmlns:a16="http://schemas.microsoft.com/office/drawing/2014/main" val="1615317941"/>
                    </a:ext>
                  </a:extLst>
                </a:gridCol>
                <a:gridCol w="1898272">
                  <a:extLst>
                    <a:ext uri="{9D8B030D-6E8A-4147-A177-3AD203B41FA5}">
                      <a16:colId xmlns:a16="http://schemas.microsoft.com/office/drawing/2014/main" val="374952163"/>
                    </a:ext>
                  </a:extLst>
                </a:gridCol>
                <a:gridCol w="1898272">
                  <a:extLst>
                    <a:ext uri="{9D8B030D-6E8A-4147-A177-3AD203B41FA5}">
                      <a16:colId xmlns:a16="http://schemas.microsoft.com/office/drawing/2014/main" val="357743076"/>
                    </a:ext>
                  </a:extLst>
                </a:gridCol>
                <a:gridCol w="1898272">
                  <a:extLst>
                    <a:ext uri="{9D8B030D-6E8A-4147-A177-3AD203B41FA5}">
                      <a16:colId xmlns:a16="http://schemas.microsoft.com/office/drawing/2014/main" val="2235175600"/>
                    </a:ext>
                  </a:extLst>
                </a:gridCol>
              </a:tblGrid>
              <a:tr h="160647">
                <a:tc>
                  <a:txBody>
                    <a:bodyPr/>
                    <a:lstStyle/>
                    <a:p>
                      <a:r>
                        <a:rPr lang="en-US" sz="1600" b="1" spc="0" baseline="0">
                          <a:solidFill>
                            <a:schemeClr val="tx1"/>
                          </a:solidFill>
                        </a:rPr>
                        <a:t>Alliance</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5794603"/>
                  </a:ext>
                </a:extLst>
              </a:tr>
              <a:tr h="548640">
                <a:tc>
                  <a:txBody>
                    <a:bodyPr/>
                    <a:lstStyle/>
                    <a:p>
                      <a:r>
                        <a:rPr lang="en-US" sz="1600" b="1" spc="0" baseline="0"/>
                        <a:t>Standard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0" baseline="0">
                          <a:solidFill>
                            <a:schemeClr val="tx1"/>
                          </a:solidFill>
                        </a:rPr>
                        <a:t>XSR</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0" baseline="0">
                          <a:solidFill>
                            <a:schemeClr val="tx1"/>
                          </a:solidFill>
                        </a:rPr>
                        <a:t>BOW</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0" baseline="0">
                          <a:solidFill>
                            <a:schemeClr val="tx1"/>
                          </a:solidFill>
                        </a:rPr>
                        <a:t>OHBI</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0" baseline="0">
                          <a:solidFill>
                            <a:schemeClr val="tx1"/>
                          </a:solidFill>
                        </a:rPr>
                        <a:t>AIB</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0" baseline="0">
                          <a:solidFill>
                            <a:schemeClr val="tx1"/>
                          </a:solidFill>
                        </a:rPr>
                        <a:t>UCIe</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723084"/>
                  </a:ext>
                </a:extLst>
              </a:tr>
              <a:tr h="548640">
                <a:tc>
                  <a:txBody>
                    <a:bodyPr/>
                    <a:lstStyle/>
                    <a:p>
                      <a:r>
                        <a:rPr lang="en-US" sz="1600" b="1" spc="0" baseline="0"/>
                        <a:t>Data Rate</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0" baseline="0"/>
                        <a:t>112G / 224G</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8G / 16G</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8G / 16G</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6G</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16G / 32G</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9798123"/>
                  </a:ext>
                </a:extLst>
              </a:tr>
              <a:tr h="548640">
                <a:tc>
                  <a:txBody>
                    <a:bodyPr/>
                    <a:lstStyle/>
                    <a:p>
                      <a:r>
                        <a:rPr lang="en-US" sz="1600" b="1" spc="0" baseline="0"/>
                        <a:t>Protocol</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0" baseline="0"/>
                        <a:t>Not Defined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Not Defined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Not Defined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Not Defined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Streaming, </a:t>
                      </a:r>
                      <a:br>
                        <a:rPr lang="en-US" sz="1600" spc="0" baseline="0"/>
                      </a:br>
                      <a:r>
                        <a:rPr lang="en-US" sz="1600" spc="0" baseline="0"/>
                        <a:t>PCIe, CXL</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5806139"/>
                  </a:ext>
                </a:extLst>
              </a:tr>
              <a:tr h="548640">
                <a:tc>
                  <a:txBody>
                    <a:bodyPr/>
                    <a:lstStyle/>
                    <a:p>
                      <a:r>
                        <a:rPr lang="en-US" sz="1600" b="1" spc="0" baseline="0"/>
                        <a:t>Package Focus</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0" baseline="0"/>
                        <a:t>2D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2D</a:t>
                      </a:r>
                    </a:p>
                    <a:p>
                      <a:pPr algn="l"/>
                      <a:r>
                        <a:rPr lang="en-US" sz="1200" spc="0" baseline="0"/>
                        <a:t>(2.5D also supported)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0" baseline="0"/>
                        <a:t>2.5D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0" baseline="0"/>
                        <a:t>(2D also supported)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2.5D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0" baseline="0"/>
                        <a:t>2D, 2.5D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6332365"/>
                  </a:ext>
                </a:extLst>
              </a:tr>
              <a:tr h="548640">
                <a:tc>
                  <a:txBody>
                    <a:bodyPr/>
                    <a:lstStyle/>
                    <a:p>
                      <a:r>
                        <a:rPr lang="en-US" sz="1600" b="1" spc="0" baseline="0"/>
                        <a:t>Target Applications</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spc="0" baseline="0"/>
                        <a:t>Optical Networking (CPO/NPO)</a:t>
                      </a:r>
                    </a:p>
                  </a:txBody>
                  <a:tcPr marL="45720" marR="4572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lvl="0">
                        <a:spcBef>
                          <a:spcPts val="600"/>
                        </a:spcBef>
                      </a:pPr>
                      <a:r>
                        <a:rPr lang="en-US" sz="1200" spc="0" baseline="0"/>
                        <a:t>Cost sensitive aggregation</a:t>
                      </a:r>
                    </a:p>
                  </a:txBody>
                  <a:tcPr marL="45720" marR="4572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lvl="0">
                        <a:spcBef>
                          <a:spcPts val="600"/>
                        </a:spcBef>
                      </a:pPr>
                      <a:r>
                        <a:rPr lang="en-US" sz="1200" spc="0" baseline="0"/>
                        <a:t>High density scale for data center</a:t>
                      </a:r>
                    </a:p>
                  </a:txBody>
                  <a:tcPr marL="45720" marR="4572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spcBef>
                          <a:spcPts val="600"/>
                        </a:spcBef>
                      </a:pPr>
                      <a:r>
                        <a:rPr lang="en-US" sz="1200" spc="0" baseline="0"/>
                        <a:t>Mil-aero ecosystem</a:t>
                      </a:r>
                    </a:p>
                  </a:txBody>
                  <a:tcPr marL="45720" marR="4572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lvl="0">
                        <a:spcBef>
                          <a:spcPts val="600"/>
                        </a:spcBef>
                      </a:pPr>
                      <a:r>
                        <a:rPr lang="en-US" sz="1200" spc="0" baseline="0"/>
                        <a:t>Scale &amp; Split w/ streaming Aggregation w/ PCIe/CXL</a:t>
                      </a:r>
                    </a:p>
                  </a:txBody>
                  <a:tcPr marL="45720" marR="4572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3431208"/>
                  </a:ext>
                </a:extLst>
              </a:tr>
            </a:tbl>
          </a:graphicData>
        </a:graphic>
      </p:graphicFrame>
      <p:pic>
        <p:nvPicPr>
          <p:cNvPr id="10" name="Picture 9">
            <a:extLst>
              <a:ext uri="{FF2B5EF4-FFF2-40B4-BE49-F238E27FC236}">
                <a16:creationId xmlns:a16="http://schemas.microsoft.com/office/drawing/2014/main" id="{7564B188-C14B-4B9B-BEAC-DE76A0F52240}"/>
              </a:ext>
            </a:extLst>
          </p:cNvPr>
          <p:cNvPicPr>
            <a:picLocks noChangeAspect="1"/>
          </p:cNvPicPr>
          <p:nvPr/>
        </p:nvPicPr>
        <p:blipFill>
          <a:blip r:embed="rId3"/>
          <a:stretch>
            <a:fillRect/>
          </a:stretch>
        </p:blipFill>
        <p:spPr>
          <a:xfrm>
            <a:off x="2530149" y="2212708"/>
            <a:ext cx="1363081" cy="731520"/>
          </a:xfrm>
          <a:prstGeom prst="rect">
            <a:avLst/>
          </a:prstGeom>
          <a:solidFill>
            <a:schemeClr val="bg1"/>
          </a:solidFill>
        </p:spPr>
      </p:pic>
      <p:pic>
        <p:nvPicPr>
          <p:cNvPr id="11" name="Picture 10">
            <a:extLst>
              <a:ext uri="{FF2B5EF4-FFF2-40B4-BE49-F238E27FC236}">
                <a16:creationId xmlns:a16="http://schemas.microsoft.com/office/drawing/2014/main" id="{A845A19F-D5E9-4FC6-8BD7-74E7B856E490}"/>
              </a:ext>
            </a:extLst>
          </p:cNvPr>
          <p:cNvPicPr>
            <a:picLocks noChangeAspect="1"/>
          </p:cNvPicPr>
          <p:nvPr/>
        </p:nvPicPr>
        <p:blipFill rotWithShape="1">
          <a:blip r:embed="rId4"/>
          <a:srcRect t="30020" b="30019"/>
          <a:stretch/>
        </p:blipFill>
        <p:spPr>
          <a:xfrm>
            <a:off x="5118555" y="2212708"/>
            <a:ext cx="1830590" cy="731520"/>
          </a:xfrm>
          <a:prstGeom prst="rect">
            <a:avLst/>
          </a:prstGeom>
        </p:spPr>
      </p:pic>
      <p:pic>
        <p:nvPicPr>
          <p:cNvPr id="12" name="Picture 11">
            <a:extLst>
              <a:ext uri="{FF2B5EF4-FFF2-40B4-BE49-F238E27FC236}">
                <a16:creationId xmlns:a16="http://schemas.microsoft.com/office/drawing/2014/main" id="{A13DA624-131A-4AC0-896A-3CA1EA3EC3DF}"/>
              </a:ext>
            </a:extLst>
          </p:cNvPr>
          <p:cNvPicPr>
            <a:picLocks noChangeAspect="1"/>
          </p:cNvPicPr>
          <p:nvPr/>
        </p:nvPicPr>
        <p:blipFill rotWithShape="1">
          <a:blip r:embed="rId5"/>
          <a:srcRect t="28979" b="31837"/>
          <a:stretch/>
        </p:blipFill>
        <p:spPr>
          <a:xfrm>
            <a:off x="7950550" y="2212708"/>
            <a:ext cx="1866902" cy="731520"/>
          </a:xfrm>
          <a:prstGeom prst="rect">
            <a:avLst/>
          </a:prstGeom>
        </p:spPr>
      </p:pic>
      <p:pic>
        <p:nvPicPr>
          <p:cNvPr id="13" name="Picture 12">
            <a:extLst>
              <a:ext uri="{FF2B5EF4-FFF2-40B4-BE49-F238E27FC236}">
                <a16:creationId xmlns:a16="http://schemas.microsoft.com/office/drawing/2014/main" id="{05F57F52-AB4A-4BD6-AB85-4EA032567EE3}"/>
              </a:ext>
            </a:extLst>
          </p:cNvPr>
          <p:cNvPicPr>
            <a:picLocks noChangeAspect="1"/>
          </p:cNvPicPr>
          <p:nvPr/>
        </p:nvPicPr>
        <p:blipFill>
          <a:blip r:embed="rId6"/>
          <a:stretch>
            <a:fillRect/>
          </a:stretch>
        </p:blipFill>
        <p:spPr>
          <a:xfrm>
            <a:off x="10166202" y="2213672"/>
            <a:ext cx="1219200" cy="731520"/>
          </a:xfrm>
          <a:prstGeom prst="rect">
            <a:avLst/>
          </a:prstGeom>
        </p:spPr>
      </p:pic>
    </p:spTree>
    <p:extLst>
      <p:ext uri="{BB962C8B-B14F-4D97-AF65-F5344CB8AC3E}">
        <p14:creationId xmlns:p14="http://schemas.microsoft.com/office/powerpoint/2010/main" val="47658483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E33CC2-A80C-4E7F-B90A-46B49B1E2C66}"/>
              </a:ext>
            </a:extLst>
          </p:cNvPr>
          <p:cNvSpPr/>
          <p:nvPr/>
        </p:nvSpPr>
        <p:spPr>
          <a:xfrm>
            <a:off x="1270893" y="1604464"/>
            <a:ext cx="10463907" cy="4039268"/>
          </a:xfrm>
          <a:prstGeom prst="rect">
            <a:avLst/>
          </a:prstGeom>
          <a:solidFill>
            <a:schemeClr val="bg1">
              <a:lumMod val="95000"/>
            </a:schemeClr>
          </a:solid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t"/>
          <a:lstStyle/>
          <a:p>
            <a:pPr algn="l"/>
            <a:endParaRPr lang="en-US" sz="1800"/>
          </a:p>
        </p:txBody>
      </p:sp>
      <p:sp>
        <p:nvSpPr>
          <p:cNvPr id="4" name="Title 3">
            <a:extLst>
              <a:ext uri="{FF2B5EF4-FFF2-40B4-BE49-F238E27FC236}">
                <a16:creationId xmlns:a16="http://schemas.microsoft.com/office/drawing/2014/main" id="{1E83EF8A-B64B-45C8-9CBC-FC8B9E59E21E}"/>
              </a:ext>
            </a:extLst>
          </p:cNvPr>
          <p:cNvSpPr>
            <a:spLocks noGrp="1"/>
          </p:cNvSpPr>
          <p:nvPr>
            <p:ph type="title"/>
          </p:nvPr>
        </p:nvSpPr>
        <p:spPr/>
        <p:txBody>
          <a:bodyPr/>
          <a:lstStyle/>
          <a:p>
            <a:r>
              <a:rPr lang="en-US"/>
              <a:t>Summary of 5 Main D2D Standards</a:t>
            </a:r>
          </a:p>
        </p:txBody>
      </p:sp>
      <p:sp>
        <p:nvSpPr>
          <p:cNvPr id="3" name="Text Placeholder 2">
            <a:extLst>
              <a:ext uri="{FF2B5EF4-FFF2-40B4-BE49-F238E27FC236}">
                <a16:creationId xmlns:a16="http://schemas.microsoft.com/office/drawing/2014/main" id="{32280AF1-C178-4213-9328-F445F70CF089}"/>
              </a:ext>
            </a:extLst>
          </p:cNvPr>
          <p:cNvSpPr>
            <a:spLocks noGrp="1"/>
          </p:cNvSpPr>
          <p:nvPr>
            <p:ph type="body" sz="quarter" idx="12"/>
          </p:nvPr>
        </p:nvSpPr>
        <p:spPr/>
        <p:txBody>
          <a:bodyPr/>
          <a:lstStyle/>
          <a:p>
            <a:r>
              <a:rPr lang="en-US"/>
              <a:t>Key Figures of Merit: Technical (Bandwidth, Power, Latency) &amp; Cost </a:t>
            </a:r>
          </a:p>
        </p:txBody>
      </p:sp>
      <p:grpSp>
        <p:nvGrpSpPr>
          <p:cNvPr id="14" name="Group 13">
            <a:extLst>
              <a:ext uri="{FF2B5EF4-FFF2-40B4-BE49-F238E27FC236}">
                <a16:creationId xmlns:a16="http://schemas.microsoft.com/office/drawing/2014/main" id="{D4224611-62C1-408B-9518-7EFFCEC0539D}"/>
              </a:ext>
            </a:extLst>
          </p:cNvPr>
          <p:cNvGrpSpPr/>
          <p:nvPr/>
        </p:nvGrpSpPr>
        <p:grpSpPr>
          <a:xfrm>
            <a:off x="773745" y="1581729"/>
            <a:ext cx="541764" cy="307777"/>
            <a:chOff x="422681" y="1659523"/>
            <a:chExt cx="541764" cy="307777"/>
          </a:xfrm>
        </p:grpSpPr>
        <p:sp>
          <p:nvSpPr>
            <p:cNvPr id="9" name="TextBox 8">
              <a:extLst>
                <a:ext uri="{FF2B5EF4-FFF2-40B4-BE49-F238E27FC236}">
                  <a16:creationId xmlns:a16="http://schemas.microsoft.com/office/drawing/2014/main" id="{0A09F17C-9642-4B91-9A11-A1F52AA0342D}"/>
                </a:ext>
              </a:extLst>
            </p:cNvPr>
            <p:cNvSpPr txBox="1"/>
            <p:nvPr/>
          </p:nvSpPr>
          <p:spPr>
            <a:xfrm>
              <a:off x="422681" y="1659523"/>
              <a:ext cx="433132" cy="307777"/>
            </a:xfrm>
            <a:prstGeom prst="rect">
              <a:avLst/>
            </a:prstGeom>
            <a:noFill/>
          </p:spPr>
          <p:txBody>
            <a:bodyPr wrap="none" rtlCol="0">
              <a:spAutoFit/>
            </a:bodyPr>
            <a:lstStyle/>
            <a:p>
              <a:pPr algn="l"/>
              <a:r>
                <a:rPr lang="en-US" sz="1400"/>
                <a:t>0.2</a:t>
              </a:r>
            </a:p>
          </p:txBody>
        </p:sp>
        <p:cxnSp>
          <p:nvCxnSpPr>
            <p:cNvPr id="12" name="Straight Connector 11">
              <a:extLst>
                <a:ext uri="{FF2B5EF4-FFF2-40B4-BE49-F238E27FC236}">
                  <a16:creationId xmlns:a16="http://schemas.microsoft.com/office/drawing/2014/main" id="{924D4B8C-6ABD-4A0B-8DF6-6B802945DD0C}"/>
                </a:ext>
              </a:extLst>
            </p:cNvPr>
            <p:cNvCxnSpPr>
              <a:cxnSpLocks/>
            </p:cNvCxnSpPr>
            <p:nvPr/>
          </p:nvCxnSpPr>
          <p:spPr>
            <a:xfrm>
              <a:off x="820918" y="1828800"/>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D1A01F4-ACFA-47BD-A0BF-579795E904B8}"/>
              </a:ext>
            </a:extLst>
          </p:cNvPr>
          <p:cNvGrpSpPr/>
          <p:nvPr/>
        </p:nvGrpSpPr>
        <p:grpSpPr>
          <a:xfrm>
            <a:off x="773745" y="5355510"/>
            <a:ext cx="541764" cy="307777"/>
            <a:chOff x="422681" y="1659523"/>
            <a:chExt cx="541764" cy="307777"/>
          </a:xfrm>
        </p:grpSpPr>
        <p:sp>
          <p:nvSpPr>
            <p:cNvPr id="35" name="TextBox 34">
              <a:extLst>
                <a:ext uri="{FF2B5EF4-FFF2-40B4-BE49-F238E27FC236}">
                  <a16:creationId xmlns:a16="http://schemas.microsoft.com/office/drawing/2014/main" id="{6B62A6FA-E40E-4D91-B717-E0F41764DA3C}"/>
                </a:ext>
              </a:extLst>
            </p:cNvPr>
            <p:cNvSpPr txBox="1"/>
            <p:nvPr/>
          </p:nvSpPr>
          <p:spPr>
            <a:xfrm>
              <a:off x="422681" y="1659523"/>
              <a:ext cx="433132" cy="307777"/>
            </a:xfrm>
            <a:prstGeom prst="rect">
              <a:avLst/>
            </a:prstGeom>
            <a:noFill/>
          </p:spPr>
          <p:txBody>
            <a:bodyPr wrap="none" rtlCol="0">
              <a:spAutoFit/>
            </a:bodyPr>
            <a:lstStyle/>
            <a:p>
              <a:pPr algn="l"/>
              <a:r>
                <a:rPr lang="en-US" sz="1400"/>
                <a:t>1.6</a:t>
              </a:r>
            </a:p>
          </p:txBody>
        </p:sp>
        <p:cxnSp>
          <p:nvCxnSpPr>
            <p:cNvPr id="42" name="Straight Connector 41">
              <a:extLst>
                <a:ext uri="{FF2B5EF4-FFF2-40B4-BE49-F238E27FC236}">
                  <a16:creationId xmlns:a16="http://schemas.microsoft.com/office/drawing/2014/main" id="{E7D697C3-BDF0-4AB1-A291-FEC156722446}"/>
                </a:ext>
              </a:extLst>
            </p:cNvPr>
            <p:cNvCxnSpPr>
              <a:cxnSpLocks/>
            </p:cNvCxnSpPr>
            <p:nvPr/>
          </p:nvCxnSpPr>
          <p:spPr>
            <a:xfrm>
              <a:off x="820918" y="1828800"/>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620F0DC7-EC64-4DB9-B1D4-5EF9A3F6BA1F}"/>
              </a:ext>
            </a:extLst>
          </p:cNvPr>
          <p:cNvGrpSpPr/>
          <p:nvPr/>
        </p:nvGrpSpPr>
        <p:grpSpPr>
          <a:xfrm>
            <a:off x="773745" y="2120841"/>
            <a:ext cx="541764" cy="307777"/>
            <a:chOff x="422681" y="1659523"/>
            <a:chExt cx="541764" cy="307777"/>
          </a:xfrm>
        </p:grpSpPr>
        <p:sp>
          <p:nvSpPr>
            <p:cNvPr id="44" name="TextBox 43">
              <a:extLst>
                <a:ext uri="{FF2B5EF4-FFF2-40B4-BE49-F238E27FC236}">
                  <a16:creationId xmlns:a16="http://schemas.microsoft.com/office/drawing/2014/main" id="{63141123-1E8D-4D69-901C-FBA701A88508}"/>
                </a:ext>
              </a:extLst>
            </p:cNvPr>
            <p:cNvSpPr txBox="1"/>
            <p:nvPr/>
          </p:nvSpPr>
          <p:spPr>
            <a:xfrm>
              <a:off x="422681" y="1659523"/>
              <a:ext cx="433132" cy="307777"/>
            </a:xfrm>
            <a:prstGeom prst="rect">
              <a:avLst/>
            </a:prstGeom>
            <a:noFill/>
          </p:spPr>
          <p:txBody>
            <a:bodyPr wrap="none" rtlCol="0">
              <a:spAutoFit/>
            </a:bodyPr>
            <a:lstStyle/>
            <a:p>
              <a:pPr algn="l"/>
              <a:r>
                <a:rPr lang="en-US" sz="1400"/>
                <a:t>0.4</a:t>
              </a:r>
            </a:p>
          </p:txBody>
        </p:sp>
        <p:cxnSp>
          <p:nvCxnSpPr>
            <p:cNvPr id="45" name="Straight Connector 44">
              <a:extLst>
                <a:ext uri="{FF2B5EF4-FFF2-40B4-BE49-F238E27FC236}">
                  <a16:creationId xmlns:a16="http://schemas.microsoft.com/office/drawing/2014/main" id="{369C694E-D80A-4561-99AC-85144634C0AE}"/>
                </a:ext>
              </a:extLst>
            </p:cNvPr>
            <p:cNvCxnSpPr>
              <a:cxnSpLocks/>
            </p:cNvCxnSpPr>
            <p:nvPr/>
          </p:nvCxnSpPr>
          <p:spPr>
            <a:xfrm>
              <a:off x="820918" y="1828800"/>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775C9F21-4DD3-4C7E-B050-BA0A236E055E}"/>
              </a:ext>
            </a:extLst>
          </p:cNvPr>
          <p:cNvGrpSpPr/>
          <p:nvPr/>
        </p:nvGrpSpPr>
        <p:grpSpPr>
          <a:xfrm>
            <a:off x="773745" y="2659953"/>
            <a:ext cx="541764" cy="307777"/>
            <a:chOff x="422681" y="1659523"/>
            <a:chExt cx="541764" cy="307777"/>
          </a:xfrm>
        </p:grpSpPr>
        <p:sp>
          <p:nvSpPr>
            <p:cNvPr id="47" name="TextBox 46">
              <a:extLst>
                <a:ext uri="{FF2B5EF4-FFF2-40B4-BE49-F238E27FC236}">
                  <a16:creationId xmlns:a16="http://schemas.microsoft.com/office/drawing/2014/main" id="{B2BE0359-C006-47BB-AC1E-BEA36E4831DB}"/>
                </a:ext>
              </a:extLst>
            </p:cNvPr>
            <p:cNvSpPr txBox="1"/>
            <p:nvPr/>
          </p:nvSpPr>
          <p:spPr>
            <a:xfrm>
              <a:off x="422681" y="1659523"/>
              <a:ext cx="433132" cy="307777"/>
            </a:xfrm>
            <a:prstGeom prst="rect">
              <a:avLst/>
            </a:prstGeom>
            <a:noFill/>
          </p:spPr>
          <p:txBody>
            <a:bodyPr wrap="none" rtlCol="0">
              <a:spAutoFit/>
            </a:bodyPr>
            <a:lstStyle/>
            <a:p>
              <a:pPr algn="l"/>
              <a:r>
                <a:rPr lang="en-US" sz="1400"/>
                <a:t>0.6</a:t>
              </a:r>
            </a:p>
          </p:txBody>
        </p:sp>
        <p:cxnSp>
          <p:nvCxnSpPr>
            <p:cNvPr id="48" name="Straight Connector 47">
              <a:extLst>
                <a:ext uri="{FF2B5EF4-FFF2-40B4-BE49-F238E27FC236}">
                  <a16:creationId xmlns:a16="http://schemas.microsoft.com/office/drawing/2014/main" id="{FEB861B4-2EB7-420B-B267-C4FA26C78984}"/>
                </a:ext>
              </a:extLst>
            </p:cNvPr>
            <p:cNvCxnSpPr>
              <a:cxnSpLocks/>
            </p:cNvCxnSpPr>
            <p:nvPr/>
          </p:nvCxnSpPr>
          <p:spPr>
            <a:xfrm>
              <a:off x="820918" y="1828800"/>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9200609A-8AAF-4EFA-83AF-2CB652BCB299}"/>
              </a:ext>
            </a:extLst>
          </p:cNvPr>
          <p:cNvGrpSpPr/>
          <p:nvPr/>
        </p:nvGrpSpPr>
        <p:grpSpPr>
          <a:xfrm>
            <a:off x="773745" y="4277289"/>
            <a:ext cx="541764" cy="307777"/>
            <a:chOff x="422681" y="1659523"/>
            <a:chExt cx="541764" cy="307777"/>
          </a:xfrm>
        </p:grpSpPr>
        <p:sp>
          <p:nvSpPr>
            <p:cNvPr id="53" name="TextBox 52">
              <a:extLst>
                <a:ext uri="{FF2B5EF4-FFF2-40B4-BE49-F238E27FC236}">
                  <a16:creationId xmlns:a16="http://schemas.microsoft.com/office/drawing/2014/main" id="{DEF2A42F-A1BF-41E5-A635-9F55AD7AADC8}"/>
                </a:ext>
              </a:extLst>
            </p:cNvPr>
            <p:cNvSpPr txBox="1"/>
            <p:nvPr/>
          </p:nvSpPr>
          <p:spPr>
            <a:xfrm>
              <a:off x="422681" y="1659523"/>
              <a:ext cx="433132" cy="307777"/>
            </a:xfrm>
            <a:prstGeom prst="rect">
              <a:avLst/>
            </a:prstGeom>
            <a:noFill/>
          </p:spPr>
          <p:txBody>
            <a:bodyPr wrap="none" rtlCol="0">
              <a:spAutoFit/>
            </a:bodyPr>
            <a:lstStyle/>
            <a:p>
              <a:pPr algn="l"/>
              <a:r>
                <a:rPr lang="en-US" sz="1400"/>
                <a:t>1.2</a:t>
              </a:r>
            </a:p>
          </p:txBody>
        </p:sp>
        <p:cxnSp>
          <p:nvCxnSpPr>
            <p:cNvPr id="54" name="Straight Connector 53">
              <a:extLst>
                <a:ext uri="{FF2B5EF4-FFF2-40B4-BE49-F238E27FC236}">
                  <a16:creationId xmlns:a16="http://schemas.microsoft.com/office/drawing/2014/main" id="{4BBDD564-8D3E-4C99-AAAA-A1E0EB0679DC}"/>
                </a:ext>
              </a:extLst>
            </p:cNvPr>
            <p:cNvCxnSpPr>
              <a:cxnSpLocks/>
            </p:cNvCxnSpPr>
            <p:nvPr/>
          </p:nvCxnSpPr>
          <p:spPr>
            <a:xfrm>
              <a:off x="820918" y="1828800"/>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4CE9ECC3-92D9-4D87-9C1E-EFE076C95B2D}"/>
              </a:ext>
            </a:extLst>
          </p:cNvPr>
          <p:cNvGrpSpPr/>
          <p:nvPr/>
        </p:nvGrpSpPr>
        <p:grpSpPr>
          <a:xfrm>
            <a:off x="773745" y="4816401"/>
            <a:ext cx="541764" cy="307777"/>
            <a:chOff x="422681" y="1659523"/>
            <a:chExt cx="541764" cy="307777"/>
          </a:xfrm>
        </p:grpSpPr>
        <p:sp>
          <p:nvSpPr>
            <p:cNvPr id="56" name="TextBox 55">
              <a:extLst>
                <a:ext uri="{FF2B5EF4-FFF2-40B4-BE49-F238E27FC236}">
                  <a16:creationId xmlns:a16="http://schemas.microsoft.com/office/drawing/2014/main" id="{F14D2CE0-EFB9-4297-9704-0334E7AD7CDB}"/>
                </a:ext>
              </a:extLst>
            </p:cNvPr>
            <p:cNvSpPr txBox="1"/>
            <p:nvPr/>
          </p:nvSpPr>
          <p:spPr>
            <a:xfrm>
              <a:off x="422681" y="1659523"/>
              <a:ext cx="433132" cy="307777"/>
            </a:xfrm>
            <a:prstGeom prst="rect">
              <a:avLst/>
            </a:prstGeom>
            <a:noFill/>
          </p:spPr>
          <p:txBody>
            <a:bodyPr wrap="none" rtlCol="0">
              <a:spAutoFit/>
            </a:bodyPr>
            <a:lstStyle/>
            <a:p>
              <a:pPr algn="l"/>
              <a:r>
                <a:rPr lang="en-US" sz="1400"/>
                <a:t>1.4</a:t>
              </a:r>
            </a:p>
          </p:txBody>
        </p:sp>
        <p:cxnSp>
          <p:nvCxnSpPr>
            <p:cNvPr id="57" name="Straight Connector 56">
              <a:extLst>
                <a:ext uri="{FF2B5EF4-FFF2-40B4-BE49-F238E27FC236}">
                  <a16:creationId xmlns:a16="http://schemas.microsoft.com/office/drawing/2014/main" id="{ACF0BCA1-F812-46B8-B649-38C448E86AC2}"/>
                </a:ext>
              </a:extLst>
            </p:cNvPr>
            <p:cNvCxnSpPr>
              <a:cxnSpLocks/>
            </p:cNvCxnSpPr>
            <p:nvPr/>
          </p:nvCxnSpPr>
          <p:spPr>
            <a:xfrm>
              <a:off x="820918" y="1828800"/>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E69E8B55-6303-4631-B054-2FF06FFA2902}"/>
              </a:ext>
            </a:extLst>
          </p:cNvPr>
          <p:cNvGrpSpPr/>
          <p:nvPr/>
        </p:nvGrpSpPr>
        <p:grpSpPr>
          <a:xfrm>
            <a:off x="773745" y="3199065"/>
            <a:ext cx="541764" cy="307777"/>
            <a:chOff x="422681" y="1659523"/>
            <a:chExt cx="541764" cy="307777"/>
          </a:xfrm>
        </p:grpSpPr>
        <p:sp>
          <p:nvSpPr>
            <p:cNvPr id="59" name="TextBox 58">
              <a:extLst>
                <a:ext uri="{FF2B5EF4-FFF2-40B4-BE49-F238E27FC236}">
                  <a16:creationId xmlns:a16="http://schemas.microsoft.com/office/drawing/2014/main" id="{5B4A279B-9976-4948-9B5F-5EFB13BF201B}"/>
                </a:ext>
              </a:extLst>
            </p:cNvPr>
            <p:cNvSpPr txBox="1"/>
            <p:nvPr/>
          </p:nvSpPr>
          <p:spPr>
            <a:xfrm>
              <a:off x="422681" y="1659523"/>
              <a:ext cx="433132" cy="307777"/>
            </a:xfrm>
            <a:prstGeom prst="rect">
              <a:avLst/>
            </a:prstGeom>
            <a:noFill/>
          </p:spPr>
          <p:txBody>
            <a:bodyPr wrap="none" rtlCol="0">
              <a:spAutoFit/>
            </a:bodyPr>
            <a:lstStyle/>
            <a:p>
              <a:pPr algn="l"/>
              <a:r>
                <a:rPr lang="en-US" sz="1400"/>
                <a:t>0.8</a:t>
              </a:r>
            </a:p>
          </p:txBody>
        </p:sp>
        <p:cxnSp>
          <p:nvCxnSpPr>
            <p:cNvPr id="60" name="Straight Connector 59">
              <a:extLst>
                <a:ext uri="{FF2B5EF4-FFF2-40B4-BE49-F238E27FC236}">
                  <a16:creationId xmlns:a16="http://schemas.microsoft.com/office/drawing/2014/main" id="{78C8A777-1EEB-403B-91A5-EE208B78BBAF}"/>
                </a:ext>
              </a:extLst>
            </p:cNvPr>
            <p:cNvCxnSpPr>
              <a:cxnSpLocks/>
            </p:cNvCxnSpPr>
            <p:nvPr/>
          </p:nvCxnSpPr>
          <p:spPr>
            <a:xfrm>
              <a:off x="820918" y="1828800"/>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B038BBD8-A007-41A8-A462-AD75822E235F}"/>
              </a:ext>
            </a:extLst>
          </p:cNvPr>
          <p:cNvGrpSpPr/>
          <p:nvPr/>
        </p:nvGrpSpPr>
        <p:grpSpPr>
          <a:xfrm>
            <a:off x="773745" y="3738177"/>
            <a:ext cx="541764" cy="307777"/>
            <a:chOff x="422681" y="1659523"/>
            <a:chExt cx="541764" cy="307777"/>
          </a:xfrm>
        </p:grpSpPr>
        <p:sp>
          <p:nvSpPr>
            <p:cNvPr id="62" name="TextBox 61">
              <a:extLst>
                <a:ext uri="{FF2B5EF4-FFF2-40B4-BE49-F238E27FC236}">
                  <a16:creationId xmlns:a16="http://schemas.microsoft.com/office/drawing/2014/main" id="{F4AC9F22-EA50-4B54-853E-E2FE74C53ADA}"/>
                </a:ext>
              </a:extLst>
            </p:cNvPr>
            <p:cNvSpPr txBox="1"/>
            <p:nvPr/>
          </p:nvSpPr>
          <p:spPr>
            <a:xfrm>
              <a:off x="422681" y="1659523"/>
              <a:ext cx="433132" cy="307777"/>
            </a:xfrm>
            <a:prstGeom prst="rect">
              <a:avLst/>
            </a:prstGeom>
            <a:noFill/>
          </p:spPr>
          <p:txBody>
            <a:bodyPr wrap="none" rtlCol="0">
              <a:spAutoFit/>
            </a:bodyPr>
            <a:lstStyle/>
            <a:p>
              <a:pPr algn="l"/>
              <a:r>
                <a:rPr lang="en-US" sz="1400"/>
                <a:t>1.0</a:t>
              </a:r>
            </a:p>
          </p:txBody>
        </p:sp>
        <p:cxnSp>
          <p:nvCxnSpPr>
            <p:cNvPr id="63" name="Straight Connector 62">
              <a:extLst>
                <a:ext uri="{FF2B5EF4-FFF2-40B4-BE49-F238E27FC236}">
                  <a16:creationId xmlns:a16="http://schemas.microsoft.com/office/drawing/2014/main" id="{3A685691-D99C-41F1-BB3F-5A467309A1A2}"/>
                </a:ext>
              </a:extLst>
            </p:cNvPr>
            <p:cNvCxnSpPr>
              <a:cxnSpLocks/>
            </p:cNvCxnSpPr>
            <p:nvPr/>
          </p:nvCxnSpPr>
          <p:spPr>
            <a:xfrm>
              <a:off x="820918" y="1828800"/>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5FF0BC9-5A11-4F68-866B-94376C5E9082}"/>
              </a:ext>
            </a:extLst>
          </p:cNvPr>
          <p:cNvGrpSpPr/>
          <p:nvPr/>
        </p:nvGrpSpPr>
        <p:grpSpPr>
          <a:xfrm>
            <a:off x="1496221" y="5811070"/>
            <a:ext cx="10192069" cy="215444"/>
            <a:chOff x="1488232" y="5800983"/>
            <a:chExt cx="10326966" cy="215444"/>
          </a:xfrm>
        </p:grpSpPr>
        <p:sp>
          <p:nvSpPr>
            <p:cNvPr id="74" name="TextBox 73">
              <a:extLst>
                <a:ext uri="{FF2B5EF4-FFF2-40B4-BE49-F238E27FC236}">
                  <a16:creationId xmlns:a16="http://schemas.microsoft.com/office/drawing/2014/main" id="{5CE6D0E1-86C9-435C-87B6-86B35A2430D6}"/>
                </a:ext>
              </a:extLst>
            </p:cNvPr>
            <p:cNvSpPr txBox="1"/>
            <p:nvPr/>
          </p:nvSpPr>
          <p:spPr>
            <a:xfrm>
              <a:off x="1488232" y="5800983"/>
              <a:ext cx="302105" cy="215444"/>
            </a:xfrm>
            <a:prstGeom prst="rect">
              <a:avLst/>
            </a:prstGeom>
            <a:noFill/>
          </p:spPr>
          <p:txBody>
            <a:bodyPr wrap="none" lIns="0" tIns="0" rIns="0" bIns="0" rtlCol="0">
              <a:spAutoFit/>
            </a:bodyPr>
            <a:lstStyle/>
            <a:p>
              <a:pPr algn="ctr"/>
              <a:r>
                <a:rPr lang="en-US" sz="1400"/>
                <a:t>500</a:t>
              </a:r>
            </a:p>
          </p:txBody>
        </p:sp>
        <p:sp>
          <p:nvSpPr>
            <p:cNvPr id="75" name="TextBox 74">
              <a:extLst>
                <a:ext uri="{FF2B5EF4-FFF2-40B4-BE49-F238E27FC236}">
                  <a16:creationId xmlns:a16="http://schemas.microsoft.com/office/drawing/2014/main" id="{DB58C52E-2609-49CD-A01F-E823FA9C7105}"/>
                </a:ext>
              </a:extLst>
            </p:cNvPr>
            <p:cNvSpPr txBox="1"/>
            <p:nvPr/>
          </p:nvSpPr>
          <p:spPr>
            <a:xfrm>
              <a:off x="10797234" y="5800983"/>
              <a:ext cx="402807" cy="215444"/>
            </a:xfrm>
            <a:prstGeom prst="rect">
              <a:avLst/>
            </a:prstGeom>
            <a:noFill/>
          </p:spPr>
          <p:txBody>
            <a:bodyPr wrap="none" lIns="0" tIns="0" rIns="0" bIns="0" rtlCol="0">
              <a:spAutoFit/>
            </a:bodyPr>
            <a:lstStyle/>
            <a:p>
              <a:pPr algn="ctr"/>
              <a:r>
                <a:rPr lang="en-US" sz="1400"/>
                <a:t>9500</a:t>
              </a:r>
            </a:p>
          </p:txBody>
        </p:sp>
        <p:sp>
          <p:nvSpPr>
            <p:cNvPr id="76" name="TextBox 75">
              <a:extLst>
                <a:ext uri="{FF2B5EF4-FFF2-40B4-BE49-F238E27FC236}">
                  <a16:creationId xmlns:a16="http://schemas.microsoft.com/office/drawing/2014/main" id="{01DD0C14-388A-4160-888F-4A2E46B0137B}"/>
                </a:ext>
              </a:extLst>
            </p:cNvPr>
            <p:cNvSpPr txBox="1"/>
            <p:nvPr/>
          </p:nvSpPr>
          <p:spPr>
            <a:xfrm>
              <a:off x="9752586" y="5800983"/>
              <a:ext cx="402807" cy="215444"/>
            </a:xfrm>
            <a:prstGeom prst="rect">
              <a:avLst/>
            </a:prstGeom>
            <a:noFill/>
          </p:spPr>
          <p:txBody>
            <a:bodyPr wrap="none" lIns="0" tIns="0" rIns="0" bIns="0" rtlCol="0">
              <a:spAutoFit/>
            </a:bodyPr>
            <a:lstStyle/>
            <a:p>
              <a:pPr algn="ctr"/>
              <a:r>
                <a:rPr lang="en-US" sz="1400"/>
                <a:t>8500</a:t>
              </a:r>
            </a:p>
          </p:txBody>
        </p:sp>
        <p:sp>
          <p:nvSpPr>
            <p:cNvPr id="77" name="TextBox 76">
              <a:extLst>
                <a:ext uri="{FF2B5EF4-FFF2-40B4-BE49-F238E27FC236}">
                  <a16:creationId xmlns:a16="http://schemas.microsoft.com/office/drawing/2014/main" id="{E67441A3-78CD-4C3A-9CCE-39501207D286}"/>
                </a:ext>
              </a:extLst>
            </p:cNvPr>
            <p:cNvSpPr txBox="1"/>
            <p:nvPr/>
          </p:nvSpPr>
          <p:spPr>
            <a:xfrm>
              <a:off x="8707938" y="5800983"/>
              <a:ext cx="402807" cy="215444"/>
            </a:xfrm>
            <a:prstGeom prst="rect">
              <a:avLst/>
            </a:prstGeom>
            <a:noFill/>
          </p:spPr>
          <p:txBody>
            <a:bodyPr wrap="none" lIns="0" tIns="0" rIns="0" bIns="0" rtlCol="0">
              <a:spAutoFit/>
            </a:bodyPr>
            <a:lstStyle/>
            <a:p>
              <a:pPr algn="ctr"/>
              <a:r>
                <a:rPr lang="en-US" sz="1400"/>
                <a:t>7500</a:t>
              </a:r>
            </a:p>
          </p:txBody>
        </p:sp>
        <p:sp>
          <p:nvSpPr>
            <p:cNvPr id="78" name="TextBox 77">
              <a:extLst>
                <a:ext uri="{FF2B5EF4-FFF2-40B4-BE49-F238E27FC236}">
                  <a16:creationId xmlns:a16="http://schemas.microsoft.com/office/drawing/2014/main" id="{DDFC6C6E-4408-40D3-B2E1-57C1AE2FF3C7}"/>
                </a:ext>
              </a:extLst>
            </p:cNvPr>
            <p:cNvSpPr txBox="1"/>
            <p:nvPr/>
          </p:nvSpPr>
          <p:spPr>
            <a:xfrm>
              <a:off x="7663289" y="5800983"/>
              <a:ext cx="402807" cy="215444"/>
            </a:xfrm>
            <a:prstGeom prst="rect">
              <a:avLst/>
            </a:prstGeom>
            <a:noFill/>
          </p:spPr>
          <p:txBody>
            <a:bodyPr wrap="none" lIns="0" tIns="0" rIns="0" bIns="0" rtlCol="0">
              <a:spAutoFit/>
            </a:bodyPr>
            <a:lstStyle/>
            <a:p>
              <a:pPr algn="ctr"/>
              <a:r>
                <a:rPr lang="en-US" sz="1400"/>
                <a:t>6500</a:t>
              </a:r>
            </a:p>
          </p:txBody>
        </p:sp>
        <p:sp>
          <p:nvSpPr>
            <p:cNvPr id="79" name="TextBox 78">
              <a:extLst>
                <a:ext uri="{FF2B5EF4-FFF2-40B4-BE49-F238E27FC236}">
                  <a16:creationId xmlns:a16="http://schemas.microsoft.com/office/drawing/2014/main" id="{3751E02F-D47C-4D3F-BC8C-3EAD4B856A8D}"/>
                </a:ext>
              </a:extLst>
            </p:cNvPr>
            <p:cNvSpPr txBox="1"/>
            <p:nvPr/>
          </p:nvSpPr>
          <p:spPr>
            <a:xfrm>
              <a:off x="6618642" y="5800983"/>
              <a:ext cx="402807" cy="215444"/>
            </a:xfrm>
            <a:prstGeom prst="rect">
              <a:avLst/>
            </a:prstGeom>
            <a:noFill/>
          </p:spPr>
          <p:txBody>
            <a:bodyPr wrap="none" lIns="0" tIns="0" rIns="0" bIns="0" rtlCol="0">
              <a:spAutoFit/>
            </a:bodyPr>
            <a:lstStyle/>
            <a:p>
              <a:pPr algn="ctr"/>
              <a:r>
                <a:rPr lang="en-US" sz="1400"/>
                <a:t>5500</a:t>
              </a:r>
            </a:p>
          </p:txBody>
        </p:sp>
        <p:sp>
          <p:nvSpPr>
            <p:cNvPr id="80" name="TextBox 79">
              <a:extLst>
                <a:ext uri="{FF2B5EF4-FFF2-40B4-BE49-F238E27FC236}">
                  <a16:creationId xmlns:a16="http://schemas.microsoft.com/office/drawing/2014/main" id="{2DB0B808-E90C-42A4-A86F-DB3E32C519DF}"/>
                </a:ext>
              </a:extLst>
            </p:cNvPr>
            <p:cNvSpPr txBox="1"/>
            <p:nvPr/>
          </p:nvSpPr>
          <p:spPr>
            <a:xfrm>
              <a:off x="2440050" y="5800983"/>
              <a:ext cx="402807" cy="215444"/>
            </a:xfrm>
            <a:prstGeom prst="rect">
              <a:avLst/>
            </a:prstGeom>
            <a:noFill/>
          </p:spPr>
          <p:txBody>
            <a:bodyPr wrap="none" lIns="0" tIns="0" rIns="0" bIns="0" rtlCol="0">
              <a:spAutoFit/>
            </a:bodyPr>
            <a:lstStyle/>
            <a:p>
              <a:pPr algn="ctr"/>
              <a:r>
                <a:rPr lang="en-US" sz="1400"/>
                <a:t>1500</a:t>
              </a:r>
            </a:p>
          </p:txBody>
        </p:sp>
        <p:sp>
          <p:nvSpPr>
            <p:cNvPr id="82" name="TextBox 81">
              <a:extLst>
                <a:ext uri="{FF2B5EF4-FFF2-40B4-BE49-F238E27FC236}">
                  <a16:creationId xmlns:a16="http://schemas.microsoft.com/office/drawing/2014/main" id="{DB358978-3BA1-4B61-AE6D-587E7F9E4C7E}"/>
                </a:ext>
              </a:extLst>
            </p:cNvPr>
            <p:cNvSpPr txBox="1"/>
            <p:nvPr/>
          </p:nvSpPr>
          <p:spPr>
            <a:xfrm>
              <a:off x="3484698" y="5800983"/>
              <a:ext cx="402807" cy="215444"/>
            </a:xfrm>
            <a:prstGeom prst="rect">
              <a:avLst/>
            </a:prstGeom>
            <a:noFill/>
          </p:spPr>
          <p:txBody>
            <a:bodyPr wrap="none" lIns="0" tIns="0" rIns="0" bIns="0" rtlCol="0">
              <a:spAutoFit/>
            </a:bodyPr>
            <a:lstStyle/>
            <a:p>
              <a:pPr algn="ctr"/>
              <a:r>
                <a:rPr lang="en-US" sz="1400"/>
                <a:t>2500</a:t>
              </a:r>
            </a:p>
          </p:txBody>
        </p:sp>
        <p:sp>
          <p:nvSpPr>
            <p:cNvPr id="83" name="TextBox 82">
              <a:extLst>
                <a:ext uri="{FF2B5EF4-FFF2-40B4-BE49-F238E27FC236}">
                  <a16:creationId xmlns:a16="http://schemas.microsoft.com/office/drawing/2014/main" id="{2668456C-E134-414C-80F0-892ADE630D19}"/>
                </a:ext>
              </a:extLst>
            </p:cNvPr>
            <p:cNvSpPr txBox="1"/>
            <p:nvPr/>
          </p:nvSpPr>
          <p:spPr>
            <a:xfrm>
              <a:off x="4529346" y="5800983"/>
              <a:ext cx="402807" cy="215444"/>
            </a:xfrm>
            <a:prstGeom prst="rect">
              <a:avLst/>
            </a:prstGeom>
            <a:noFill/>
          </p:spPr>
          <p:txBody>
            <a:bodyPr wrap="none" lIns="0" tIns="0" rIns="0" bIns="0" rtlCol="0">
              <a:spAutoFit/>
            </a:bodyPr>
            <a:lstStyle/>
            <a:p>
              <a:pPr algn="ctr"/>
              <a:r>
                <a:rPr lang="en-US" sz="1400"/>
                <a:t>3500</a:t>
              </a:r>
            </a:p>
          </p:txBody>
        </p:sp>
        <p:sp>
          <p:nvSpPr>
            <p:cNvPr id="84" name="TextBox 83">
              <a:extLst>
                <a:ext uri="{FF2B5EF4-FFF2-40B4-BE49-F238E27FC236}">
                  <a16:creationId xmlns:a16="http://schemas.microsoft.com/office/drawing/2014/main" id="{9FB5458E-8730-4F8A-9EA8-3075CE6DDC72}"/>
                </a:ext>
              </a:extLst>
            </p:cNvPr>
            <p:cNvSpPr txBox="1"/>
            <p:nvPr/>
          </p:nvSpPr>
          <p:spPr>
            <a:xfrm>
              <a:off x="5573994" y="5800983"/>
              <a:ext cx="402807" cy="215444"/>
            </a:xfrm>
            <a:prstGeom prst="rect">
              <a:avLst/>
            </a:prstGeom>
            <a:noFill/>
          </p:spPr>
          <p:txBody>
            <a:bodyPr wrap="none" lIns="0" tIns="0" rIns="0" bIns="0" rtlCol="0">
              <a:spAutoFit/>
            </a:bodyPr>
            <a:lstStyle/>
            <a:p>
              <a:pPr algn="ctr"/>
              <a:r>
                <a:rPr lang="en-US" sz="1400"/>
                <a:t>4500</a:t>
              </a:r>
            </a:p>
          </p:txBody>
        </p:sp>
        <p:sp>
          <p:nvSpPr>
            <p:cNvPr id="126" name="TextBox 125">
              <a:extLst>
                <a:ext uri="{FF2B5EF4-FFF2-40B4-BE49-F238E27FC236}">
                  <a16:creationId xmlns:a16="http://schemas.microsoft.com/office/drawing/2014/main" id="{E5819238-28AB-45F4-B040-3298C9F1CB2F}"/>
                </a:ext>
              </a:extLst>
            </p:cNvPr>
            <p:cNvSpPr txBox="1"/>
            <p:nvPr/>
          </p:nvSpPr>
          <p:spPr>
            <a:xfrm>
              <a:off x="1917725" y="5800983"/>
              <a:ext cx="402807" cy="215444"/>
            </a:xfrm>
            <a:prstGeom prst="rect">
              <a:avLst/>
            </a:prstGeom>
            <a:noFill/>
          </p:spPr>
          <p:txBody>
            <a:bodyPr wrap="none" lIns="0" tIns="0" rIns="0" bIns="0" rtlCol="0">
              <a:spAutoFit/>
            </a:bodyPr>
            <a:lstStyle/>
            <a:p>
              <a:pPr algn="ctr"/>
              <a:r>
                <a:rPr lang="en-US" sz="1400"/>
                <a:t>1000</a:t>
              </a:r>
            </a:p>
          </p:txBody>
        </p:sp>
        <p:sp>
          <p:nvSpPr>
            <p:cNvPr id="128" name="TextBox 127">
              <a:extLst>
                <a:ext uri="{FF2B5EF4-FFF2-40B4-BE49-F238E27FC236}">
                  <a16:creationId xmlns:a16="http://schemas.microsoft.com/office/drawing/2014/main" id="{F86FF84A-8604-4E70-8058-C95FAB7B5461}"/>
                </a:ext>
              </a:extLst>
            </p:cNvPr>
            <p:cNvSpPr txBox="1"/>
            <p:nvPr/>
          </p:nvSpPr>
          <p:spPr>
            <a:xfrm>
              <a:off x="2962374" y="5800983"/>
              <a:ext cx="402807" cy="215444"/>
            </a:xfrm>
            <a:prstGeom prst="rect">
              <a:avLst/>
            </a:prstGeom>
            <a:noFill/>
          </p:spPr>
          <p:txBody>
            <a:bodyPr wrap="none" lIns="0" tIns="0" rIns="0" bIns="0" rtlCol="0">
              <a:spAutoFit/>
            </a:bodyPr>
            <a:lstStyle/>
            <a:p>
              <a:pPr algn="ctr"/>
              <a:r>
                <a:rPr lang="en-US" sz="1400"/>
                <a:t>2000</a:t>
              </a:r>
            </a:p>
          </p:txBody>
        </p:sp>
        <p:sp>
          <p:nvSpPr>
            <p:cNvPr id="130" name="TextBox 129">
              <a:extLst>
                <a:ext uri="{FF2B5EF4-FFF2-40B4-BE49-F238E27FC236}">
                  <a16:creationId xmlns:a16="http://schemas.microsoft.com/office/drawing/2014/main" id="{B0654CF8-B2BA-4ACE-AAC2-C3EB01E86664}"/>
                </a:ext>
              </a:extLst>
            </p:cNvPr>
            <p:cNvSpPr txBox="1"/>
            <p:nvPr/>
          </p:nvSpPr>
          <p:spPr>
            <a:xfrm>
              <a:off x="4007022" y="5800983"/>
              <a:ext cx="402807" cy="215444"/>
            </a:xfrm>
            <a:prstGeom prst="rect">
              <a:avLst/>
            </a:prstGeom>
            <a:noFill/>
          </p:spPr>
          <p:txBody>
            <a:bodyPr wrap="none" lIns="0" tIns="0" rIns="0" bIns="0" rtlCol="0">
              <a:spAutoFit/>
            </a:bodyPr>
            <a:lstStyle/>
            <a:p>
              <a:pPr algn="ctr"/>
              <a:r>
                <a:rPr lang="en-US" sz="1400"/>
                <a:t>3000</a:t>
              </a:r>
            </a:p>
          </p:txBody>
        </p:sp>
        <p:sp>
          <p:nvSpPr>
            <p:cNvPr id="132" name="TextBox 131">
              <a:extLst>
                <a:ext uri="{FF2B5EF4-FFF2-40B4-BE49-F238E27FC236}">
                  <a16:creationId xmlns:a16="http://schemas.microsoft.com/office/drawing/2014/main" id="{5FCDA405-3B15-4ADD-B64E-766D1532C57C}"/>
                </a:ext>
              </a:extLst>
            </p:cNvPr>
            <p:cNvSpPr txBox="1"/>
            <p:nvPr/>
          </p:nvSpPr>
          <p:spPr>
            <a:xfrm>
              <a:off x="5051670" y="5800983"/>
              <a:ext cx="402807" cy="215444"/>
            </a:xfrm>
            <a:prstGeom prst="rect">
              <a:avLst/>
            </a:prstGeom>
            <a:noFill/>
          </p:spPr>
          <p:txBody>
            <a:bodyPr wrap="none" lIns="0" tIns="0" rIns="0" bIns="0" rtlCol="0">
              <a:spAutoFit/>
            </a:bodyPr>
            <a:lstStyle/>
            <a:p>
              <a:pPr algn="ctr"/>
              <a:r>
                <a:rPr lang="en-US" sz="1400"/>
                <a:t>4000</a:t>
              </a:r>
            </a:p>
          </p:txBody>
        </p:sp>
        <p:sp>
          <p:nvSpPr>
            <p:cNvPr id="134" name="TextBox 133">
              <a:extLst>
                <a:ext uri="{FF2B5EF4-FFF2-40B4-BE49-F238E27FC236}">
                  <a16:creationId xmlns:a16="http://schemas.microsoft.com/office/drawing/2014/main" id="{329DCA10-E8A6-400A-8545-F856DE1C22CE}"/>
                </a:ext>
              </a:extLst>
            </p:cNvPr>
            <p:cNvSpPr txBox="1"/>
            <p:nvPr/>
          </p:nvSpPr>
          <p:spPr>
            <a:xfrm>
              <a:off x="6096318" y="5800983"/>
              <a:ext cx="402807" cy="215444"/>
            </a:xfrm>
            <a:prstGeom prst="rect">
              <a:avLst/>
            </a:prstGeom>
            <a:noFill/>
          </p:spPr>
          <p:txBody>
            <a:bodyPr wrap="none" lIns="0" tIns="0" rIns="0" bIns="0" rtlCol="0">
              <a:spAutoFit/>
            </a:bodyPr>
            <a:lstStyle/>
            <a:p>
              <a:pPr algn="ctr"/>
              <a:r>
                <a:rPr lang="en-US" sz="1400"/>
                <a:t>5000</a:t>
              </a:r>
            </a:p>
          </p:txBody>
        </p:sp>
        <p:sp>
          <p:nvSpPr>
            <p:cNvPr id="138" name="TextBox 137">
              <a:extLst>
                <a:ext uri="{FF2B5EF4-FFF2-40B4-BE49-F238E27FC236}">
                  <a16:creationId xmlns:a16="http://schemas.microsoft.com/office/drawing/2014/main" id="{7100D387-02B6-4BBD-A717-F4147A95D3B6}"/>
                </a:ext>
              </a:extLst>
            </p:cNvPr>
            <p:cNvSpPr txBox="1"/>
            <p:nvPr/>
          </p:nvSpPr>
          <p:spPr>
            <a:xfrm>
              <a:off x="7140965" y="5800983"/>
              <a:ext cx="402807" cy="215444"/>
            </a:xfrm>
            <a:prstGeom prst="rect">
              <a:avLst/>
            </a:prstGeom>
            <a:noFill/>
          </p:spPr>
          <p:txBody>
            <a:bodyPr wrap="none" lIns="0" tIns="0" rIns="0" bIns="0" rtlCol="0">
              <a:spAutoFit/>
            </a:bodyPr>
            <a:lstStyle/>
            <a:p>
              <a:pPr algn="ctr"/>
              <a:r>
                <a:rPr lang="en-US" sz="1400"/>
                <a:t>6000</a:t>
              </a:r>
            </a:p>
          </p:txBody>
        </p:sp>
        <p:sp>
          <p:nvSpPr>
            <p:cNvPr id="140" name="TextBox 139">
              <a:extLst>
                <a:ext uri="{FF2B5EF4-FFF2-40B4-BE49-F238E27FC236}">
                  <a16:creationId xmlns:a16="http://schemas.microsoft.com/office/drawing/2014/main" id="{C219A288-6492-4444-867B-970A7E22B682}"/>
                </a:ext>
              </a:extLst>
            </p:cNvPr>
            <p:cNvSpPr txBox="1"/>
            <p:nvPr/>
          </p:nvSpPr>
          <p:spPr>
            <a:xfrm>
              <a:off x="8185613" y="5800983"/>
              <a:ext cx="402807" cy="215444"/>
            </a:xfrm>
            <a:prstGeom prst="rect">
              <a:avLst/>
            </a:prstGeom>
            <a:noFill/>
          </p:spPr>
          <p:txBody>
            <a:bodyPr wrap="none" lIns="0" tIns="0" rIns="0" bIns="0" rtlCol="0">
              <a:spAutoFit/>
            </a:bodyPr>
            <a:lstStyle/>
            <a:p>
              <a:pPr algn="ctr"/>
              <a:r>
                <a:rPr lang="en-US" sz="1400"/>
                <a:t>7000</a:t>
              </a:r>
            </a:p>
          </p:txBody>
        </p:sp>
        <p:sp>
          <p:nvSpPr>
            <p:cNvPr id="142" name="TextBox 141">
              <a:extLst>
                <a:ext uri="{FF2B5EF4-FFF2-40B4-BE49-F238E27FC236}">
                  <a16:creationId xmlns:a16="http://schemas.microsoft.com/office/drawing/2014/main" id="{8193FA6F-5CA8-4F0A-9D4A-074715F54EEC}"/>
                </a:ext>
              </a:extLst>
            </p:cNvPr>
            <p:cNvSpPr txBox="1"/>
            <p:nvPr/>
          </p:nvSpPr>
          <p:spPr>
            <a:xfrm>
              <a:off x="9230262" y="5800983"/>
              <a:ext cx="402807" cy="215444"/>
            </a:xfrm>
            <a:prstGeom prst="rect">
              <a:avLst/>
            </a:prstGeom>
            <a:noFill/>
          </p:spPr>
          <p:txBody>
            <a:bodyPr wrap="none" lIns="0" tIns="0" rIns="0" bIns="0" rtlCol="0">
              <a:spAutoFit/>
            </a:bodyPr>
            <a:lstStyle/>
            <a:p>
              <a:pPr algn="ctr"/>
              <a:r>
                <a:rPr lang="en-US" sz="1400"/>
                <a:t>8000</a:t>
              </a:r>
            </a:p>
          </p:txBody>
        </p:sp>
        <p:sp>
          <p:nvSpPr>
            <p:cNvPr id="144" name="TextBox 143">
              <a:extLst>
                <a:ext uri="{FF2B5EF4-FFF2-40B4-BE49-F238E27FC236}">
                  <a16:creationId xmlns:a16="http://schemas.microsoft.com/office/drawing/2014/main" id="{6443AD9C-7973-4118-A678-9FA1CC1EFC91}"/>
                </a:ext>
              </a:extLst>
            </p:cNvPr>
            <p:cNvSpPr txBox="1"/>
            <p:nvPr/>
          </p:nvSpPr>
          <p:spPr>
            <a:xfrm>
              <a:off x="10274910" y="5800983"/>
              <a:ext cx="402807" cy="215444"/>
            </a:xfrm>
            <a:prstGeom prst="rect">
              <a:avLst/>
            </a:prstGeom>
            <a:noFill/>
          </p:spPr>
          <p:txBody>
            <a:bodyPr wrap="none" lIns="0" tIns="0" rIns="0" bIns="0" rtlCol="0">
              <a:spAutoFit/>
            </a:bodyPr>
            <a:lstStyle/>
            <a:p>
              <a:pPr algn="ctr"/>
              <a:r>
                <a:rPr lang="en-US" sz="1400"/>
                <a:t>9000</a:t>
              </a:r>
            </a:p>
          </p:txBody>
        </p:sp>
        <p:sp>
          <p:nvSpPr>
            <p:cNvPr id="146" name="TextBox 145">
              <a:extLst>
                <a:ext uri="{FF2B5EF4-FFF2-40B4-BE49-F238E27FC236}">
                  <a16:creationId xmlns:a16="http://schemas.microsoft.com/office/drawing/2014/main" id="{D42CA658-C957-4AFF-B70F-1CD5A7A05E95}"/>
                </a:ext>
              </a:extLst>
            </p:cNvPr>
            <p:cNvSpPr txBox="1"/>
            <p:nvPr/>
          </p:nvSpPr>
          <p:spPr>
            <a:xfrm>
              <a:off x="11311689" y="5800983"/>
              <a:ext cx="503509" cy="215444"/>
            </a:xfrm>
            <a:prstGeom prst="rect">
              <a:avLst/>
            </a:prstGeom>
            <a:noFill/>
          </p:spPr>
          <p:txBody>
            <a:bodyPr wrap="none" lIns="0" tIns="0" rIns="0" bIns="0" rtlCol="0">
              <a:spAutoFit/>
            </a:bodyPr>
            <a:lstStyle/>
            <a:p>
              <a:pPr algn="ctr"/>
              <a:r>
                <a:rPr lang="en-US" sz="1400"/>
                <a:t>10000</a:t>
              </a:r>
            </a:p>
          </p:txBody>
        </p:sp>
      </p:grpSp>
      <p:grpSp>
        <p:nvGrpSpPr>
          <p:cNvPr id="6" name="Group 5">
            <a:extLst>
              <a:ext uri="{FF2B5EF4-FFF2-40B4-BE49-F238E27FC236}">
                <a16:creationId xmlns:a16="http://schemas.microsoft.com/office/drawing/2014/main" id="{E4C9CB7C-101F-425C-A852-F3DDAFC47CDF}"/>
              </a:ext>
            </a:extLst>
          </p:cNvPr>
          <p:cNvGrpSpPr/>
          <p:nvPr/>
        </p:nvGrpSpPr>
        <p:grpSpPr>
          <a:xfrm>
            <a:off x="1620228" y="5586148"/>
            <a:ext cx="9832818" cy="190193"/>
            <a:chOff x="1774903" y="5698633"/>
            <a:chExt cx="10095876" cy="143527"/>
          </a:xfrm>
        </p:grpSpPr>
        <p:cxnSp>
          <p:nvCxnSpPr>
            <p:cNvPr id="66" name="Straight Connector 65">
              <a:extLst>
                <a:ext uri="{FF2B5EF4-FFF2-40B4-BE49-F238E27FC236}">
                  <a16:creationId xmlns:a16="http://schemas.microsoft.com/office/drawing/2014/main" id="{FAE993BB-7853-4D05-BE9C-713D781246CC}"/>
                </a:ext>
              </a:extLst>
            </p:cNvPr>
            <p:cNvCxnSpPr>
              <a:cxnSpLocks/>
            </p:cNvCxnSpPr>
            <p:nvPr/>
          </p:nvCxnSpPr>
          <p:spPr>
            <a:xfrm rot="5400000">
              <a:off x="2765863"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E071840-D0B9-404E-B83F-EAA1FE227395}"/>
                </a:ext>
              </a:extLst>
            </p:cNvPr>
            <p:cNvCxnSpPr>
              <a:cxnSpLocks/>
            </p:cNvCxnSpPr>
            <p:nvPr/>
          </p:nvCxnSpPr>
          <p:spPr>
            <a:xfrm rot="5400000">
              <a:off x="3828587"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1A18A52-4175-4AC3-AF07-EE3116324A77}"/>
                </a:ext>
              </a:extLst>
            </p:cNvPr>
            <p:cNvCxnSpPr>
              <a:cxnSpLocks/>
            </p:cNvCxnSpPr>
            <p:nvPr/>
          </p:nvCxnSpPr>
          <p:spPr>
            <a:xfrm rot="5400000">
              <a:off x="7016759"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A9EFF88-32A2-4775-9CFF-76381F02B72C}"/>
                </a:ext>
              </a:extLst>
            </p:cNvPr>
            <p:cNvCxnSpPr>
              <a:cxnSpLocks/>
            </p:cNvCxnSpPr>
            <p:nvPr/>
          </p:nvCxnSpPr>
          <p:spPr>
            <a:xfrm rot="5400000">
              <a:off x="11267655"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6176DD7-7C32-4D65-A9F3-3385AC3A2B30}"/>
                </a:ext>
              </a:extLst>
            </p:cNvPr>
            <p:cNvCxnSpPr>
              <a:cxnSpLocks/>
            </p:cNvCxnSpPr>
            <p:nvPr/>
          </p:nvCxnSpPr>
          <p:spPr>
            <a:xfrm rot="5400000">
              <a:off x="5954035"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9A19E72-F912-41C9-8EFE-E81DBF000565}"/>
                </a:ext>
              </a:extLst>
            </p:cNvPr>
            <p:cNvCxnSpPr>
              <a:cxnSpLocks/>
            </p:cNvCxnSpPr>
            <p:nvPr/>
          </p:nvCxnSpPr>
          <p:spPr>
            <a:xfrm rot="5400000">
              <a:off x="8079483"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09CFD7A-66E2-489D-AEB0-75FB3C56AD42}"/>
                </a:ext>
              </a:extLst>
            </p:cNvPr>
            <p:cNvCxnSpPr>
              <a:cxnSpLocks/>
            </p:cNvCxnSpPr>
            <p:nvPr/>
          </p:nvCxnSpPr>
          <p:spPr>
            <a:xfrm rot="5400000">
              <a:off x="9142207"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EB0784E-5C71-4CDB-93E7-351CF05D90B2}"/>
                </a:ext>
              </a:extLst>
            </p:cNvPr>
            <p:cNvCxnSpPr>
              <a:cxnSpLocks/>
            </p:cNvCxnSpPr>
            <p:nvPr/>
          </p:nvCxnSpPr>
          <p:spPr>
            <a:xfrm rot="5400000">
              <a:off x="10204931"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12B0BBB-142F-4326-B6AF-3EAD649226AC}"/>
                </a:ext>
              </a:extLst>
            </p:cNvPr>
            <p:cNvCxnSpPr>
              <a:cxnSpLocks/>
            </p:cNvCxnSpPr>
            <p:nvPr/>
          </p:nvCxnSpPr>
          <p:spPr>
            <a:xfrm rot="5400000">
              <a:off x="4891311"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962BAC2-ABD9-483D-A199-8050FE7F5B49}"/>
                </a:ext>
              </a:extLst>
            </p:cNvPr>
            <p:cNvCxnSpPr>
              <a:cxnSpLocks/>
            </p:cNvCxnSpPr>
            <p:nvPr/>
          </p:nvCxnSpPr>
          <p:spPr>
            <a:xfrm rot="5400000">
              <a:off x="1703139"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1C2EDE6-6A04-41E5-9ABA-EDCE33486315}"/>
                </a:ext>
              </a:extLst>
            </p:cNvPr>
            <p:cNvCxnSpPr>
              <a:cxnSpLocks/>
            </p:cNvCxnSpPr>
            <p:nvPr/>
          </p:nvCxnSpPr>
          <p:spPr>
            <a:xfrm rot="5400000">
              <a:off x="2234501"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32B9250-4BD1-4702-A321-C7C18693821E}"/>
                </a:ext>
              </a:extLst>
            </p:cNvPr>
            <p:cNvCxnSpPr>
              <a:cxnSpLocks/>
            </p:cNvCxnSpPr>
            <p:nvPr/>
          </p:nvCxnSpPr>
          <p:spPr>
            <a:xfrm rot="5400000">
              <a:off x="3297225"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16AD46C-51B1-49B7-B448-98508335DFDB}"/>
                </a:ext>
              </a:extLst>
            </p:cNvPr>
            <p:cNvCxnSpPr>
              <a:cxnSpLocks/>
            </p:cNvCxnSpPr>
            <p:nvPr/>
          </p:nvCxnSpPr>
          <p:spPr>
            <a:xfrm rot="5400000">
              <a:off x="4359949"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4017ECE-3EE1-4CD3-9FA6-D48C8820A35F}"/>
                </a:ext>
              </a:extLst>
            </p:cNvPr>
            <p:cNvCxnSpPr>
              <a:cxnSpLocks/>
            </p:cNvCxnSpPr>
            <p:nvPr/>
          </p:nvCxnSpPr>
          <p:spPr>
            <a:xfrm rot="5400000">
              <a:off x="5422673"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7D75955-C569-4269-8BBC-C9434AF21288}"/>
                </a:ext>
              </a:extLst>
            </p:cNvPr>
            <p:cNvCxnSpPr>
              <a:cxnSpLocks/>
            </p:cNvCxnSpPr>
            <p:nvPr/>
          </p:nvCxnSpPr>
          <p:spPr>
            <a:xfrm rot="5400000">
              <a:off x="6485397"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5F961C2-9F09-4551-A535-55D26AFD9397}"/>
                </a:ext>
              </a:extLst>
            </p:cNvPr>
            <p:cNvCxnSpPr>
              <a:cxnSpLocks/>
            </p:cNvCxnSpPr>
            <p:nvPr/>
          </p:nvCxnSpPr>
          <p:spPr>
            <a:xfrm rot="5400000">
              <a:off x="7548121"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FC78146-A02C-459D-8F4A-D5D48D7816A7}"/>
                </a:ext>
              </a:extLst>
            </p:cNvPr>
            <p:cNvCxnSpPr>
              <a:cxnSpLocks/>
            </p:cNvCxnSpPr>
            <p:nvPr/>
          </p:nvCxnSpPr>
          <p:spPr>
            <a:xfrm rot="5400000">
              <a:off x="8610845"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30000BE-1CCC-44B0-9FAE-7AC06649EAF1}"/>
                </a:ext>
              </a:extLst>
            </p:cNvPr>
            <p:cNvCxnSpPr>
              <a:cxnSpLocks/>
            </p:cNvCxnSpPr>
            <p:nvPr/>
          </p:nvCxnSpPr>
          <p:spPr>
            <a:xfrm rot="5400000">
              <a:off x="9673569"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D621792-63D7-472D-B933-532D8145CDA5}"/>
                </a:ext>
              </a:extLst>
            </p:cNvPr>
            <p:cNvCxnSpPr>
              <a:cxnSpLocks/>
            </p:cNvCxnSpPr>
            <p:nvPr/>
          </p:nvCxnSpPr>
          <p:spPr>
            <a:xfrm rot="5400000">
              <a:off x="10736293"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E24480E-4111-44FB-AE40-82EF10E5E2F0}"/>
                </a:ext>
              </a:extLst>
            </p:cNvPr>
            <p:cNvCxnSpPr>
              <a:cxnSpLocks/>
            </p:cNvCxnSpPr>
            <p:nvPr/>
          </p:nvCxnSpPr>
          <p:spPr>
            <a:xfrm rot="5400000">
              <a:off x="11799015" y="5770397"/>
              <a:ext cx="1435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8" name="Callout: Left-Right Arrow 157">
            <a:extLst>
              <a:ext uri="{FF2B5EF4-FFF2-40B4-BE49-F238E27FC236}">
                <a16:creationId xmlns:a16="http://schemas.microsoft.com/office/drawing/2014/main" id="{270C137B-58D8-4EDE-9EA4-F8D3AE415538}"/>
              </a:ext>
            </a:extLst>
          </p:cNvPr>
          <p:cNvSpPr/>
          <p:nvPr/>
        </p:nvSpPr>
        <p:spPr>
          <a:xfrm>
            <a:off x="1246045" y="6104623"/>
            <a:ext cx="10511965" cy="274320"/>
          </a:xfrm>
          <a:prstGeom prst="leftRightArrowCallout">
            <a:avLst>
              <a:gd name="adj1" fmla="val 25000"/>
              <a:gd name="adj2" fmla="val 41626"/>
              <a:gd name="adj3" fmla="val 25000"/>
              <a:gd name="adj4" fmla="val 82669"/>
            </a:avLst>
          </a:prstGeom>
          <a:ln w="285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solidFill>
                  <a:schemeClr val="tx1"/>
                </a:solidFill>
              </a:rPr>
              <a:t>LOW                        Bandwidth per Edge Width (Gbps/mm)                        HIGH</a:t>
            </a:r>
          </a:p>
        </p:txBody>
      </p:sp>
      <p:sp>
        <p:nvSpPr>
          <p:cNvPr id="159" name="Callout: Left-Right Arrow 158">
            <a:extLst>
              <a:ext uri="{FF2B5EF4-FFF2-40B4-BE49-F238E27FC236}">
                <a16:creationId xmlns:a16="http://schemas.microsoft.com/office/drawing/2014/main" id="{5CA4DE20-45D2-46CF-AA40-C134F1FD1722}"/>
              </a:ext>
            </a:extLst>
          </p:cNvPr>
          <p:cNvSpPr/>
          <p:nvPr/>
        </p:nvSpPr>
        <p:spPr>
          <a:xfrm rot="16200000">
            <a:off x="-1422452" y="3486935"/>
            <a:ext cx="4039268" cy="274320"/>
          </a:xfrm>
          <a:prstGeom prst="leftRightArrowCallout">
            <a:avLst>
              <a:gd name="adj1" fmla="val 25000"/>
              <a:gd name="adj2" fmla="val 41626"/>
              <a:gd name="adj3" fmla="val 25000"/>
              <a:gd name="adj4" fmla="val 82669"/>
            </a:avLst>
          </a:prstGeom>
          <a:ln w="285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solidFill>
                  <a:schemeClr val="tx1"/>
                </a:solidFill>
              </a:rPr>
              <a:t>HIGH     Power (pJ/bit)     LOW</a:t>
            </a:r>
          </a:p>
        </p:txBody>
      </p:sp>
      <p:grpSp>
        <p:nvGrpSpPr>
          <p:cNvPr id="24" name="Group 23">
            <a:extLst>
              <a:ext uri="{FF2B5EF4-FFF2-40B4-BE49-F238E27FC236}">
                <a16:creationId xmlns:a16="http://schemas.microsoft.com/office/drawing/2014/main" id="{71990E44-58B5-4117-9F63-94161E9495BE}"/>
              </a:ext>
            </a:extLst>
          </p:cNvPr>
          <p:cNvGrpSpPr/>
          <p:nvPr/>
        </p:nvGrpSpPr>
        <p:grpSpPr>
          <a:xfrm>
            <a:off x="2732425" y="3219519"/>
            <a:ext cx="710131" cy="458410"/>
            <a:chOff x="2732425" y="3634302"/>
            <a:chExt cx="710131" cy="458410"/>
          </a:xfrm>
        </p:grpSpPr>
        <p:sp>
          <p:nvSpPr>
            <p:cNvPr id="113" name="TextBox 112">
              <a:extLst>
                <a:ext uri="{FF2B5EF4-FFF2-40B4-BE49-F238E27FC236}">
                  <a16:creationId xmlns:a16="http://schemas.microsoft.com/office/drawing/2014/main" id="{5DDB1518-4640-4148-9064-04FE58E8BCC7}"/>
                </a:ext>
              </a:extLst>
            </p:cNvPr>
            <p:cNvSpPr txBox="1"/>
            <p:nvPr/>
          </p:nvSpPr>
          <p:spPr>
            <a:xfrm>
              <a:off x="2732425" y="3908046"/>
              <a:ext cx="710131" cy="184666"/>
            </a:xfrm>
            <a:prstGeom prst="rect">
              <a:avLst/>
            </a:prstGeom>
            <a:noFill/>
          </p:spPr>
          <p:txBody>
            <a:bodyPr wrap="none" lIns="0" tIns="0" rIns="0" bIns="0" rtlCol="0">
              <a:spAutoFit/>
            </a:bodyPr>
            <a:lstStyle/>
            <a:p>
              <a:pPr algn="l"/>
              <a:r>
                <a:rPr lang="en-US" sz="1200">
                  <a:solidFill>
                    <a:schemeClr val="accent1"/>
                  </a:solidFill>
                </a:rPr>
                <a:t>OHBI 32G</a:t>
              </a:r>
            </a:p>
          </p:txBody>
        </p:sp>
        <p:sp>
          <p:nvSpPr>
            <p:cNvPr id="161" name="Oval 160">
              <a:extLst>
                <a:ext uri="{FF2B5EF4-FFF2-40B4-BE49-F238E27FC236}">
                  <a16:creationId xmlns:a16="http://schemas.microsoft.com/office/drawing/2014/main" id="{866FD619-8996-451F-A19B-5E1A3E4ADB9E}"/>
                </a:ext>
              </a:extLst>
            </p:cNvPr>
            <p:cNvSpPr/>
            <p:nvPr/>
          </p:nvSpPr>
          <p:spPr>
            <a:xfrm>
              <a:off x="2989768" y="3634302"/>
              <a:ext cx="274320" cy="274320"/>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t"/>
            <a:lstStyle/>
            <a:p>
              <a:pPr algn="l"/>
              <a:endParaRPr lang="en-US" sz="1800"/>
            </a:p>
          </p:txBody>
        </p:sp>
      </p:grpSp>
      <p:grpSp>
        <p:nvGrpSpPr>
          <p:cNvPr id="13" name="Group 12">
            <a:extLst>
              <a:ext uri="{FF2B5EF4-FFF2-40B4-BE49-F238E27FC236}">
                <a16:creationId xmlns:a16="http://schemas.microsoft.com/office/drawing/2014/main" id="{53073A42-6EA6-4566-A8E1-289E5EA5A407}"/>
              </a:ext>
            </a:extLst>
          </p:cNvPr>
          <p:cNvGrpSpPr/>
          <p:nvPr/>
        </p:nvGrpSpPr>
        <p:grpSpPr>
          <a:xfrm>
            <a:off x="6121534" y="2417895"/>
            <a:ext cx="1032511" cy="274320"/>
            <a:chOff x="6185332" y="2417895"/>
            <a:chExt cx="1032511" cy="274320"/>
          </a:xfrm>
        </p:grpSpPr>
        <p:sp>
          <p:nvSpPr>
            <p:cNvPr id="97" name="TextBox 96">
              <a:extLst>
                <a:ext uri="{FF2B5EF4-FFF2-40B4-BE49-F238E27FC236}">
                  <a16:creationId xmlns:a16="http://schemas.microsoft.com/office/drawing/2014/main" id="{15F44AFA-83B0-459F-B753-D5FD95346F15}"/>
                </a:ext>
              </a:extLst>
            </p:cNvPr>
            <p:cNvSpPr txBox="1"/>
            <p:nvPr/>
          </p:nvSpPr>
          <p:spPr>
            <a:xfrm>
              <a:off x="6507712" y="2467478"/>
              <a:ext cx="710131" cy="184666"/>
            </a:xfrm>
            <a:prstGeom prst="rect">
              <a:avLst/>
            </a:prstGeom>
            <a:noFill/>
          </p:spPr>
          <p:txBody>
            <a:bodyPr wrap="none" lIns="0" tIns="0" rIns="0" bIns="0" rtlCol="0">
              <a:spAutoFit/>
            </a:bodyPr>
            <a:lstStyle/>
            <a:p>
              <a:pPr algn="l"/>
              <a:r>
                <a:rPr lang="en-US" sz="1200">
                  <a:solidFill>
                    <a:schemeClr val="accent1"/>
                  </a:solidFill>
                </a:rPr>
                <a:t>OHBI 16G</a:t>
              </a:r>
            </a:p>
          </p:txBody>
        </p:sp>
        <p:sp>
          <p:nvSpPr>
            <p:cNvPr id="164" name="Oval 163">
              <a:extLst>
                <a:ext uri="{FF2B5EF4-FFF2-40B4-BE49-F238E27FC236}">
                  <a16:creationId xmlns:a16="http://schemas.microsoft.com/office/drawing/2014/main" id="{76BCE091-A7C0-4E77-BFDB-71899E0235B0}"/>
                </a:ext>
              </a:extLst>
            </p:cNvPr>
            <p:cNvSpPr/>
            <p:nvPr/>
          </p:nvSpPr>
          <p:spPr>
            <a:xfrm>
              <a:off x="6185332" y="2417895"/>
              <a:ext cx="274320" cy="274320"/>
            </a:xfrm>
            <a:prstGeom prst="ellipse">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8" name="Group 7">
            <a:extLst>
              <a:ext uri="{FF2B5EF4-FFF2-40B4-BE49-F238E27FC236}">
                <a16:creationId xmlns:a16="http://schemas.microsoft.com/office/drawing/2014/main" id="{5C67CCD3-77E3-4C36-BF46-FDDF1926EFAF}"/>
              </a:ext>
            </a:extLst>
          </p:cNvPr>
          <p:cNvGrpSpPr/>
          <p:nvPr/>
        </p:nvGrpSpPr>
        <p:grpSpPr>
          <a:xfrm>
            <a:off x="8149255" y="2130868"/>
            <a:ext cx="1023084" cy="274320"/>
            <a:chOff x="8149255" y="2130868"/>
            <a:chExt cx="1023084" cy="274320"/>
          </a:xfrm>
        </p:grpSpPr>
        <p:sp>
          <p:nvSpPr>
            <p:cNvPr id="149" name="TextBox 148">
              <a:extLst>
                <a:ext uri="{FF2B5EF4-FFF2-40B4-BE49-F238E27FC236}">
                  <a16:creationId xmlns:a16="http://schemas.microsoft.com/office/drawing/2014/main" id="{8232DBED-6551-43D2-8864-88A7C3ADF745}"/>
                </a:ext>
              </a:extLst>
            </p:cNvPr>
            <p:cNvSpPr txBox="1"/>
            <p:nvPr/>
          </p:nvSpPr>
          <p:spPr>
            <a:xfrm>
              <a:off x="8462208" y="2171345"/>
              <a:ext cx="710131" cy="184666"/>
            </a:xfrm>
            <a:prstGeom prst="rect">
              <a:avLst/>
            </a:prstGeom>
            <a:noFill/>
          </p:spPr>
          <p:txBody>
            <a:bodyPr wrap="none" lIns="0" tIns="0" rIns="0" bIns="0" rtlCol="0">
              <a:spAutoFit/>
            </a:bodyPr>
            <a:lstStyle/>
            <a:p>
              <a:pPr algn="l"/>
              <a:r>
                <a:rPr lang="en-US" sz="1200">
                  <a:solidFill>
                    <a:schemeClr val="accent1"/>
                  </a:solidFill>
                </a:rPr>
                <a:t>OHBI 24G</a:t>
              </a:r>
            </a:p>
          </p:txBody>
        </p:sp>
        <p:sp>
          <p:nvSpPr>
            <p:cNvPr id="165" name="Oval 164">
              <a:extLst>
                <a:ext uri="{FF2B5EF4-FFF2-40B4-BE49-F238E27FC236}">
                  <a16:creationId xmlns:a16="http://schemas.microsoft.com/office/drawing/2014/main" id="{B1CF1F26-233A-4B0D-B654-1902D2F1D60D}"/>
                </a:ext>
              </a:extLst>
            </p:cNvPr>
            <p:cNvSpPr/>
            <p:nvPr/>
          </p:nvSpPr>
          <p:spPr>
            <a:xfrm>
              <a:off x="8149255" y="2130868"/>
              <a:ext cx="274320" cy="274320"/>
            </a:xfrm>
            <a:prstGeom prst="ellipse">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15" name="Group 14">
            <a:extLst>
              <a:ext uri="{FF2B5EF4-FFF2-40B4-BE49-F238E27FC236}">
                <a16:creationId xmlns:a16="http://schemas.microsoft.com/office/drawing/2014/main" id="{376B4647-8AA9-4951-BA0D-02CBDDB18CA5}"/>
              </a:ext>
            </a:extLst>
          </p:cNvPr>
          <p:cNvGrpSpPr/>
          <p:nvPr/>
        </p:nvGrpSpPr>
        <p:grpSpPr>
          <a:xfrm>
            <a:off x="3923398" y="2430917"/>
            <a:ext cx="922497" cy="274320"/>
            <a:chOff x="4008462" y="2430917"/>
            <a:chExt cx="922497" cy="274320"/>
          </a:xfrm>
        </p:grpSpPr>
        <p:sp>
          <p:nvSpPr>
            <p:cNvPr id="94" name="TextBox 93">
              <a:extLst>
                <a:ext uri="{FF2B5EF4-FFF2-40B4-BE49-F238E27FC236}">
                  <a16:creationId xmlns:a16="http://schemas.microsoft.com/office/drawing/2014/main" id="{91D5582E-43F1-4F07-BCB3-184C6386627A}"/>
                </a:ext>
              </a:extLst>
            </p:cNvPr>
            <p:cNvSpPr txBox="1"/>
            <p:nvPr/>
          </p:nvSpPr>
          <p:spPr>
            <a:xfrm>
              <a:off x="4305788" y="2482777"/>
              <a:ext cx="625171" cy="184666"/>
            </a:xfrm>
            <a:prstGeom prst="rect">
              <a:avLst/>
            </a:prstGeom>
            <a:noFill/>
          </p:spPr>
          <p:txBody>
            <a:bodyPr wrap="none" lIns="0" tIns="0" rIns="0" bIns="0" rtlCol="0">
              <a:spAutoFit/>
            </a:bodyPr>
            <a:lstStyle/>
            <a:p>
              <a:pPr algn="l"/>
              <a:r>
                <a:rPr lang="en-US" sz="1200">
                  <a:solidFill>
                    <a:schemeClr val="accent1"/>
                  </a:solidFill>
                </a:rPr>
                <a:t>OHBI 8G</a:t>
              </a:r>
            </a:p>
          </p:txBody>
        </p:sp>
        <p:sp>
          <p:nvSpPr>
            <p:cNvPr id="166" name="Oval 165">
              <a:extLst>
                <a:ext uri="{FF2B5EF4-FFF2-40B4-BE49-F238E27FC236}">
                  <a16:creationId xmlns:a16="http://schemas.microsoft.com/office/drawing/2014/main" id="{7214E00C-C004-4BFE-9F9E-99FD2235CFE3}"/>
                </a:ext>
              </a:extLst>
            </p:cNvPr>
            <p:cNvSpPr/>
            <p:nvPr/>
          </p:nvSpPr>
          <p:spPr>
            <a:xfrm>
              <a:off x="4008462" y="2430917"/>
              <a:ext cx="274320" cy="274320"/>
            </a:xfrm>
            <a:prstGeom prst="ellipse">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20" name="Group 19">
            <a:extLst>
              <a:ext uri="{FF2B5EF4-FFF2-40B4-BE49-F238E27FC236}">
                <a16:creationId xmlns:a16="http://schemas.microsoft.com/office/drawing/2014/main" id="{0066019A-59BA-44FA-8DF2-A4B276072CE9}"/>
              </a:ext>
            </a:extLst>
          </p:cNvPr>
          <p:cNvGrpSpPr/>
          <p:nvPr/>
        </p:nvGrpSpPr>
        <p:grpSpPr>
          <a:xfrm>
            <a:off x="2864243" y="4294017"/>
            <a:ext cx="1036436" cy="274320"/>
            <a:chOff x="2864243" y="4691079"/>
            <a:chExt cx="1036436" cy="274320"/>
          </a:xfrm>
        </p:grpSpPr>
        <p:sp>
          <p:nvSpPr>
            <p:cNvPr id="86" name="TextBox 85">
              <a:extLst>
                <a:ext uri="{FF2B5EF4-FFF2-40B4-BE49-F238E27FC236}">
                  <a16:creationId xmlns:a16="http://schemas.microsoft.com/office/drawing/2014/main" id="{7C6A7601-D42F-416B-82E9-7E02CB5C0529}"/>
                </a:ext>
              </a:extLst>
            </p:cNvPr>
            <p:cNvSpPr txBox="1"/>
            <p:nvPr/>
          </p:nvSpPr>
          <p:spPr>
            <a:xfrm>
              <a:off x="3177917" y="4738887"/>
              <a:ext cx="722762" cy="184666"/>
            </a:xfrm>
            <a:prstGeom prst="rect">
              <a:avLst/>
            </a:prstGeom>
            <a:noFill/>
          </p:spPr>
          <p:txBody>
            <a:bodyPr wrap="none" lIns="0" tIns="0" rIns="0" bIns="0" rtlCol="0">
              <a:spAutoFit/>
            </a:bodyPr>
            <a:lstStyle/>
            <a:p>
              <a:pPr algn="l"/>
              <a:r>
                <a:rPr lang="en-US" sz="1200">
                  <a:solidFill>
                    <a:schemeClr val="accent2"/>
                  </a:solidFill>
                </a:rPr>
                <a:t>XSR 112G</a:t>
              </a:r>
            </a:p>
          </p:txBody>
        </p:sp>
        <p:sp>
          <p:nvSpPr>
            <p:cNvPr id="167" name="Oval 166">
              <a:extLst>
                <a:ext uri="{FF2B5EF4-FFF2-40B4-BE49-F238E27FC236}">
                  <a16:creationId xmlns:a16="http://schemas.microsoft.com/office/drawing/2014/main" id="{D6ACDC6D-BED6-4D14-8D83-AD1D03D55913}"/>
                </a:ext>
              </a:extLst>
            </p:cNvPr>
            <p:cNvSpPr/>
            <p:nvPr/>
          </p:nvSpPr>
          <p:spPr>
            <a:xfrm>
              <a:off x="2864243" y="4691079"/>
              <a:ext cx="274320" cy="27432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19" name="Group 18">
            <a:extLst>
              <a:ext uri="{FF2B5EF4-FFF2-40B4-BE49-F238E27FC236}">
                <a16:creationId xmlns:a16="http://schemas.microsoft.com/office/drawing/2014/main" id="{28772D0B-2F22-4CCB-A260-87AAD8222689}"/>
              </a:ext>
            </a:extLst>
          </p:cNvPr>
          <p:cNvGrpSpPr/>
          <p:nvPr/>
        </p:nvGrpSpPr>
        <p:grpSpPr>
          <a:xfrm>
            <a:off x="4555421" y="3856776"/>
            <a:ext cx="1057995" cy="274320"/>
            <a:chOff x="4555421" y="4054743"/>
            <a:chExt cx="1057995" cy="274320"/>
          </a:xfrm>
        </p:grpSpPr>
        <p:sp>
          <p:nvSpPr>
            <p:cNvPr id="154" name="TextBox 153">
              <a:extLst>
                <a:ext uri="{FF2B5EF4-FFF2-40B4-BE49-F238E27FC236}">
                  <a16:creationId xmlns:a16="http://schemas.microsoft.com/office/drawing/2014/main" id="{16E6E9EB-8B2F-4F04-BFF3-5D4FBF829628}"/>
                </a:ext>
              </a:extLst>
            </p:cNvPr>
            <p:cNvSpPr txBox="1"/>
            <p:nvPr/>
          </p:nvSpPr>
          <p:spPr>
            <a:xfrm>
              <a:off x="4879241" y="4092623"/>
              <a:ext cx="734175" cy="184666"/>
            </a:xfrm>
            <a:prstGeom prst="rect">
              <a:avLst/>
            </a:prstGeom>
            <a:noFill/>
          </p:spPr>
          <p:txBody>
            <a:bodyPr wrap="none" lIns="0" tIns="0" rIns="0" bIns="0" rtlCol="0">
              <a:spAutoFit/>
            </a:bodyPr>
            <a:lstStyle/>
            <a:p>
              <a:pPr algn="l"/>
              <a:r>
                <a:rPr lang="en-US" sz="1200">
                  <a:solidFill>
                    <a:schemeClr val="accent2"/>
                  </a:solidFill>
                </a:rPr>
                <a:t>XSR 224G</a:t>
              </a:r>
            </a:p>
          </p:txBody>
        </p:sp>
        <p:sp>
          <p:nvSpPr>
            <p:cNvPr id="168" name="Oval 167">
              <a:extLst>
                <a:ext uri="{FF2B5EF4-FFF2-40B4-BE49-F238E27FC236}">
                  <a16:creationId xmlns:a16="http://schemas.microsoft.com/office/drawing/2014/main" id="{9C31445C-4BE7-4496-963A-1D59CF8522CC}"/>
                </a:ext>
              </a:extLst>
            </p:cNvPr>
            <p:cNvSpPr/>
            <p:nvPr/>
          </p:nvSpPr>
          <p:spPr>
            <a:xfrm>
              <a:off x="4555421" y="4054743"/>
              <a:ext cx="274320" cy="27432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11" name="Group 10">
            <a:extLst>
              <a:ext uri="{FF2B5EF4-FFF2-40B4-BE49-F238E27FC236}">
                <a16:creationId xmlns:a16="http://schemas.microsoft.com/office/drawing/2014/main" id="{55D69974-C428-452F-BC2D-4B3037666738}"/>
              </a:ext>
            </a:extLst>
          </p:cNvPr>
          <p:cNvGrpSpPr/>
          <p:nvPr/>
        </p:nvGrpSpPr>
        <p:grpSpPr>
          <a:xfrm>
            <a:off x="3777339" y="1857787"/>
            <a:ext cx="909949" cy="274320"/>
            <a:chOff x="3777339" y="1857787"/>
            <a:chExt cx="909949" cy="274320"/>
          </a:xfrm>
        </p:grpSpPr>
        <p:sp>
          <p:nvSpPr>
            <p:cNvPr id="121" name="TextBox 120">
              <a:extLst>
                <a:ext uri="{FF2B5EF4-FFF2-40B4-BE49-F238E27FC236}">
                  <a16:creationId xmlns:a16="http://schemas.microsoft.com/office/drawing/2014/main" id="{CBB81DAD-DCB2-4908-81B7-80EB54F19D23}"/>
                </a:ext>
              </a:extLst>
            </p:cNvPr>
            <p:cNvSpPr txBox="1"/>
            <p:nvPr/>
          </p:nvSpPr>
          <p:spPr>
            <a:xfrm>
              <a:off x="4089367" y="1901382"/>
              <a:ext cx="597921" cy="184666"/>
            </a:xfrm>
            <a:prstGeom prst="rect">
              <a:avLst/>
            </a:prstGeom>
            <a:noFill/>
          </p:spPr>
          <p:txBody>
            <a:bodyPr wrap="none" lIns="0" tIns="0" rIns="0" bIns="0" rtlCol="0">
              <a:spAutoFit/>
            </a:bodyPr>
            <a:lstStyle/>
            <a:p>
              <a:pPr algn="l"/>
              <a:r>
                <a:rPr lang="en-US" sz="1200">
                  <a:solidFill>
                    <a:schemeClr val="accent3"/>
                  </a:solidFill>
                </a:rPr>
                <a:t>UCIe 8G</a:t>
              </a:r>
            </a:p>
          </p:txBody>
        </p:sp>
        <p:sp>
          <p:nvSpPr>
            <p:cNvPr id="172" name="Oval 171">
              <a:extLst>
                <a:ext uri="{FF2B5EF4-FFF2-40B4-BE49-F238E27FC236}">
                  <a16:creationId xmlns:a16="http://schemas.microsoft.com/office/drawing/2014/main" id="{19BD15D9-2202-4DBA-863F-AC94763B0973}"/>
                </a:ext>
              </a:extLst>
            </p:cNvPr>
            <p:cNvSpPr/>
            <p:nvPr/>
          </p:nvSpPr>
          <p:spPr>
            <a:xfrm>
              <a:off x="3777339" y="1857787"/>
              <a:ext cx="274320" cy="274320"/>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7" name="Group 6">
            <a:extLst>
              <a:ext uri="{FF2B5EF4-FFF2-40B4-BE49-F238E27FC236}">
                <a16:creationId xmlns:a16="http://schemas.microsoft.com/office/drawing/2014/main" id="{A7B38F52-9A41-4292-B1C8-42A2E6F56612}"/>
              </a:ext>
            </a:extLst>
          </p:cNvPr>
          <p:cNvGrpSpPr/>
          <p:nvPr/>
        </p:nvGrpSpPr>
        <p:grpSpPr>
          <a:xfrm>
            <a:off x="6443971" y="1969483"/>
            <a:ext cx="991437" cy="274320"/>
            <a:chOff x="6443971" y="1969483"/>
            <a:chExt cx="991437" cy="274320"/>
          </a:xfrm>
        </p:grpSpPr>
        <p:sp>
          <p:nvSpPr>
            <p:cNvPr id="123" name="TextBox 122">
              <a:extLst>
                <a:ext uri="{FF2B5EF4-FFF2-40B4-BE49-F238E27FC236}">
                  <a16:creationId xmlns:a16="http://schemas.microsoft.com/office/drawing/2014/main" id="{53B793B6-9490-4684-9A42-28CA0A0D8C82}"/>
                </a:ext>
              </a:extLst>
            </p:cNvPr>
            <p:cNvSpPr txBox="1"/>
            <p:nvPr/>
          </p:nvSpPr>
          <p:spPr>
            <a:xfrm>
              <a:off x="6752529" y="2014310"/>
              <a:ext cx="682879" cy="184666"/>
            </a:xfrm>
            <a:prstGeom prst="rect">
              <a:avLst/>
            </a:prstGeom>
            <a:noFill/>
          </p:spPr>
          <p:txBody>
            <a:bodyPr wrap="none" lIns="0" tIns="0" rIns="0" bIns="0" rtlCol="0">
              <a:spAutoFit/>
            </a:bodyPr>
            <a:lstStyle/>
            <a:p>
              <a:pPr algn="l"/>
              <a:r>
                <a:rPr lang="en-US" sz="1200">
                  <a:solidFill>
                    <a:schemeClr val="accent3"/>
                  </a:solidFill>
                </a:rPr>
                <a:t>UCIe 16G</a:t>
              </a:r>
            </a:p>
          </p:txBody>
        </p:sp>
        <p:sp>
          <p:nvSpPr>
            <p:cNvPr id="173" name="Oval 172">
              <a:extLst>
                <a:ext uri="{FF2B5EF4-FFF2-40B4-BE49-F238E27FC236}">
                  <a16:creationId xmlns:a16="http://schemas.microsoft.com/office/drawing/2014/main" id="{A4EF349A-3C97-4142-BB5A-C930472DD963}"/>
                </a:ext>
              </a:extLst>
            </p:cNvPr>
            <p:cNvSpPr/>
            <p:nvPr/>
          </p:nvSpPr>
          <p:spPr>
            <a:xfrm>
              <a:off x="6443971" y="1969483"/>
              <a:ext cx="274320" cy="274320"/>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2" name="Group 1">
            <a:extLst>
              <a:ext uri="{FF2B5EF4-FFF2-40B4-BE49-F238E27FC236}">
                <a16:creationId xmlns:a16="http://schemas.microsoft.com/office/drawing/2014/main" id="{DE89EEE9-FA3A-4859-8DA3-B07E2119A3A3}"/>
              </a:ext>
            </a:extLst>
          </p:cNvPr>
          <p:cNvGrpSpPr/>
          <p:nvPr/>
        </p:nvGrpSpPr>
        <p:grpSpPr>
          <a:xfrm>
            <a:off x="10649277" y="1926361"/>
            <a:ext cx="996740" cy="274320"/>
            <a:chOff x="10394748" y="1916934"/>
            <a:chExt cx="996740" cy="274320"/>
          </a:xfrm>
        </p:grpSpPr>
        <p:sp>
          <p:nvSpPr>
            <p:cNvPr id="151" name="TextBox 150">
              <a:extLst>
                <a:ext uri="{FF2B5EF4-FFF2-40B4-BE49-F238E27FC236}">
                  <a16:creationId xmlns:a16="http://schemas.microsoft.com/office/drawing/2014/main" id="{7CC86B1D-1FAF-4E0E-9997-8FD05B402399}"/>
                </a:ext>
              </a:extLst>
            </p:cNvPr>
            <p:cNvSpPr txBox="1"/>
            <p:nvPr/>
          </p:nvSpPr>
          <p:spPr>
            <a:xfrm>
              <a:off x="10394748" y="1972645"/>
              <a:ext cx="682879" cy="184666"/>
            </a:xfrm>
            <a:prstGeom prst="rect">
              <a:avLst/>
            </a:prstGeom>
            <a:noFill/>
          </p:spPr>
          <p:txBody>
            <a:bodyPr wrap="none" lIns="0" tIns="0" rIns="0" bIns="0" rtlCol="0">
              <a:spAutoFit/>
            </a:bodyPr>
            <a:lstStyle/>
            <a:p>
              <a:pPr algn="l"/>
              <a:r>
                <a:rPr lang="en-US" sz="1200" err="1">
                  <a:solidFill>
                    <a:schemeClr val="accent3"/>
                  </a:solidFill>
                </a:rPr>
                <a:t>UCIe</a:t>
              </a:r>
              <a:r>
                <a:rPr lang="en-US" sz="1200">
                  <a:solidFill>
                    <a:schemeClr val="accent3"/>
                  </a:solidFill>
                </a:rPr>
                <a:t> 32G</a:t>
              </a:r>
            </a:p>
          </p:txBody>
        </p:sp>
        <p:sp>
          <p:nvSpPr>
            <p:cNvPr id="174" name="Oval 173">
              <a:extLst>
                <a:ext uri="{FF2B5EF4-FFF2-40B4-BE49-F238E27FC236}">
                  <a16:creationId xmlns:a16="http://schemas.microsoft.com/office/drawing/2014/main" id="{C72E02A7-387F-4B3C-B70C-DB03A815D7BA}"/>
                </a:ext>
              </a:extLst>
            </p:cNvPr>
            <p:cNvSpPr/>
            <p:nvPr/>
          </p:nvSpPr>
          <p:spPr>
            <a:xfrm>
              <a:off x="11117168" y="1916934"/>
              <a:ext cx="274320" cy="274320"/>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21" name="Group 20">
            <a:extLst>
              <a:ext uri="{FF2B5EF4-FFF2-40B4-BE49-F238E27FC236}">
                <a16:creationId xmlns:a16="http://schemas.microsoft.com/office/drawing/2014/main" id="{E9AB4B95-E12A-4CF6-B3F4-AEBC8F3076BE}"/>
              </a:ext>
            </a:extLst>
          </p:cNvPr>
          <p:cNvGrpSpPr/>
          <p:nvPr/>
        </p:nvGrpSpPr>
        <p:grpSpPr>
          <a:xfrm>
            <a:off x="2865249" y="3044913"/>
            <a:ext cx="985315" cy="274320"/>
            <a:chOff x="2865249" y="4392957"/>
            <a:chExt cx="985315" cy="274320"/>
          </a:xfrm>
        </p:grpSpPr>
        <p:sp>
          <p:nvSpPr>
            <p:cNvPr id="118" name="TextBox 117">
              <a:extLst>
                <a:ext uri="{FF2B5EF4-FFF2-40B4-BE49-F238E27FC236}">
                  <a16:creationId xmlns:a16="http://schemas.microsoft.com/office/drawing/2014/main" id="{808BDD4C-0DCB-4CFF-BD04-9699B031C047}"/>
                </a:ext>
              </a:extLst>
            </p:cNvPr>
            <p:cNvSpPr txBox="1"/>
            <p:nvPr/>
          </p:nvSpPr>
          <p:spPr>
            <a:xfrm>
              <a:off x="3167685" y="4445601"/>
              <a:ext cx="682879" cy="184666"/>
            </a:xfrm>
            <a:prstGeom prst="rect">
              <a:avLst/>
            </a:prstGeom>
            <a:noFill/>
          </p:spPr>
          <p:txBody>
            <a:bodyPr wrap="none" lIns="0" tIns="0" rIns="0" bIns="0" rtlCol="0">
              <a:spAutoFit/>
            </a:bodyPr>
            <a:lstStyle/>
            <a:p>
              <a:pPr algn="l"/>
              <a:r>
                <a:rPr lang="en-US" sz="1200">
                  <a:solidFill>
                    <a:schemeClr val="accent3"/>
                  </a:solidFill>
                </a:rPr>
                <a:t>UCIe 32G</a:t>
              </a:r>
            </a:p>
          </p:txBody>
        </p:sp>
        <p:sp>
          <p:nvSpPr>
            <p:cNvPr id="177" name="Oval 176">
              <a:extLst>
                <a:ext uri="{FF2B5EF4-FFF2-40B4-BE49-F238E27FC236}">
                  <a16:creationId xmlns:a16="http://schemas.microsoft.com/office/drawing/2014/main" id="{9741011A-42BC-4A14-A8CF-36676ECDFBDF}"/>
                </a:ext>
              </a:extLst>
            </p:cNvPr>
            <p:cNvSpPr/>
            <p:nvPr/>
          </p:nvSpPr>
          <p:spPr>
            <a:xfrm>
              <a:off x="2865249" y="4392957"/>
              <a:ext cx="274320" cy="27432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22" name="Group 21">
            <a:extLst>
              <a:ext uri="{FF2B5EF4-FFF2-40B4-BE49-F238E27FC236}">
                <a16:creationId xmlns:a16="http://schemas.microsoft.com/office/drawing/2014/main" id="{F82F0C04-41EB-475E-8A87-D21E42A7C00D}"/>
              </a:ext>
            </a:extLst>
          </p:cNvPr>
          <p:cNvGrpSpPr/>
          <p:nvPr/>
        </p:nvGrpSpPr>
        <p:grpSpPr>
          <a:xfrm>
            <a:off x="1725639" y="2432664"/>
            <a:ext cx="682879" cy="506826"/>
            <a:chOff x="1725639" y="3724132"/>
            <a:chExt cx="682879" cy="506826"/>
          </a:xfrm>
        </p:grpSpPr>
        <p:sp>
          <p:nvSpPr>
            <p:cNvPr id="115" name="TextBox 114">
              <a:extLst>
                <a:ext uri="{FF2B5EF4-FFF2-40B4-BE49-F238E27FC236}">
                  <a16:creationId xmlns:a16="http://schemas.microsoft.com/office/drawing/2014/main" id="{6C412584-E30B-4D45-8600-198044AC6F8F}"/>
                </a:ext>
              </a:extLst>
            </p:cNvPr>
            <p:cNvSpPr txBox="1"/>
            <p:nvPr/>
          </p:nvSpPr>
          <p:spPr>
            <a:xfrm>
              <a:off x="1725639" y="4046292"/>
              <a:ext cx="682879" cy="184666"/>
            </a:xfrm>
            <a:prstGeom prst="rect">
              <a:avLst/>
            </a:prstGeom>
            <a:noFill/>
          </p:spPr>
          <p:txBody>
            <a:bodyPr wrap="none" lIns="0" tIns="0" rIns="0" bIns="0" rtlCol="0">
              <a:spAutoFit/>
            </a:bodyPr>
            <a:lstStyle/>
            <a:p>
              <a:pPr algn="l"/>
              <a:r>
                <a:rPr lang="en-US" sz="1200">
                  <a:solidFill>
                    <a:schemeClr val="accent3"/>
                  </a:solidFill>
                </a:rPr>
                <a:t>UCIe 16G</a:t>
              </a:r>
            </a:p>
          </p:txBody>
        </p:sp>
        <p:sp>
          <p:nvSpPr>
            <p:cNvPr id="178" name="Oval 177">
              <a:extLst>
                <a:ext uri="{FF2B5EF4-FFF2-40B4-BE49-F238E27FC236}">
                  <a16:creationId xmlns:a16="http://schemas.microsoft.com/office/drawing/2014/main" id="{8F353318-53BA-4C29-BCA4-60DDC39BEB36}"/>
                </a:ext>
              </a:extLst>
            </p:cNvPr>
            <p:cNvSpPr/>
            <p:nvPr/>
          </p:nvSpPr>
          <p:spPr>
            <a:xfrm>
              <a:off x="1956312" y="3724132"/>
              <a:ext cx="274320" cy="27432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18" name="Group 17">
            <a:extLst>
              <a:ext uri="{FF2B5EF4-FFF2-40B4-BE49-F238E27FC236}">
                <a16:creationId xmlns:a16="http://schemas.microsoft.com/office/drawing/2014/main" id="{74531856-4C43-449D-B1E4-2DF7A165D7FA}"/>
              </a:ext>
            </a:extLst>
          </p:cNvPr>
          <p:cNvGrpSpPr/>
          <p:nvPr/>
        </p:nvGrpSpPr>
        <p:grpSpPr>
          <a:xfrm>
            <a:off x="1401877" y="3555653"/>
            <a:ext cx="496931" cy="521078"/>
            <a:chOff x="1401877" y="3555653"/>
            <a:chExt cx="496931" cy="521078"/>
          </a:xfrm>
        </p:grpSpPr>
        <p:sp>
          <p:nvSpPr>
            <p:cNvPr id="106" name="TextBox 105">
              <a:extLst>
                <a:ext uri="{FF2B5EF4-FFF2-40B4-BE49-F238E27FC236}">
                  <a16:creationId xmlns:a16="http://schemas.microsoft.com/office/drawing/2014/main" id="{FA8B14D0-1F76-4CB2-8F61-569700D30FBD}"/>
                </a:ext>
              </a:extLst>
            </p:cNvPr>
            <p:cNvSpPr txBox="1"/>
            <p:nvPr/>
          </p:nvSpPr>
          <p:spPr>
            <a:xfrm>
              <a:off x="1401877" y="3892065"/>
              <a:ext cx="496931" cy="184666"/>
            </a:xfrm>
            <a:prstGeom prst="rect">
              <a:avLst/>
            </a:prstGeom>
            <a:noFill/>
          </p:spPr>
          <p:txBody>
            <a:bodyPr wrap="none" lIns="0" tIns="0" rIns="0" bIns="0" rtlCol="0">
              <a:spAutoFit/>
            </a:bodyPr>
            <a:lstStyle/>
            <a:p>
              <a:pPr algn="l"/>
              <a:r>
                <a:rPr lang="en-US" sz="1200">
                  <a:solidFill>
                    <a:schemeClr val="accent6"/>
                  </a:solidFill>
                </a:rPr>
                <a:t>AIB 2G</a:t>
              </a:r>
            </a:p>
          </p:txBody>
        </p:sp>
        <p:sp>
          <p:nvSpPr>
            <p:cNvPr id="181" name="Oval 180">
              <a:extLst>
                <a:ext uri="{FF2B5EF4-FFF2-40B4-BE49-F238E27FC236}">
                  <a16:creationId xmlns:a16="http://schemas.microsoft.com/office/drawing/2014/main" id="{61912199-2F31-4270-BFEC-70EEF9AB7C9A}"/>
                </a:ext>
              </a:extLst>
            </p:cNvPr>
            <p:cNvSpPr/>
            <p:nvPr/>
          </p:nvSpPr>
          <p:spPr>
            <a:xfrm>
              <a:off x="1527406" y="3555653"/>
              <a:ext cx="274320" cy="274320"/>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17" name="Group 16">
            <a:extLst>
              <a:ext uri="{FF2B5EF4-FFF2-40B4-BE49-F238E27FC236}">
                <a16:creationId xmlns:a16="http://schemas.microsoft.com/office/drawing/2014/main" id="{03794626-4159-479F-9143-623976BC361C}"/>
              </a:ext>
            </a:extLst>
          </p:cNvPr>
          <p:cNvGrpSpPr/>
          <p:nvPr/>
        </p:nvGrpSpPr>
        <p:grpSpPr>
          <a:xfrm>
            <a:off x="2385912" y="2255534"/>
            <a:ext cx="496931" cy="458986"/>
            <a:chOff x="2385912" y="2255534"/>
            <a:chExt cx="496931" cy="458986"/>
          </a:xfrm>
        </p:grpSpPr>
        <p:sp>
          <p:nvSpPr>
            <p:cNvPr id="157" name="TextBox 156">
              <a:extLst>
                <a:ext uri="{FF2B5EF4-FFF2-40B4-BE49-F238E27FC236}">
                  <a16:creationId xmlns:a16="http://schemas.microsoft.com/office/drawing/2014/main" id="{FF6FC125-3538-46BE-BCD0-414DEEDF9803}"/>
                </a:ext>
              </a:extLst>
            </p:cNvPr>
            <p:cNvSpPr txBox="1"/>
            <p:nvPr/>
          </p:nvSpPr>
          <p:spPr>
            <a:xfrm>
              <a:off x="2385912" y="2255534"/>
              <a:ext cx="496931" cy="184666"/>
            </a:xfrm>
            <a:prstGeom prst="rect">
              <a:avLst/>
            </a:prstGeom>
            <a:noFill/>
          </p:spPr>
          <p:txBody>
            <a:bodyPr wrap="none" lIns="0" tIns="0" rIns="0" bIns="0" rtlCol="0">
              <a:spAutoFit/>
            </a:bodyPr>
            <a:lstStyle/>
            <a:p>
              <a:pPr algn="l"/>
              <a:r>
                <a:rPr lang="en-US" sz="1200">
                  <a:solidFill>
                    <a:schemeClr val="accent6"/>
                  </a:solidFill>
                </a:rPr>
                <a:t>AIB 6G</a:t>
              </a:r>
            </a:p>
          </p:txBody>
        </p:sp>
        <p:sp>
          <p:nvSpPr>
            <p:cNvPr id="182" name="Oval 181">
              <a:extLst>
                <a:ext uri="{FF2B5EF4-FFF2-40B4-BE49-F238E27FC236}">
                  <a16:creationId xmlns:a16="http://schemas.microsoft.com/office/drawing/2014/main" id="{F0A4ACE4-497A-4CEB-8B74-CF089B87E23B}"/>
                </a:ext>
              </a:extLst>
            </p:cNvPr>
            <p:cNvSpPr/>
            <p:nvPr/>
          </p:nvSpPr>
          <p:spPr>
            <a:xfrm>
              <a:off x="2499954" y="2440200"/>
              <a:ext cx="274320" cy="274320"/>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23" name="Group 22">
            <a:extLst>
              <a:ext uri="{FF2B5EF4-FFF2-40B4-BE49-F238E27FC236}">
                <a16:creationId xmlns:a16="http://schemas.microsoft.com/office/drawing/2014/main" id="{5CC3F3AF-A57B-4CA8-9F1B-2BF08CDDF13A}"/>
              </a:ext>
            </a:extLst>
          </p:cNvPr>
          <p:cNvGrpSpPr/>
          <p:nvPr/>
        </p:nvGrpSpPr>
        <p:grpSpPr>
          <a:xfrm>
            <a:off x="1322523" y="3029379"/>
            <a:ext cx="1018876" cy="274320"/>
            <a:chOff x="1322523" y="3378178"/>
            <a:chExt cx="1018876" cy="274320"/>
          </a:xfrm>
        </p:grpSpPr>
        <p:sp>
          <p:nvSpPr>
            <p:cNvPr id="108" name="TextBox 107">
              <a:extLst>
                <a:ext uri="{FF2B5EF4-FFF2-40B4-BE49-F238E27FC236}">
                  <a16:creationId xmlns:a16="http://schemas.microsoft.com/office/drawing/2014/main" id="{0BC6C571-B785-49EA-841A-B78D9C7BDE42}"/>
                </a:ext>
              </a:extLst>
            </p:cNvPr>
            <p:cNvSpPr txBox="1"/>
            <p:nvPr/>
          </p:nvSpPr>
          <p:spPr>
            <a:xfrm>
              <a:off x="1322523" y="3409116"/>
              <a:ext cx="702115" cy="184666"/>
            </a:xfrm>
            <a:prstGeom prst="rect">
              <a:avLst/>
            </a:prstGeom>
            <a:noFill/>
          </p:spPr>
          <p:txBody>
            <a:bodyPr wrap="none" lIns="0" tIns="0" rIns="0" bIns="0" rtlCol="0">
              <a:spAutoFit/>
            </a:bodyPr>
            <a:lstStyle/>
            <a:p>
              <a:pPr algn="l"/>
              <a:r>
                <a:rPr lang="en-US" sz="1200">
                  <a:solidFill>
                    <a:schemeClr val="accent6">
                      <a:lumMod val="40000"/>
                      <a:lumOff val="60000"/>
                    </a:schemeClr>
                  </a:solidFill>
                </a:rPr>
                <a:t>BOW 16G</a:t>
              </a:r>
            </a:p>
          </p:txBody>
        </p:sp>
        <p:sp>
          <p:nvSpPr>
            <p:cNvPr id="185" name="Oval 184">
              <a:extLst>
                <a:ext uri="{FF2B5EF4-FFF2-40B4-BE49-F238E27FC236}">
                  <a16:creationId xmlns:a16="http://schemas.microsoft.com/office/drawing/2014/main" id="{57ED002D-AA95-4A8F-8135-5EF995086049}"/>
                </a:ext>
              </a:extLst>
            </p:cNvPr>
            <p:cNvSpPr/>
            <p:nvPr/>
          </p:nvSpPr>
          <p:spPr>
            <a:xfrm>
              <a:off x="2067079" y="3378178"/>
              <a:ext cx="274320" cy="274320"/>
            </a:xfrm>
            <a:prstGeom prst="ellipse">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grpSp>
        <p:nvGrpSpPr>
          <p:cNvPr id="16" name="Group 15">
            <a:extLst>
              <a:ext uri="{FF2B5EF4-FFF2-40B4-BE49-F238E27FC236}">
                <a16:creationId xmlns:a16="http://schemas.microsoft.com/office/drawing/2014/main" id="{91417799-7CC2-429A-8BCE-6DB9F6A4CE49}"/>
              </a:ext>
            </a:extLst>
          </p:cNvPr>
          <p:cNvGrpSpPr/>
          <p:nvPr/>
        </p:nvGrpSpPr>
        <p:grpSpPr>
          <a:xfrm>
            <a:off x="2915153" y="2427945"/>
            <a:ext cx="920683" cy="274320"/>
            <a:chOff x="2915153" y="2427945"/>
            <a:chExt cx="920683" cy="274320"/>
          </a:xfrm>
        </p:grpSpPr>
        <p:sp>
          <p:nvSpPr>
            <p:cNvPr id="111" name="TextBox 110">
              <a:extLst>
                <a:ext uri="{FF2B5EF4-FFF2-40B4-BE49-F238E27FC236}">
                  <a16:creationId xmlns:a16="http://schemas.microsoft.com/office/drawing/2014/main" id="{81B24D8F-C081-47C2-80EA-DD43155D2958}"/>
                </a:ext>
              </a:extLst>
            </p:cNvPr>
            <p:cNvSpPr txBox="1"/>
            <p:nvPr/>
          </p:nvSpPr>
          <p:spPr>
            <a:xfrm>
              <a:off x="2915153" y="2487035"/>
              <a:ext cx="617157" cy="184666"/>
            </a:xfrm>
            <a:prstGeom prst="rect">
              <a:avLst/>
            </a:prstGeom>
            <a:noFill/>
          </p:spPr>
          <p:txBody>
            <a:bodyPr wrap="none" lIns="0" tIns="0" rIns="0" bIns="0" rtlCol="0">
              <a:spAutoFit/>
            </a:bodyPr>
            <a:lstStyle/>
            <a:p>
              <a:pPr algn="l"/>
              <a:r>
                <a:rPr lang="en-US" sz="1200">
                  <a:solidFill>
                    <a:schemeClr val="accent6">
                      <a:lumMod val="40000"/>
                      <a:lumOff val="60000"/>
                    </a:schemeClr>
                  </a:solidFill>
                </a:rPr>
                <a:t>BOW 8G</a:t>
              </a:r>
            </a:p>
          </p:txBody>
        </p:sp>
        <p:sp>
          <p:nvSpPr>
            <p:cNvPr id="186" name="Oval 185">
              <a:extLst>
                <a:ext uri="{FF2B5EF4-FFF2-40B4-BE49-F238E27FC236}">
                  <a16:creationId xmlns:a16="http://schemas.microsoft.com/office/drawing/2014/main" id="{36C60F0D-73E8-4D6A-A667-E1AABF002E58}"/>
                </a:ext>
              </a:extLst>
            </p:cNvPr>
            <p:cNvSpPr/>
            <p:nvPr/>
          </p:nvSpPr>
          <p:spPr>
            <a:xfrm>
              <a:off x="3561516" y="2427945"/>
              <a:ext cx="274320" cy="274320"/>
            </a:xfrm>
            <a:prstGeom prst="ellipse">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sp>
        <p:nvSpPr>
          <p:cNvPr id="50" name="Rectangle 49">
            <a:extLst>
              <a:ext uri="{FF2B5EF4-FFF2-40B4-BE49-F238E27FC236}">
                <a16:creationId xmlns:a16="http://schemas.microsoft.com/office/drawing/2014/main" id="{19647923-5221-4F95-842D-093BE61FC054}"/>
              </a:ext>
            </a:extLst>
          </p:cNvPr>
          <p:cNvSpPr/>
          <p:nvPr/>
        </p:nvSpPr>
        <p:spPr>
          <a:xfrm>
            <a:off x="5786458" y="3450371"/>
            <a:ext cx="5775299" cy="1978742"/>
          </a:xfrm>
          <a:prstGeom prst="rect">
            <a:avLst/>
          </a:prstGeom>
          <a:solidFill>
            <a:schemeClr val="bg1">
              <a:lumMod val="65000"/>
            </a:schemeClr>
          </a:solidFill>
          <a:ln>
            <a:solidFill>
              <a:schemeClr val="bg2">
                <a:lumMod val="50000"/>
              </a:schemeClr>
            </a:solidFill>
          </a:ln>
        </p:spPr>
        <p:style>
          <a:lnRef idx="1">
            <a:schemeClr val="accent5"/>
          </a:lnRef>
          <a:fillRef idx="2">
            <a:schemeClr val="accent5"/>
          </a:fillRef>
          <a:effectRef idx="1">
            <a:schemeClr val="accent5"/>
          </a:effectRef>
          <a:fontRef idx="minor">
            <a:schemeClr val="dk1"/>
          </a:fontRef>
        </p:style>
        <p:txBody>
          <a:bodyPr rtlCol="0" anchor="t"/>
          <a:lstStyle/>
          <a:p>
            <a:pPr algn="l">
              <a:spcBef>
                <a:spcPts val="300"/>
              </a:spcBef>
            </a:pPr>
            <a:r>
              <a:rPr lang="en-US" b="1" u="sng"/>
              <a:t>Conclusions Based on Metrics</a:t>
            </a:r>
          </a:p>
          <a:p>
            <a:pPr marL="342900" indent="-342900">
              <a:spcBef>
                <a:spcPts val="300"/>
              </a:spcBef>
              <a:buFont typeface="+mj-lt"/>
              <a:buAutoNum type="arabicPeriod"/>
            </a:pPr>
            <a:r>
              <a:rPr lang="en-US">
                <a:solidFill>
                  <a:schemeClr val="tx1"/>
                </a:solidFill>
              </a:rPr>
              <a:t>UCIe offers better metrics at same data rate</a:t>
            </a:r>
          </a:p>
          <a:p>
            <a:pPr marL="342900" indent="-342900">
              <a:spcBef>
                <a:spcPts val="300"/>
              </a:spcBef>
              <a:buFont typeface="+mj-lt"/>
              <a:buAutoNum type="arabicPeriod"/>
            </a:pPr>
            <a:r>
              <a:rPr lang="en-US">
                <a:solidFill>
                  <a:schemeClr val="tx1"/>
                </a:solidFill>
              </a:rPr>
              <a:t>Latency similar across OHBI/UCIe, lower than XSR</a:t>
            </a:r>
          </a:p>
          <a:p>
            <a:pPr marL="342900" indent="-342900">
              <a:spcBef>
                <a:spcPts val="300"/>
              </a:spcBef>
              <a:buFont typeface="+mj-lt"/>
              <a:buAutoNum type="arabicPeriod"/>
            </a:pPr>
            <a:r>
              <a:rPr lang="en-US">
                <a:solidFill>
                  <a:schemeClr val="tx1"/>
                </a:solidFill>
              </a:rPr>
              <a:t>UCIe 16G PHYs serve HPC for next 3 years</a:t>
            </a:r>
          </a:p>
          <a:p>
            <a:pPr marL="342900" indent="-342900">
              <a:spcBef>
                <a:spcPts val="300"/>
              </a:spcBef>
              <a:buFont typeface="+mj-lt"/>
              <a:buAutoNum type="arabicPeriod"/>
            </a:pPr>
            <a:r>
              <a:rPr lang="en-US">
                <a:solidFill>
                  <a:schemeClr val="tx1"/>
                </a:solidFill>
              </a:rPr>
              <a:t>UCIe 32G PHYs for high end AI and next generation networking needed starting in ~2025</a:t>
            </a:r>
          </a:p>
        </p:txBody>
      </p:sp>
      <p:grpSp>
        <p:nvGrpSpPr>
          <p:cNvPr id="87" name="Group 86">
            <a:extLst>
              <a:ext uri="{FF2B5EF4-FFF2-40B4-BE49-F238E27FC236}">
                <a16:creationId xmlns:a16="http://schemas.microsoft.com/office/drawing/2014/main" id="{A14897F8-ACA1-43E4-B64C-926AD787C324}"/>
              </a:ext>
            </a:extLst>
          </p:cNvPr>
          <p:cNvGrpSpPr/>
          <p:nvPr/>
        </p:nvGrpSpPr>
        <p:grpSpPr>
          <a:xfrm>
            <a:off x="9435907" y="891660"/>
            <a:ext cx="1653460" cy="595624"/>
            <a:chOff x="8421123" y="560488"/>
            <a:chExt cx="792205" cy="595624"/>
          </a:xfrm>
        </p:grpSpPr>
        <p:sp>
          <p:nvSpPr>
            <p:cNvPr id="51" name="Oval 50">
              <a:extLst>
                <a:ext uri="{FF2B5EF4-FFF2-40B4-BE49-F238E27FC236}">
                  <a16:creationId xmlns:a16="http://schemas.microsoft.com/office/drawing/2014/main" id="{3D650204-68AB-49A4-87C7-6F105346CE95}"/>
                </a:ext>
              </a:extLst>
            </p:cNvPr>
            <p:cNvSpPr/>
            <p:nvPr/>
          </p:nvSpPr>
          <p:spPr>
            <a:xfrm>
              <a:off x="8506995" y="560488"/>
              <a:ext cx="595624" cy="595624"/>
            </a:xfrm>
            <a:prstGeom prst="ellipse">
              <a:avLst/>
            </a:prstGeom>
            <a:solidFill>
              <a:schemeClr val="tx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050">
                <a:solidFill>
                  <a:schemeClr val="bg2"/>
                </a:solidFill>
              </a:endParaRPr>
            </a:p>
          </p:txBody>
        </p:sp>
        <p:sp>
          <p:nvSpPr>
            <p:cNvPr id="64" name="TextBox 63">
              <a:extLst>
                <a:ext uri="{FF2B5EF4-FFF2-40B4-BE49-F238E27FC236}">
                  <a16:creationId xmlns:a16="http://schemas.microsoft.com/office/drawing/2014/main" id="{32B0E6AA-45D8-4880-BCBD-7BD718948454}"/>
                </a:ext>
              </a:extLst>
            </p:cNvPr>
            <p:cNvSpPr txBox="1"/>
            <p:nvPr/>
          </p:nvSpPr>
          <p:spPr>
            <a:xfrm>
              <a:off x="8421123" y="659358"/>
              <a:ext cx="792205" cy="415498"/>
            </a:xfrm>
            <a:prstGeom prst="rect">
              <a:avLst/>
            </a:prstGeom>
            <a:noFill/>
          </p:spPr>
          <p:txBody>
            <a:bodyPr wrap="none" rtlCol="0">
              <a:spAutoFit/>
            </a:bodyPr>
            <a:lstStyle/>
            <a:p>
              <a:pPr algn="ctr"/>
              <a:r>
                <a:rPr lang="en-US" sz="1050">
                  <a:solidFill>
                    <a:schemeClr val="bg2"/>
                  </a:solidFill>
                </a:rPr>
                <a:t>Interposer</a:t>
              </a:r>
            </a:p>
            <a:p>
              <a:pPr algn="ctr"/>
              <a:r>
                <a:rPr lang="en-US" sz="1050">
                  <a:solidFill>
                    <a:schemeClr val="bg2"/>
                  </a:solidFill>
                </a:rPr>
                <a:t>$$$</a:t>
              </a:r>
            </a:p>
          </p:txBody>
        </p:sp>
      </p:grpSp>
      <p:grpSp>
        <p:nvGrpSpPr>
          <p:cNvPr id="88" name="Group 87">
            <a:extLst>
              <a:ext uri="{FF2B5EF4-FFF2-40B4-BE49-F238E27FC236}">
                <a16:creationId xmlns:a16="http://schemas.microsoft.com/office/drawing/2014/main" id="{C39D92E7-49E6-4F6A-82EF-C4088449C4A4}"/>
              </a:ext>
            </a:extLst>
          </p:cNvPr>
          <p:cNvGrpSpPr/>
          <p:nvPr/>
        </p:nvGrpSpPr>
        <p:grpSpPr>
          <a:xfrm>
            <a:off x="9484248" y="212244"/>
            <a:ext cx="1589889" cy="623295"/>
            <a:chOff x="9207110" y="557227"/>
            <a:chExt cx="761747" cy="623295"/>
          </a:xfrm>
        </p:grpSpPr>
        <p:sp>
          <p:nvSpPr>
            <p:cNvPr id="196" name="Oval 195">
              <a:extLst>
                <a:ext uri="{FF2B5EF4-FFF2-40B4-BE49-F238E27FC236}">
                  <a16:creationId xmlns:a16="http://schemas.microsoft.com/office/drawing/2014/main" id="{617106DE-C8F1-48BB-A53A-F8A2C320DEBB}"/>
                </a:ext>
              </a:extLst>
            </p:cNvPr>
            <p:cNvSpPr/>
            <p:nvPr/>
          </p:nvSpPr>
          <p:spPr>
            <a:xfrm>
              <a:off x="9285622" y="557227"/>
              <a:ext cx="595624" cy="595624"/>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050">
                <a:solidFill>
                  <a:schemeClr val="bg2"/>
                </a:solidFill>
              </a:endParaRPr>
            </a:p>
          </p:txBody>
        </p:sp>
        <p:sp>
          <p:nvSpPr>
            <p:cNvPr id="197" name="TextBox 196">
              <a:extLst>
                <a:ext uri="{FF2B5EF4-FFF2-40B4-BE49-F238E27FC236}">
                  <a16:creationId xmlns:a16="http://schemas.microsoft.com/office/drawing/2014/main" id="{C7F28AFD-9E39-4544-8C5E-670589E909B5}"/>
                </a:ext>
              </a:extLst>
            </p:cNvPr>
            <p:cNvSpPr txBox="1"/>
            <p:nvPr/>
          </p:nvSpPr>
          <p:spPr>
            <a:xfrm>
              <a:off x="9207110" y="603441"/>
              <a:ext cx="761747" cy="577081"/>
            </a:xfrm>
            <a:prstGeom prst="rect">
              <a:avLst/>
            </a:prstGeom>
            <a:noFill/>
          </p:spPr>
          <p:txBody>
            <a:bodyPr wrap="none" rtlCol="0">
              <a:spAutoFit/>
            </a:bodyPr>
            <a:lstStyle/>
            <a:p>
              <a:pPr algn="ctr"/>
              <a:r>
                <a:rPr lang="en-US" sz="1050"/>
                <a:t>Organic</a:t>
              </a:r>
            </a:p>
            <a:p>
              <a:pPr algn="ctr"/>
              <a:r>
                <a:rPr lang="en-US" sz="1050"/>
                <a:t>Substrate</a:t>
              </a:r>
            </a:p>
            <a:p>
              <a:pPr algn="ctr"/>
              <a:r>
                <a:rPr lang="en-US" sz="1050"/>
                <a:t>$</a:t>
              </a:r>
            </a:p>
          </p:txBody>
        </p:sp>
      </p:grpSp>
    </p:spTree>
    <p:extLst>
      <p:ext uri="{BB962C8B-B14F-4D97-AF65-F5344CB8AC3E}">
        <p14:creationId xmlns:p14="http://schemas.microsoft.com/office/powerpoint/2010/main" val="402867594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471555-7763-CBA6-F5B9-CC9097830AFE}"/>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7F5681A3-620E-778D-FF8D-0B929A1772F2}"/>
              </a:ext>
            </a:extLst>
          </p:cNvPr>
          <p:cNvSpPr>
            <a:spLocks noGrp="1"/>
          </p:cNvSpPr>
          <p:nvPr>
            <p:ph type="body" sz="quarter" idx="10"/>
          </p:nvPr>
        </p:nvSpPr>
        <p:spPr/>
        <p:txBody>
          <a:bodyPr/>
          <a:lstStyle/>
          <a:p>
            <a:r>
              <a:rPr lang="en-US" dirty="0"/>
              <a:t>Multi-Die System Motivations and Use Cases</a:t>
            </a:r>
          </a:p>
          <a:p>
            <a:r>
              <a:rPr lang="en-US" dirty="0"/>
              <a:t>Multi-Die Challenges</a:t>
            </a:r>
          </a:p>
          <a:p>
            <a:r>
              <a:rPr lang="en-US" dirty="0"/>
              <a:t>Die-to-Die standard options</a:t>
            </a:r>
          </a:p>
          <a:p>
            <a:r>
              <a:rPr lang="en-US" dirty="0"/>
              <a:t>Result of Synopsys user survey </a:t>
            </a:r>
          </a:p>
          <a:p>
            <a:r>
              <a:rPr lang="en-US" dirty="0"/>
              <a:t>Why </a:t>
            </a:r>
            <a:r>
              <a:rPr lang="en-US" dirty="0" err="1"/>
              <a:t>UCIe</a:t>
            </a:r>
            <a:r>
              <a:rPr lang="en-US" dirty="0"/>
              <a:t> is the standard of choice for multi-die systems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5453656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B9462E-BDBC-40EF-B6C7-1F954E105E89}"/>
              </a:ext>
            </a:extLst>
          </p:cNvPr>
          <p:cNvSpPr>
            <a:spLocks noGrp="1"/>
          </p:cNvSpPr>
          <p:nvPr>
            <p:ph type="title"/>
          </p:nvPr>
        </p:nvSpPr>
        <p:spPr/>
        <p:txBody>
          <a:bodyPr/>
          <a:lstStyle/>
          <a:p>
            <a:r>
              <a:rPr lang="en-US"/>
              <a:t>4 Alliances &amp; </a:t>
            </a:r>
            <a:r>
              <a:rPr lang="en-US" strike="sngStrike">
                <a:solidFill>
                  <a:srgbClr val="FF0000"/>
                </a:solidFill>
              </a:rPr>
              <a:t>5</a:t>
            </a:r>
            <a:r>
              <a:rPr lang="en-US"/>
              <a:t> 3 Standards Across Ecosystem</a:t>
            </a:r>
          </a:p>
        </p:txBody>
      </p:sp>
      <p:sp>
        <p:nvSpPr>
          <p:cNvPr id="3" name="Text Placeholder 2">
            <a:extLst>
              <a:ext uri="{FF2B5EF4-FFF2-40B4-BE49-F238E27FC236}">
                <a16:creationId xmlns:a16="http://schemas.microsoft.com/office/drawing/2014/main" id="{AE0B2341-FAB2-49B8-AAF2-3E0A82BD305A}"/>
              </a:ext>
            </a:extLst>
          </p:cNvPr>
          <p:cNvSpPr>
            <a:spLocks noGrp="1"/>
          </p:cNvSpPr>
          <p:nvPr>
            <p:ph type="body" sz="quarter" idx="12"/>
          </p:nvPr>
        </p:nvSpPr>
        <p:spPr/>
        <p:txBody>
          <a:bodyPr/>
          <a:lstStyle/>
          <a:p>
            <a:r>
              <a:rPr lang="en-US"/>
              <a:t>Technical Merits, Maturity &amp; Strength of Ecosystem are Key for Success</a:t>
            </a:r>
          </a:p>
        </p:txBody>
      </p:sp>
      <p:graphicFrame>
        <p:nvGraphicFramePr>
          <p:cNvPr id="9" name="Table 5">
            <a:extLst>
              <a:ext uri="{FF2B5EF4-FFF2-40B4-BE49-F238E27FC236}">
                <a16:creationId xmlns:a16="http://schemas.microsoft.com/office/drawing/2014/main" id="{0E296A43-2A0D-4C18-A668-98AC652647A7}"/>
              </a:ext>
            </a:extLst>
          </p:cNvPr>
          <p:cNvGraphicFramePr>
            <a:graphicFrameLocks/>
          </p:cNvGraphicFramePr>
          <p:nvPr>
            <p:extLst>
              <p:ext uri="{D42A27DB-BD31-4B8C-83A1-F6EECF244321}">
                <p14:modId xmlns:p14="http://schemas.microsoft.com/office/powerpoint/2010/main" val="3447179646"/>
              </p:ext>
            </p:extLst>
          </p:nvPr>
        </p:nvGraphicFramePr>
        <p:xfrm>
          <a:off x="456554" y="2161421"/>
          <a:ext cx="11277598" cy="3627120"/>
        </p:xfrm>
        <a:graphic>
          <a:graphicData uri="http://schemas.openxmlformats.org/drawingml/2006/table">
            <a:tbl>
              <a:tblPr firstRow="1" bandRow="1">
                <a:tableStyleId>{5940675A-B579-460E-94D1-54222C63F5DA}</a:tableStyleId>
              </a:tblPr>
              <a:tblGrid>
                <a:gridCol w="1786238">
                  <a:extLst>
                    <a:ext uri="{9D8B030D-6E8A-4147-A177-3AD203B41FA5}">
                      <a16:colId xmlns:a16="http://schemas.microsoft.com/office/drawing/2014/main" val="3030046173"/>
                    </a:ext>
                  </a:extLst>
                </a:gridCol>
                <a:gridCol w="1898272">
                  <a:extLst>
                    <a:ext uri="{9D8B030D-6E8A-4147-A177-3AD203B41FA5}">
                      <a16:colId xmlns:a16="http://schemas.microsoft.com/office/drawing/2014/main" val="2806577762"/>
                    </a:ext>
                  </a:extLst>
                </a:gridCol>
                <a:gridCol w="1898272">
                  <a:extLst>
                    <a:ext uri="{9D8B030D-6E8A-4147-A177-3AD203B41FA5}">
                      <a16:colId xmlns:a16="http://schemas.microsoft.com/office/drawing/2014/main" val="1615317941"/>
                    </a:ext>
                  </a:extLst>
                </a:gridCol>
                <a:gridCol w="1898272">
                  <a:extLst>
                    <a:ext uri="{9D8B030D-6E8A-4147-A177-3AD203B41FA5}">
                      <a16:colId xmlns:a16="http://schemas.microsoft.com/office/drawing/2014/main" val="374952163"/>
                    </a:ext>
                  </a:extLst>
                </a:gridCol>
                <a:gridCol w="1898272">
                  <a:extLst>
                    <a:ext uri="{9D8B030D-6E8A-4147-A177-3AD203B41FA5}">
                      <a16:colId xmlns:a16="http://schemas.microsoft.com/office/drawing/2014/main" val="357743076"/>
                    </a:ext>
                  </a:extLst>
                </a:gridCol>
                <a:gridCol w="1898272">
                  <a:extLst>
                    <a:ext uri="{9D8B030D-6E8A-4147-A177-3AD203B41FA5}">
                      <a16:colId xmlns:a16="http://schemas.microsoft.com/office/drawing/2014/main" val="2235175600"/>
                    </a:ext>
                  </a:extLst>
                </a:gridCol>
              </a:tblGrid>
              <a:tr h="160647">
                <a:tc>
                  <a:txBody>
                    <a:bodyPr/>
                    <a:lstStyle/>
                    <a:p>
                      <a:r>
                        <a:rPr lang="en-US" sz="1600" b="1" spc="0" baseline="0">
                          <a:solidFill>
                            <a:schemeClr val="tx1"/>
                          </a:solidFill>
                        </a:rPr>
                        <a:t>Alliance</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spc="0" baseline="0">
                        <a:solidFill>
                          <a:schemeClr val="tx1"/>
                        </a:solidFill>
                      </a:endParaRP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5794603"/>
                  </a:ext>
                </a:extLst>
              </a:tr>
              <a:tr h="548640">
                <a:tc>
                  <a:txBody>
                    <a:bodyPr/>
                    <a:lstStyle/>
                    <a:p>
                      <a:r>
                        <a:rPr lang="en-US" sz="1600" b="1" spc="0" baseline="0"/>
                        <a:t>Standard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0" baseline="0">
                          <a:solidFill>
                            <a:schemeClr val="tx1"/>
                          </a:solidFill>
                        </a:rPr>
                        <a:t>XSR</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0" baseline="0">
                          <a:solidFill>
                            <a:schemeClr val="tx1"/>
                          </a:solidFill>
                        </a:rPr>
                        <a:t>BOW</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trike="sngStrike" spc="0" baseline="0">
                          <a:solidFill>
                            <a:srgbClr val="FF0000"/>
                          </a:solidFill>
                        </a:rPr>
                        <a:t>OHBI</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trike="sngStrike" spc="0" baseline="0">
                          <a:solidFill>
                            <a:srgbClr val="FF0000"/>
                          </a:solidFill>
                        </a:rPr>
                        <a:t>AIB</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0" baseline="0">
                          <a:solidFill>
                            <a:schemeClr val="tx1"/>
                          </a:solidFill>
                        </a:rPr>
                        <a:t>UCIe</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723084"/>
                  </a:ext>
                </a:extLst>
              </a:tr>
              <a:tr h="548640">
                <a:tc>
                  <a:txBody>
                    <a:bodyPr/>
                    <a:lstStyle/>
                    <a:p>
                      <a:r>
                        <a:rPr lang="en-US" sz="1600" b="1" spc="0" baseline="0"/>
                        <a:t>Data Rate</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0" baseline="0"/>
                        <a:t>112G / 224G</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8G / 16G</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trike="sngStrike" spc="0" baseline="0">
                          <a:solidFill>
                            <a:srgbClr val="FF0000"/>
                          </a:solidFill>
                        </a:rPr>
                        <a:t>8G / 16G</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trike="sngStrike" spc="0" baseline="0">
                          <a:solidFill>
                            <a:srgbClr val="FF0000"/>
                          </a:solidFill>
                        </a:rPr>
                        <a:t>6G</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16G / 32G</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9798123"/>
                  </a:ext>
                </a:extLst>
              </a:tr>
              <a:tr h="548640">
                <a:tc>
                  <a:txBody>
                    <a:bodyPr/>
                    <a:lstStyle/>
                    <a:p>
                      <a:r>
                        <a:rPr lang="en-US" sz="1600" b="1" spc="0" baseline="0"/>
                        <a:t>Protocol</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0" baseline="0"/>
                        <a:t>Not Defined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Not Defined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trike="sngStrike" spc="0" baseline="0">
                          <a:solidFill>
                            <a:srgbClr val="FF0000"/>
                          </a:solidFill>
                        </a:rPr>
                        <a:t>Not Defined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trike="sngStrike" spc="0" baseline="0">
                          <a:solidFill>
                            <a:srgbClr val="FF0000"/>
                          </a:solidFill>
                        </a:rPr>
                        <a:t>Not Defined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Streaming, </a:t>
                      </a:r>
                      <a:br>
                        <a:rPr lang="en-US" sz="1600" spc="0" baseline="0"/>
                      </a:br>
                      <a:r>
                        <a:rPr lang="en-US" sz="1600" spc="0" baseline="0"/>
                        <a:t>PCIe, CXL</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5806139"/>
                  </a:ext>
                </a:extLst>
              </a:tr>
              <a:tr h="548640">
                <a:tc>
                  <a:txBody>
                    <a:bodyPr/>
                    <a:lstStyle/>
                    <a:p>
                      <a:r>
                        <a:rPr lang="en-US" sz="1600" b="1" spc="0" baseline="0"/>
                        <a:t>Package Focus</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0" baseline="0"/>
                        <a:t>2D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pc="0" baseline="0"/>
                        <a:t>2D</a:t>
                      </a:r>
                    </a:p>
                    <a:p>
                      <a:pPr algn="l"/>
                      <a:r>
                        <a:rPr lang="en-US" sz="1200" spc="0" baseline="0"/>
                        <a:t>(2.5D also supported)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trike="sngStrike" spc="0" baseline="0">
                          <a:solidFill>
                            <a:srgbClr val="FF0000"/>
                          </a:solidFill>
                        </a:rPr>
                        <a:t>2.5D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spc="0" baseline="0">
                          <a:solidFill>
                            <a:srgbClr val="FF0000"/>
                          </a:solidFill>
                        </a:rPr>
                        <a:t>(2D also supported)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r>
                        <a:rPr lang="en-US" sz="1600" strike="sngStrike" spc="0" baseline="0">
                          <a:solidFill>
                            <a:srgbClr val="FF0000"/>
                          </a:solidFill>
                        </a:rPr>
                        <a:t>2.5D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0" baseline="0"/>
                        <a:t>2D, 2.5D</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6332365"/>
                  </a:ext>
                </a:extLst>
              </a:tr>
              <a:tr h="548640">
                <a:tc>
                  <a:txBody>
                    <a:bodyPr/>
                    <a:lstStyle/>
                    <a:p>
                      <a:r>
                        <a:rPr lang="en-US" sz="1600" b="1" spc="0" baseline="0"/>
                        <a:t>Target Applications</a:t>
                      </a:r>
                    </a:p>
                  </a:txBody>
                  <a:tcPr marL="90114" marR="9011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spc="0" baseline="0"/>
                        <a:t>Optical Networking (CPO/NPO)</a:t>
                      </a:r>
                    </a:p>
                  </a:txBody>
                  <a:tcPr marL="45720" marR="4572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lvl="0">
                        <a:spcBef>
                          <a:spcPts val="600"/>
                        </a:spcBef>
                      </a:pPr>
                      <a:r>
                        <a:rPr lang="en-US" sz="1200" spc="0" baseline="0"/>
                        <a:t>Cost sensitive aggregation</a:t>
                      </a:r>
                    </a:p>
                  </a:txBody>
                  <a:tcPr marL="45720" marR="4572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lvl="0">
                        <a:spcBef>
                          <a:spcPts val="600"/>
                        </a:spcBef>
                      </a:pPr>
                      <a:r>
                        <a:rPr lang="en-US" sz="1200" strike="sngStrike" spc="0" baseline="0">
                          <a:solidFill>
                            <a:srgbClr val="FF0000"/>
                          </a:solidFill>
                        </a:rPr>
                        <a:t>High density scale for data center</a:t>
                      </a:r>
                    </a:p>
                  </a:txBody>
                  <a:tcPr marL="45720" marR="4572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spcBef>
                          <a:spcPts val="600"/>
                        </a:spcBef>
                      </a:pPr>
                      <a:r>
                        <a:rPr lang="en-US" sz="1200" strike="sngStrike" spc="0" baseline="0">
                          <a:solidFill>
                            <a:srgbClr val="FF0000"/>
                          </a:solidFill>
                        </a:rPr>
                        <a:t>Mil-aero ecosystem</a:t>
                      </a:r>
                    </a:p>
                  </a:txBody>
                  <a:tcPr marL="45720" marR="4572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lvl="0">
                        <a:spcBef>
                          <a:spcPts val="600"/>
                        </a:spcBef>
                      </a:pPr>
                      <a:r>
                        <a:rPr lang="en-US" sz="1200" spc="0" baseline="0"/>
                        <a:t>Scale &amp; Split w/ streaming Aggregation w/ PCIe/CXL</a:t>
                      </a:r>
                    </a:p>
                  </a:txBody>
                  <a:tcPr marL="45720" marR="4572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3431208"/>
                  </a:ext>
                </a:extLst>
              </a:tr>
            </a:tbl>
          </a:graphicData>
        </a:graphic>
      </p:graphicFrame>
      <p:pic>
        <p:nvPicPr>
          <p:cNvPr id="10" name="Picture 9">
            <a:extLst>
              <a:ext uri="{FF2B5EF4-FFF2-40B4-BE49-F238E27FC236}">
                <a16:creationId xmlns:a16="http://schemas.microsoft.com/office/drawing/2014/main" id="{7564B188-C14B-4B9B-BEAC-DE76A0F52240}"/>
              </a:ext>
            </a:extLst>
          </p:cNvPr>
          <p:cNvPicPr>
            <a:picLocks noChangeAspect="1"/>
          </p:cNvPicPr>
          <p:nvPr/>
        </p:nvPicPr>
        <p:blipFill>
          <a:blip r:embed="rId3"/>
          <a:stretch>
            <a:fillRect/>
          </a:stretch>
        </p:blipFill>
        <p:spPr>
          <a:xfrm>
            <a:off x="2530149" y="2212708"/>
            <a:ext cx="1363081" cy="731520"/>
          </a:xfrm>
          <a:prstGeom prst="rect">
            <a:avLst/>
          </a:prstGeom>
          <a:solidFill>
            <a:schemeClr val="bg1"/>
          </a:solidFill>
        </p:spPr>
      </p:pic>
      <p:pic>
        <p:nvPicPr>
          <p:cNvPr id="11" name="Picture 10">
            <a:extLst>
              <a:ext uri="{FF2B5EF4-FFF2-40B4-BE49-F238E27FC236}">
                <a16:creationId xmlns:a16="http://schemas.microsoft.com/office/drawing/2014/main" id="{A845A19F-D5E9-4FC6-8BD7-74E7B856E490}"/>
              </a:ext>
            </a:extLst>
          </p:cNvPr>
          <p:cNvPicPr>
            <a:picLocks noChangeAspect="1"/>
          </p:cNvPicPr>
          <p:nvPr/>
        </p:nvPicPr>
        <p:blipFill rotWithShape="1">
          <a:blip r:embed="rId4"/>
          <a:srcRect t="30020" b="30019"/>
          <a:stretch/>
        </p:blipFill>
        <p:spPr>
          <a:xfrm>
            <a:off x="5118555" y="2212708"/>
            <a:ext cx="1830590" cy="731520"/>
          </a:xfrm>
          <a:prstGeom prst="rect">
            <a:avLst/>
          </a:prstGeom>
        </p:spPr>
      </p:pic>
      <p:pic>
        <p:nvPicPr>
          <p:cNvPr id="12" name="Picture 11">
            <a:extLst>
              <a:ext uri="{FF2B5EF4-FFF2-40B4-BE49-F238E27FC236}">
                <a16:creationId xmlns:a16="http://schemas.microsoft.com/office/drawing/2014/main" id="{A13DA624-131A-4AC0-896A-3CA1EA3EC3DF}"/>
              </a:ext>
            </a:extLst>
          </p:cNvPr>
          <p:cNvPicPr>
            <a:picLocks noChangeAspect="1"/>
          </p:cNvPicPr>
          <p:nvPr/>
        </p:nvPicPr>
        <p:blipFill rotWithShape="1">
          <a:blip r:embed="rId5"/>
          <a:srcRect t="28979" b="31837"/>
          <a:stretch/>
        </p:blipFill>
        <p:spPr>
          <a:xfrm>
            <a:off x="7950550" y="2212708"/>
            <a:ext cx="1866902" cy="731520"/>
          </a:xfrm>
          <a:prstGeom prst="rect">
            <a:avLst/>
          </a:prstGeom>
        </p:spPr>
      </p:pic>
      <p:pic>
        <p:nvPicPr>
          <p:cNvPr id="13" name="Picture 12">
            <a:extLst>
              <a:ext uri="{FF2B5EF4-FFF2-40B4-BE49-F238E27FC236}">
                <a16:creationId xmlns:a16="http://schemas.microsoft.com/office/drawing/2014/main" id="{05F57F52-AB4A-4BD6-AB85-4EA032567EE3}"/>
              </a:ext>
            </a:extLst>
          </p:cNvPr>
          <p:cNvPicPr>
            <a:picLocks noChangeAspect="1"/>
          </p:cNvPicPr>
          <p:nvPr/>
        </p:nvPicPr>
        <p:blipFill>
          <a:blip r:embed="rId6"/>
          <a:stretch>
            <a:fillRect/>
          </a:stretch>
        </p:blipFill>
        <p:spPr>
          <a:xfrm>
            <a:off x="10166202" y="2213672"/>
            <a:ext cx="1219200" cy="731520"/>
          </a:xfrm>
          <a:prstGeom prst="rect">
            <a:avLst/>
          </a:prstGeom>
        </p:spPr>
      </p:pic>
      <p:sp>
        <p:nvSpPr>
          <p:cNvPr id="2" name="Arrow: Right 1">
            <a:extLst>
              <a:ext uri="{FF2B5EF4-FFF2-40B4-BE49-F238E27FC236}">
                <a16:creationId xmlns:a16="http://schemas.microsoft.com/office/drawing/2014/main" id="{F6A7C744-7AE7-ED86-FDCD-C62292C15A02}"/>
              </a:ext>
            </a:extLst>
          </p:cNvPr>
          <p:cNvSpPr/>
          <p:nvPr/>
        </p:nvSpPr>
        <p:spPr>
          <a:xfrm>
            <a:off x="8884001" y="3154325"/>
            <a:ext cx="772633" cy="225056"/>
          </a:xfrm>
          <a:prstGeom prst="rightArrow">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b="1" baseline="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416389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9519B14-7A45-61CE-BF34-DAE5CB3A6E91}"/>
              </a:ext>
            </a:extLst>
          </p:cNvPr>
          <p:cNvSpPr/>
          <p:nvPr/>
        </p:nvSpPr>
        <p:spPr>
          <a:xfrm>
            <a:off x="8861196" y="222426"/>
            <a:ext cx="3031088" cy="62786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sp>
        <p:nvSpPr>
          <p:cNvPr id="4" name="Title 3">
            <a:extLst>
              <a:ext uri="{FF2B5EF4-FFF2-40B4-BE49-F238E27FC236}">
                <a16:creationId xmlns:a16="http://schemas.microsoft.com/office/drawing/2014/main" id="{A6107B43-5265-4358-B826-51A610D6961F}"/>
              </a:ext>
            </a:extLst>
          </p:cNvPr>
          <p:cNvSpPr>
            <a:spLocks noGrp="1"/>
          </p:cNvSpPr>
          <p:nvPr>
            <p:ph type="title"/>
          </p:nvPr>
        </p:nvSpPr>
        <p:spPr>
          <a:xfrm>
            <a:off x="533400" y="526477"/>
            <a:ext cx="7809712" cy="612648"/>
          </a:xfrm>
        </p:spPr>
        <p:txBody>
          <a:bodyPr/>
          <a:lstStyle/>
          <a:p>
            <a:r>
              <a:rPr lang="en-US" spc="-100"/>
              <a:t>UCIe is the Preferred D2D Interface!</a:t>
            </a:r>
          </a:p>
        </p:txBody>
      </p:sp>
      <p:sp>
        <p:nvSpPr>
          <p:cNvPr id="3" name="Text Placeholder 2">
            <a:extLst>
              <a:ext uri="{FF2B5EF4-FFF2-40B4-BE49-F238E27FC236}">
                <a16:creationId xmlns:a16="http://schemas.microsoft.com/office/drawing/2014/main" id="{1EBE905E-76CA-46C9-A8FE-3C8AD1482854}"/>
              </a:ext>
            </a:extLst>
          </p:cNvPr>
          <p:cNvSpPr>
            <a:spLocks noGrp="1"/>
          </p:cNvSpPr>
          <p:nvPr>
            <p:ph type="body" sz="quarter" idx="12"/>
          </p:nvPr>
        </p:nvSpPr>
        <p:spPr/>
        <p:txBody>
          <a:bodyPr/>
          <a:lstStyle/>
          <a:p>
            <a:r>
              <a:rPr lang="en-US"/>
              <a:t>Technical Merits, Comprehensive Spec &amp; Broad Eco-System </a:t>
            </a:r>
          </a:p>
        </p:txBody>
      </p:sp>
      <p:sp>
        <p:nvSpPr>
          <p:cNvPr id="10" name="Content Placeholder 9">
            <a:extLst>
              <a:ext uri="{FF2B5EF4-FFF2-40B4-BE49-F238E27FC236}">
                <a16:creationId xmlns:a16="http://schemas.microsoft.com/office/drawing/2014/main" id="{7D078C52-F4E4-4F3F-99E7-48A4E49722D7}"/>
              </a:ext>
            </a:extLst>
          </p:cNvPr>
          <p:cNvSpPr>
            <a:spLocks noGrp="1"/>
          </p:cNvSpPr>
          <p:nvPr>
            <p:ph sz="quarter" idx="10"/>
          </p:nvPr>
        </p:nvSpPr>
        <p:spPr/>
        <p:txBody>
          <a:bodyPr/>
          <a:lstStyle/>
          <a:p>
            <a:r>
              <a:rPr lang="en-US"/>
              <a:t>Technical Merits (Most compelling PPAs)</a:t>
            </a:r>
          </a:p>
          <a:p>
            <a:pPr lvl="1"/>
            <a:r>
              <a:rPr lang="en-US"/>
              <a:t>Energy efficiency &lt;0.3pJ/Bit</a:t>
            </a:r>
          </a:p>
          <a:p>
            <a:pPr lvl="1"/>
            <a:r>
              <a:rPr lang="en-US"/>
              <a:t>Edge efficiency &gt;5Tbps/mm</a:t>
            </a:r>
          </a:p>
          <a:p>
            <a:pPr lvl="1"/>
            <a:r>
              <a:rPr lang="en-US"/>
              <a:t>Latency ~2ns from Pin to FDI</a:t>
            </a:r>
          </a:p>
          <a:p>
            <a:r>
              <a:rPr lang="en-US"/>
              <a:t>Comprehensive &amp; Futureproof </a:t>
            </a:r>
          </a:p>
          <a:p>
            <a:pPr lvl="1"/>
            <a:r>
              <a:rPr lang="en-US"/>
              <a:t>All use cases</a:t>
            </a:r>
          </a:p>
          <a:p>
            <a:pPr lvl="1"/>
            <a:r>
              <a:rPr lang="en-US"/>
              <a:t>All package types</a:t>
            </a:r>
          </a:p>
          <a:p>
            <a:pPr lvl="1"/>
            <a:r>
              <a:rPr lang="en-US"/>
              <a:t>Chip to Chip use case with retimer</a:t>
            </a:r>
          </a:p>
          <a:p>
            <a:pPr lvl="1"/>
            <a:r>
              <a:rPr lang="en-US"/>
              <a:t>Complete protocol stack</a:t>
            </a:r>
          </a:p>
          <a:p>
            <a:pPr lvl="1"/>
            <a:r>
              <a:rPr lang="en-US"/>
              <a:t>Future proof with support up to 32Gbps data rate per pin</a:t>
            </a:r>
          </a:p>
          <a:p>
            <a:r>
              <a:rPr lang="en-US"/>
              <a:t>Broad Eco-System</a:t>
            </a:r>
          </a:p>
          <a:p>
            <a:pPr lvl="1"/>
            <a:r>
              <a:rPr lang="en-US"/>
              <a:t>Wide range of promoters &amp; contributors spanning all industry segments</a:t>
            </a:r>
          </a:p>
          <a:p>
            <a:pPr lvl="1"/>
            <a:endParaRPr lang="en-US"/>
          </a:p>
          <a:p>
            <a:endParaRPr lang="en-US"/>
          </a:p>
        </p:txBody>
      </p:sp>
      <p:pic>
        <p:nvPicPr>
          <p:cNvPr id="5" name="Picture 4">
            <a:extLst>
              <a:ext uri="{FF2B5EF4-FFF2-40B4-BE49-F238E27FC236}">
                <a16:creationId xmlns:a16="http://schemas.microsoft.com/office/drawing/2014/main" id="{CBBB34DA-5476-4A4C-8A98-5CC8BE296C07}"/>
              </a:ext>
            </a:extLst>
          </p:cNvPr>
          <p:cNvPicPr>
            <a:picLocks noChangeAspect="1"/>
          </p:cNvPicPr>
          <p:nvPr/>
        </p:nvPicPr>
        <p:blipFill>
          <a:blip r:embed="rId3"/>
          <a:stretch>
            <a:fillRect/>
          </a:stretch>
        </p:blipFill>
        <p:spPr>
          <a:xfrm>
            <a:off x="9610252" y="222426"/>
            <a:ext cx="1579139" cy="947483"/>
          </a:xfrm>
          <a:prstGeom prst="rect">
            <a:avLst/>
          </a:prstGeom>
        </p:spPr>
      </p:pic>
      <p:pic>
        <p:nvPicPr>
          <p:cNvPr id="9" name="图片 5">
            <a:extLst>
              <a:ext uri="{FF2B5EF4-FFF2-40B4-BE49-F238E27FC236}">
                <a16:creationId xmlns:a16="http://schemas.microsoft.com/office/drawing/2014/main" id="{E9874FEE-8B61-5EFF-634D-E452DDBE9CA0}"/>
              </a:ext>
            </a:extLst>
          </p:cNvPr>
          <p:cNvPicPr>
            <a:picLocks noChangeAspect="1"/>
          </p:cNvPicPr>
          <p:nvPr/>
        </p:nvPicPr>
        <p:blipFill rotWithShape="1">
          <a:blip r:embed="rId4"/>
          <a:srcRect t="5369" b="7181"/>
          <a:stretch/>
        </p:blipFill>
        <p:spPr>
          <a:xfrm>
            <a:off x="8967426" y="1188719"/>
            <a:ext cx="2844100" cy="1295927"/>
          </a:xfrm>
          <a:prstGeom prst="rect">
            <a:avLst/>
          </a:prstGeom>
        </p:spPr>
      </p:pic>
      <p:pic>
        <p:nvPicPr>
          <p:cNvPr id="15" name="Picture 14">
            <a:extLst>
              <a:ext uri="{FF2B5EF4-FFF2-40B4-BE49-F238E27FC236}">
                <a16:creationId xmlns:a16="http://schemas.microsoft.com/office/drawing/2014/main" id="{8EFA1013-2BBE-1362-71CB-A4CFC33F7E24}"/>
              </a:ext>
            </a:extLst>
          </p:cNvPr>
          <p:cNvPicPr>
            <a:picLocks noChangeAspect="1"/>
          </p:cNvPicPr>
          <p:nvPr/>
        </p:nvPicPr>
        <p:blipFill>
          <a:blip r:embed="rId5"/>
          <a:stretch>
            <a:fillRect/>
          </a:stretch>
        </p:blipFill>
        <p:spPr>
          <a:xfrm>
            <a:off x="9040350" y="2554015"/>
            <a:ext cx="2718941" cy="3638680"/>
          </a:xfrm>
          <a:prstGeom prst="rect">
            <a:avLst/>
          </a:prstGeom>
        </p:spPr>
      </p:pic>
      <p:sp>
        <p:nvSpPr>
          <p:cNvPr id="16" name="TextBox 15">
            <a:extLst>
              <a:ext uri="{FF2B5EF4-FFF2-40B4-BE49-F238E27FC236}">
                <a16:creationId xmlns:a16="http://schemas.microsoft.com/office/drawing/2014/main" id="{5A8B488E-3E79-4FC7-99A1-55E79E8BF3CC}"/>
              </a:ext>
            </a:extLst>
          </p:cNvPr>
          <p:cNvSpPr txBox="1"/>
          <p:nvPr/>
        </p:nvSpPr>
        <p:spPr>
          <a:xfrm>
            <a:off x="9235086" y="6232837"/>
            <a:ext cx="2181687" cy="215444"/>
          </a:xfrm>
          <a:prstGeom prst="rect">
            <a:avLst/>
          </a:prstGeom>
          <a:noFill/>
        </p:spPr>
        <p:txBody>
          <a:bodyPr wrap="none" lIns="0" tIns="0" rIns="0" bIns="0" rtlCol="0">
            <a:spAutoFit/>
          </a:bodyPr>
          <a:lstStyle/>
          <a:p>
            <a:pPr algn="l"/>
            <a:r>
              <a:rPr lang="en-US" sz="1400" spc="0" baseline="0"/>
              <a:t>&gt; 100 members (Dec.2022)</a:t>
            </a:r>
          </a:p>
        </p:txBody>
      </p:sp>
    </p:spTree>
    <p:extLst>
      <p:ext uri="{BB962C8B-B14F-4D97-AF65-F5344CB8AC3E}">
        <p14:creationId xmlns:p14="http://schemas.microsoft.com/office/powerpoint/2010/main" val="348306586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267221" y="109728"/>
            <a:ext cx="11924779" cy="705998"/>
          </a:xfrm>
          <a:prstGeom prst="rect">
            <a:avLst/>
          </a:prstGeom>
          <a:noFill/>
          <a:ln w="9525">
            <a:noFill/>
            <a:miter lim="800000"/>
            <a:headEnd/>
            <a:tailEnd/>
          </a:ln>
        </p:spPr>
        <p:txBody>
          <a:bodyPr anchor="ctr"/>
          <a:lstStyle/>
          <a:p>
            <a:endParaRPr lang="en-US" sz="1200" b="1">
              <a:solidFill>
                <a:schemeClr val="accent1">
                  <a:lumMod val="75000"/>
                </a:schemeClr>
              </a:solidFill>
            </a:endParaRPr>
          </a:p>
        </p:txBody>
      </p:sp>
      <p:sp>
        <p:nvSpPr>
          <p:cNvPr id="7" name="Rectangle 6"/>
          <p:cNvSpPr/>
          <p:nvPr/>
        </p:nvSpPr>
        <p:spPr>
          <a:xfrm>
            <a:off x="4000202" y="6276207"/>
            <a:ext cx="4191599" cy="252182"/>
          </a:xfrm>
          <a:prstGeom prst="rect">
            <a:avLst/>
          </a:prstGeom>
        </p:spPr>
        <p:txBody>
          <a:bodyPr wrap="square">
            <a:spAutoFit/>
          </a:bodyPr>
          <a:lstStyle/>
          <a:p>
            <a:pPr algn="ctr"/>
            <a:r>
              <a:rPr lang="en-US" sz="1000" i="1"/>
              <a:t>"Don't know" responses are excluded from analysis.</a:t>
            </a:r>
          </a:p>
        </p:txBody>
      </p:sp>
      <p:sp>
        <p:nvSpPr>
          <p:cNvPr id="2" name="Title 1"/>
          <p:cNvSpPr>
            <a:spLocks noGrp="1"/>
          </p:cNvSpPr>
          <p:nvPr>
            <p:ph type="title"/>
          </p:nvPr>
        </p:nvSpPr>
        <p:spPr/>
        <p:txBody>
          <a:bodyPr/>
          <a:lstStyle/>
          <a:p>
            <a:r>
              <a:rPr lang="en-US"/>
              <a:t>What Standard Do You Plan to Use for D2D Interface?</a:t>
            </a:r>
            <a:br>
              <a:rPr lang="en-US"/>
            </a:br>
            <a:endParaRPr lang="en-US"/>
          </a:p>
        </p:txBody>
      </p:sp>
      <p:sp>
        <p:nvSpPr>
          <p:cNvPr id="3" name="Text Placeholder 2">
            <a:extLst>
              <a:ext uri="{FF2B5EF4-FFF2-40B4-BE49-F238E27FC236}">
                <a16:creationId xmlns:a16="http://schemas.microsoft.com/office/drawing/2014/main" id="{F673B069-A403-EC5D-21D4-D2C5C1C66720}"/>
              </a:ext>
            </a:extLst>
          </p:cNvPr>
          <p:cNvSpPr>
            <a:spLocks noGrp="1"/>
          </p:cNvSpPr>
          <p:nvPr>
            <p:ph type="body" sz="quarter" idx="12"/>
          </p:nvPr>
        </p:nvSpPr>
        <p:spPr/>
        <p:txBody>
          <a:bodyPr/>
          <a:lstStyle/>
          <a:p>
            <a:r>
              <a:rPr lang="en-US"/>
              <a:t>GLOBAL 2022</a:t>
            </a:r>
          </a:p>
        </p:txBody>
      </p:sp>
      <p:graphicFrame>
        <p:nvGraphicFramePr>
          <p:cNvPr id="10" name="Object 4"/>
          <p:cNvGraphicFramePr>
            <a:graphicFrameLocks noGrp="1" noChangeAspect="1"/>
          </p:cNvGraphicFramePr>
          <p:nvPr>
            <p:ph idx="4294967295"/>
            <p:extLst>
              <p:ext uri="{D42A27DB-BD31-4B8C-83A1-F6EECF244321}">
                <p14:modId xmlns:p14="http://schemas.microsoft.com/office/powerpoint/2010/main" val="3636099249"/>
              </p:ext>
            </p:extLst>
          </p:nvPr>
        </p:nvGraphicFramePr>
        <p:xfrm>
          <a:off x="0" y="1466850"/>
          <a:ext cx="10972800" cy="4386263"/>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 Box 6"/>
          <p:cNvSpPr txBox="1">
            <a:spLocks noChangeArrowheads="1"/>
          </p:cNvSpPr>
          <p:nvPr/>
        </p:nvSpPr>
        <p:spPr bwMode="auto">
          <a:xfrm>
            <a:off x="457199" y="5943600"/>
            <a:ext cx="6874701" cy="246221"/>
          </a:xfrm>
          <a:prstGeom prst="rect">
            <a:avLst/>
          </a:prstGeom>
          <a:noFill/>
          <a:ln w="12700">
            <a:noFill/>
            <a:miter lim="800000"/>
            <a:headEnd type="none" w="sm" len="sm"/>
            <a:tailEnd type="none" w="sm" len="sm"/>
          </a:ln>
        </p:spPr>
        <p:txBody>
          <a:bodyPr wrap="square">
            <a:spAutoFit/>
          </a:bodyPr>
          <a:lstStyle/>
          <a:p>
            <a:r>
              <a:rPr lang="en-US" sz="1000"/>
              <a:t>2022 N = 210</a:t>
            </a:r>
          </a:p>
        </p:txBody>
      </p:sp>
      <p:sp>
        <p:nvSpPr>
          <p:cNvPr id="13" name="Rectangle 12">
            <a:extLst>
              <a:ext uri="{FF2B5EF4-FFF2-40B4-BE49-F238E27FC236}">
                <a16:creationId xmlns:a16="http://schemas.microsoft.com/office/drawing/2014/main" id="{CD1E9B1E-946B-45AA-BE76-C955D3C0C697}"/>
              </a:ext>
            </a:extLst>
          </p:cNvPr>
          <p:cNvSpPr/>
          <p:nvPr/>
        </p:nvSpPr>
        <p:spPr>
          <a:xfrm>
            <a:off x="4289098" y="6109904"/>
            <a:ext cx="3613805" cy="246221"/>
          </a:xfrm>
          <a:prstGeom prst="rect">
            <a:avLst/>
          </a:prstGeom>
        </p:spPr>
        <p:txBody>
          <a:bodyPr wrap="square">
            <a:spAutoFit/>
          </a:bodyPr>
          <a:lstStyle/>
          <a:p>
            <a:pPr algn="ctr"/>
            <a:r>
              <a:rPr lang="en-US" sz="1000" i="1"/>
              <a:t>No historical data as these are new questions starting 2022.</a:t>
            </a:r>
          </a:p>
        </p:txBody>
      </p:sp>
      <p:sp>
        <p:nvSpPr>
          <p:cNvPr id="14" name="Rectangle 1032">
            <a:extLst>
              <a:ext uri="{FF2B5EF4-FFF2-40B4-BE49-F238E27FC236}">
                <a16:creationId xmlns:a16="http://schemas.microsoft.com/office/drawing/2014/main" id="{EEEEBE77-F11C-4464-9CAB-76BECF42854B}"/>
              </a:ext>
            </a:extLst>
          </p:cNvPr>
          <p:cNvSpPr>
            <a:spLocks noChangeArrowheads="1"/>
          </p:cNvSpPr>
          <p:nvPr/>
        </p:nvSpPr>
        <p:spPr bwMode="auto">
          <a:xfrm>
            <a:off x="7502486" y="5652135"/>
            <a:ext cx="4079914" cy="246221"/>
          </a:xfrm>
          <a:prstGeom prst="rect">
            <a:avLst/>
          </a:prstGeom>
          <a:noFill/>
          <a:ln w="9525">
            <a:noFill/>
            <a:miter lim="800000"/>
            <a:headEnd type="none" w="sm" len="sm"/>
            <a:tailEnd type="none" w="sm" len="sm"/>
          </a:ln>
        </p:spPr>
        <p:txBody>
          <a:bodyPr wrap="square">
            <a:spAutoFit/>
          </a:bodyPr>
          <a:lstStyle/>
          <a:p>
            <a:pPr algn="r"/>
            <a:r>
              <a:rPr lang="en-US" sz="1000"/>
              <a:t>Percentages equal &gt;100% because multiple answers were accepted.</a:t>
            </a:r>
          </a:p>
        </p:txBody>
      </p:sp>
      <p:sp>
        <p:nvSpPr>
          <p:cNvPr id="4" name="TextBox 3">
            <a:extLst>
              <a:ext uri="{FF2B5EF4-FFF2-40B4-BE49-F238E27FC236}">
                <a16:creationId xmlns:a16="http://schemas.microsoft.com/office/drawing/2014/main" id="{F9F89EB3-C4D6-0802-988F-9B7E54B5C877}"/>
              </a:ext>
            </a:extLst>
          </p:cNvPr>
          <p:cNvSpPr txBox="1"/>
          <p:nvPr/>
        </p:nvSpPr>
        <p:spPr>
          <a:xfrm>
            <a:off x="0" y="6519446"/>
            <a:ext cx="12191999" cy="246221"/>
          </a:xfrm>
          <a:prstGeom prst="rect">
            <a:avLst/>
          </a:prstGeom>
          <a:noFill/>
        </p:spPr>
        <p:txBody>
          <a:bodyPr wrap="square">
            <a:spAutoFit/>
          </a:bodyPr>
          <a:lstStyle/>
          <a:p>
            <a:pPr marL="347663" lvl="1" indent="0" algn="ctr">
              <a:buClr>
                <a:schemeClr val="accent1">
                  <a:lumMod val="75000"/>
                </a:schemeClr>
              </a:buClr>
              <a:buNone/>
            </a:pPr>
            <a:r>
              <a:rPr lang="en-US" sz="1000"/>
              <a:t>"Source:  Synopsys Global User Survey YEAR(S) – used with Synopsys’ permission."</a:t>
            </a:r>
          </a:p>
        </p:txBody>
      </p:sp>
    </p:spTree>
    <p:custDataLst>
      <p:custData r:id="rId1"/>
      <p:tags r:id="rId2"/>
    </p:custDataLst>
    <p:extLst>
      <p:ext uri="{BB962C8B-B14F-4D97-AF65-F5344CB8AC3E}">
        <p14:creationId xmlns:p14="http://schemas.microsoft.com/office/powerpoint/2010/main" val="261259979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951D3E-A698-4954-8AD0-59929D2BE811}"/>
              </a:ext>
            </a:extLst>
          </p:cNvPr>
          <p:cNvSpPr>
            <a:spLocks noGrp="1"/>
          </p:cNvSpPr>
          <p:nvPr>
            <p:ph type="title"/>
          </p:nvPr>
        </p:nvSpPr>
        <p:spPr/>
        <p:txBody>
          <a:bodyPr/>
          <a:lstStyle/>
          <a:p>
            <a:r>
              <a:rPr lang="en-US"/>
              <a:t>UCIe Built to Enable Common and New Use Models</a:t>
            </a:r>
          </a:p>
        </p:txBody>
      </p:sp>
      <p:sp>
        <p:nvSpPr>
          <p:cNvPr id="3" name="Text Placeholder 2">
            <a:extLst>
              <a:ext uri="{FF2B5EF4-FFF2-40B4-BE49-F238E27FC236}">
                <a16:creationId xmlns:a16="http://schemas.microsoft.com/office/drawing/2014/main" id="{F03A8FFC-CA39-4BB6-A49B-AF212EE33340}"/>
              </a:ext>
            </a:extLst>
          </p:cNvPr>
          <p:cNvSpPr>
            <a:spLocks noGrp="1"/>
          </p:cNvSpPr>
          <p:nvPr>
            <p:ph type="body" sz="quarter" idx="12"/>
          </p:nvPr>
        </p:nvSpPr>
        <p:spPr/>
        <p:txBody>
          <a:bodyPr/>
          <a:lstStyle/>
          <a:p>
            <a:r>
              <a:rPr lang="en-US"/>
              <a:t>UCIe Is Highly Flexible </a:t>
            </a:r>
          </a:p>
        </p:txBody>
      </p:sp>
      <p:grpSp>
        <p:nvGrpSpPr>
          <p:cNvPr id="10" name="Group 9">
            <a:extLst>
              <a:ext uri="{FF2B5EF4-FFF2-40B4-BE49-F238E27FC236}">
                <a16:creationId xmlns:a16="http://schemas.microsoft.com/office/drawing/2014/main" id="{F940F7D5-A254-8C08-6536-0AB18C128923}"/>
              </a:ext>
            </a:extLst>
          </p:cNvPr>
          <p:cNvGrpSpPr/>
          <p:nvPr/>
        </p:nvGrpSpPr>
        <p:grpSpPr>
          <a:xfrm>
            <a:off x="365760" y="1645919"/>
            <a:ext cx="5577840" cy="2194561"/>
            <a:chOff x="365760" y="1645919"/>
            <a:chExt cx="5577840" cy="2194561"/>
          </a:xfrm>
        </p:grpSpPr>
        <p:sp>
          <p:nvSpPr>
            <p:cNvPr id="230" name="Rectangle 229">
              <a:extLst>
                <a:ext uri="{FF2B5EF4-FFF2-40B4-BE49-F238E27FC236}">
                  <a16:creationId xmlns:a16="http://schemas.microsoft.com/office/drawing/2014/main" id="{AB92DE92-E17A-1203-B272-1FB097C6797C}"/>
                </a:ext>
              </a:extLst>
            </p:cNvPr>
            <p:cNvSpPr/>
            <p:nvPr/>
          </p:nvSpPr>
          <p:spPr>
            <a:xfrm>
              <a:off x="365760" y="1645920"/>
              <a:ext cx="5577840" cy="2194560"/>
            </a:xfrm>
            <a:prstGeom prst="rect">
              <a:avLst/>
            </a:prstGeom>
            <a:solidFill>
              <a:schemeClr val="bg1">
                <a:lumMod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34" name="TextBox 233">
              <a:extLst>
                <a:ext uri="{FF2B5EF4-FFF2-40B4-BE49-F238E27FC236}">
                  <a16:creationId xmlns:a16="http://schemas.microsoft.com/office/drawing/2014/main" id="{24E34966-7753-9B51-639A-04BBDD5AED37}"/>
                </a:ext>
              </a:extLst>
            </p:cNvPr>
            <p:cNvSpPr txBox="1"/>
            <p:nvPr/>
          </p:nvSpPr>
          <p:spPr>
            <a:xfrm>
              <a:off x="365760" y="1645919"/>
              <a:ext cx="5577840" cy="646331"/>
            </a:xfrm>
            <a:prstGeom prst="rect">
              <a:avLst/>
            </a:prstGeom>
            <a:solidFill>
              <a:schemeClr val="accent6"/>
            </a:solidFill>
          </p:spPr>
          <p:txBody>
            <a:bodyPr wrap="square" rtlCol="0">
              <a:spAutoFit/>
            </a:bodyPr>
            <a:lstStyle/>
            <a:p>
              <a:pPr algn="ctr"/>
              <a:r>
                <a:rPr lang="en-US" sz="2000" b="1">
                  <a:solidFill>
                    <a:schemeClr val="bg1"/>
                  </a:solidFill>
                </a:rPr>
                <a:t>Server or AI Scaling (Homogeneous)</a:t>
              </a:r>
            </a:p>
            <a:p>
              <a:pPr algn="ctr"/>
              <a:r>
                <a:rPr lang="en-US" sz="1600">
                  <a:solidFill>
                    <a:schemeClr val="bg1"/>
                  </a:solidFill>
                </a:rPr>
                <a:t>(</a:t>
              </a:r>
              <a:r>
                <a:rPr lang="en-US" sz="1600" err="1">
                  <a:solidFill>
                    <a:schemeClr val="bg1"/>
                  </a:solidFill>
                </a:rPr>
                <a:t>NoC</a:t>
              </a:r>
              <a:r>
                <a:rPr lang="en-US" sz="1600">
                  <a:solidFill>
                    <a:schemeClr val="bg1"/>
                  </a:solidFill>
                </a:rPr>
                <a:t>-to-</a:t>
              </a:r>
              <a:r>
                <a:rPr lang="en-US" sz="1600" err="1">
                  <a:solidFill>
                    <a:schemeClr val="bg1"/>
                  </a:solidFill>
                </a:rPr>
                <a:t>NoC</a:t>
              </a:r>
              <a:r>
                <a:rPr lang="en-US" sz="1600">
                  <a:solidFill>
                    <a:schemeClr val="bg1"/>
                  </a:solidFill>
                </a:rPr>
                <a:t> with low latency &amp; coherency)</a:t>
              </a:r>
            </a:p>
          </p:txBody>
        </p:sp>
        <p:sp>
          <p:nvSpPr>
            <p:cNvPr id="235" name="TextBox 234">
              <a:extLst>
                <a:ext uri="{FF2B5EF4-FFF2-40B4-BE49-F238E27FC236}">
                  <a16:creationId xmlns:a16="http://schemas.microsoft.com/office/drawing/2014/main" id="{5B27ACD0-3564-16F1-5B01-EA22C0B07D58}"/>
                </a:ext>
              </a:extLst>
            </p:cNvPr>
            <p:cNvSpPr txBox="1"/>
            <p:nvPr/>
          </p:nvSpPr>
          <p:spPr>
            <a:xfrm>
              <a:off x="3200400" y="2560320"/>
              <a:ext cx="2542684" cy="738664"/>
            </a:xfrm>
            <a:prstGeom prst="rect">
              <a:avLst/>
            </a:prstGeom>
            <a:noFill/>
          </p:spPr>
          <p:txBody>
            <a:bodyPr wrap="none" rtlCol="0">
              <a:spAutoFit/>
            </a:bodyPr>
            <a:lstStyle/>
            <a:p>
              <a:pPr algn="l"/>
              <a:r>
                <a:rPr lang="en-US" sz="1400" b="1"/>
                <a:t>UCIe Streaming</a:t>
              </a:r>
            </a:p>
            <a:p>
              <a:pPr marL="285750" indent="-285750" algn="l">
                <a:buFont typeface="Arial" panose="020B0604020202020204" pitchFamily="34" charset="0"/>
                <a:buChar char="•"/>
              </a:pPr>
              <a:r>
                <a:rPr lang="en-US" sz="1400"/>
                <a:t>CXS or AXI bridge</a:t>
              </a:r>
            </a:p>
            <a:p>
              <a:pPr marL="285750" indent="-285750" algn="l">
                <a:buFont typeface="Arial" panose="020B0604020202020204" pitchFamily="34" charset="0"/>
                <a:buChar char="•"/>
              </a:pPr>
              <a:r>
                <a:rPr lang="en-US" sz="1400"/>
                <a:t>User Defined / Proprietary</a:t>
              </a:r>
            </a:p>
          </p:txBody>
        </p:sp>
        <p:grpSp>
          <p:nvGrpSpPr>
            <p:cNvPr id="9" name="Group 8">
              <a:extLst>
                <a:ext uri="{FF2B5EF4-FFF2-40B4-BE49-F238E27FC236}">
                  <a16:creationId xmlns:a16="http://schemas.microsoft.com/office/drawing/2014/main" id="{DBC0CDB6-0DE9-0213-9AF8-DB232B144437}"/>
                </a:ext>
              </a:extLst>
            </p:cNvPr>
            <p:cNvGrpSpPr/>
            <p:nvPr/>
          </p:nvGrpSpPr>
          <p:grpSpPr>
            <a:xfrm>
              <a:off x="457200" y="2423160"/>
              <a:ext cx="2560320" cy="1188720"/>
              <a:chOff x="457200" y="2423160"/>
              <a:chExt cx="2560320" cy="1188720"/>
            </a:xfrm>
          </p:grpSpPr>
          <p:grpSp>
            <p:nvGrpSpPr>
              <p:cNvPr id="233" name="Group 232">
                <a:extLst>
                  <a:ext uri="{FF2B5EF4-FFF2-40B4-BE49-F238E27FC236}">
                    <a16:creationId xmlns:a16="http://schemas.microsoft.com/office/drawing/2014/main" id="{2C426B91-D3E3-316D-ACD7-7CDB2D576999}"/>
                  </a:ext>
                </a:extLst>
              </p:cNvPr>
              <p:cNvGrpSpPr/>
              <p:nvPr/>
            </p:nvGrpSpPr>
            <p:grpSpPr>
              <a:xfrm>
                <a:off x="457200" y="2423160"/>
                <a:ext cx="2560320" cy="1188720"/>
                <a:chOff x="6355080" y="2423160"/>
                <a:chExt cx="2560320" cy="1188720"/>
              </a:xfrm>
            </p:grpSpPr>
            <p:sp>
              <p:nvSpPr>
                <p:cNvPr id="236" name="Rectangle 235">
                  <a:extLst>
                    <a:ext uri="{FF2B5EF4-FFF2-40B4-BE49-F238E27FC236}">
                      <a16:creationId xmlns:a16="http://schemas.microsoft.com/office/drawing/2014/main" id="{8ED4EDB5-645B-0D41-F724-FDD23CFBB44F}"/>
                    </a:ext>
                  </a:extLst>
                </p:cNvPr>
                <p:cNvSpPr/>
                <p:nvPr/>
              </p:nvSpPr>
              <p:spPr>
                <a:xfrm>
                  <a:off x="6355080" y="2423160"/>
                  <a:ext cx="2560320" cy="11887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nvGrpSpPr>
                <p:cNvPr id="261" name="Group 260">
                  <a:extLst>
                    <a:ext uri="{FF2B5EF4-FFF2-40B4-BE49-F238E27FC236}">
                      <a16:creationId xmlns:a16="http://schemas.microsoft.com/office/drawing/2014/main" id="{32399318-61DB-6035-2C87-D4387DEDCF4E}"/>
                    </a:ext>
                  </a:extLst>
                </p:cNvPr>
                <p:cNvGrpSpPr/>
                <p:nvPr/>
              </p:nvGrpSpPr>
              <p:grpSpPr>
                <a:xfrm>
                  <a:off x="6400800" y="2468880"/>
                  <a:ext cx="1097280" cy="1097280"/>
                  <a:chOff x="6720840" y="2514600"/>
                  <a:chExt cx="1097280" cy="1097280"/>
                </a:xfrm>
              </p:grpSpPr>
              <p:sp>
                <p:nvSpPr>
                  <p:cNvPr id="312" name="Rectangle 311">
                    <a:extLst>
                      <a:ext uri="{FF2B5EF4-FFF2-40B4-BE49-F238E27FC236}">
                        <a16:creationId xmlns:a16="http://schemas.microsoft.com/office/drawing/2014/main" id="{D4155146-0460-F4C1-634D-DD40824FF42A}"/>
                      </a:ext>
                    </a:extLst>
                  </p:cNvPr>
                  <p:cNvSpPr/>
                  <p:nvPr/>
                </p:nvSpPr>
                <p:spPr>
                  <a:xfrm>
                    <a:off x="6720840" y="2514600"/>
                    <a:ext cx="1097280" cy="109728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13" name="Straight Connector 312">
                    <a:extLst>
                      <a:ext uri="{FF2B5EF4-FFF2-40B4-BE49-F238E27FC236}">
                        <a16:creationId xmlns:a16="http://schemas.microsoft.com/office/drawing/2014/main" id="{F2B362FE-B2FD-C04E-1400-45C855FD1D0A}"/>
                      </a:ext>
                    </a:extLst>
                  </p:cNvPr>
                  <p:cNvCxnSpPr>
                    <a:cxnSpLocks/>
                    <a:stCxn id="323" idx="2"/>
                    <a:endCxn id="331" idx="0"/>
                  </p:cNvCxnSpPr>
                  <p:nvPr/>
                </p:nvCxnSpPr>
                <p:spPr>
                  <a:xfrm>
                    <a:off x="77266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14" name="Straight Connector 313">
                    <a:extLst>
                      <a:ext uri="{FF2B5EF4-FFF2-40B4-BE49-F238E27FC236}">
                        <a16:creationId xmlns:a16="http://schemas.microsoft.com/office/drawing/2014/main" id="{BED1F378-A2AE-17DA-6F39-63922F999BBE}"/>
                      </a:ext>
                    </a:extLst>
                  </p:cNvPr>
                  <p:cNvCxnSpPr>
                    <a:cxnSpLocks/>
                    <a:stCxn id="322" idx="2"/>
                    <a:endCxn id="330" idx="0"/>
                  </p:cNvCxnSpPr>
                  <p:nvPr/>
                </p:nvCxnSpPr>
                <p:spPr>
                  <a:xfrm>
                    <a:off x="72694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15" name="Straight Connector 314">
                    <a:extLst>
                      <a:ext uri="{FF2B5EF4-FFF2-40B4-BE49-F238E27FC236}">
                        <a16:creationId xmlns:a16="http://schemas.microsoft.com/office/drawing/2014/main" id="{AE3BD087-F6E5-95B0-ECF4-E92BB944901D}"/>
                      </a:ext>
                    </a:extLst>
                  </p:cNvPr>
                  <p:cNvCxnSpPr>
                    <a:cxnSpLocks/>
                    <a:stCxn id="324" idx="2"/>
                    <a:endCxn id="332" idx="0"/>
                  </p:cNvCxnSpPr>
                  <p:nvPr/>
                </p:nvCxnSpPr>
                <p:spPr>
                  <a:xfrm>
                    <a:off x="68122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16" name="Rectangle 315">
                    <a:extLst>
                      <a:ext uri="{FF2B5EF4-FFF2-40B4-BE49-F238E27FC236}">
                        <a16:creationId xmlns:a16="http://schemas.microsoft.com/office/drawing/2014/main" id="{AE4CACFD-B288-1608-02BB-4E044BF7757E}"/>
                      </a:ext>
                    </a:extLst>
                  </p:cNvPr>
                  <p:cNvSpPr/>
                  <p:nvPr/>
                </p:nvSpPr>
                <p:spPr>
                  <a:xfrm>
                    <a:off x="6853381" y="26517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17" name="Straight Connector 316">
                    <a:extLst>
                      <a:ext uri="{FF2B5EF4-FFF2-40B4-BE49-F238E27FC236}">
                        <a16:creationId xmlns:a16="http://schemas.microsoft.com/office/drawing/2014/main" id="{8BB77EFE-5D81-3D94-989E-2C4632F8B0E3}"/>
                      </a:ext>
                    </a:extLst>
                  </p:cNvPr>
                  <p:cNvCxnSpPr>
                    <a:cxnSpLocks/>
                    <a:stCxn id="335" idx="3"/>
                    <a:endCxn id="334" idx="1"/>
                  </p:cNvCxnSpPr>
                  <p:nvPr/>
                </p:nvCxnSpPr>
                <p:spPr>
                  <a:xfrm>
                    <a:off x="6858000" y="30632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18" name="Rectangle 317">
                    <a:extLst>
                      <a:ext uri="{FF2B5EF4-FFF2-40B4-BE49-F238E27FC236}">
                        <a16:creationId xmlns:a16="http://schemas.microsoft.com/office/drawing/2014/main" id="{1C261755-C72B-3D26-1C03-3CF3EDAE31D3}"/>
                      </a:ext>
                    </a:extLst>
                  </p:cNvPr>
                  <p:cNvSpPr/>
                  <p:nvPr/>
                </p:nvSpPr>
                <p:spPr>
                  <a:xfrm>
                    <a:off x="6853381" y="28346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19" name="Rectangle 318">
                    <a:extLst>
                      <a:ext uri="{FF2B5EF4-FFF2-40B4-BE49-F238E27FC236}">
                        <a16:creationId xmlns:a16="http://schemas.microsoft.com/office/drawing/2014/main" id="{317B4E8A-4FD0-D087-166B-BE9D511B72FA}"/>
                      </a:ext>
                    </a:extLst>
                  </p:cNvPr>
                  <p:cNvSpPr/>
                  <p:nvPr/>
                </p:nvSpPr>
                <p:spPr>
                  <a:xfrm>
                    <a:off x="7315200" y="26517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20" name="Rectangle 319">
                    <a:extLst>
                      <a:ext uri="{FF2B5EF4-FFF2-40B4-BE49-F238E27FC236}">
                        <a16:creationId xmlns:a16="http://schemas.microsoft.com/office/drawing/2014/main" id="{3454F406-2C97-3535-4319-74B25DB529F9}"/>
                      </a:ext>
                    </a:extLst>
                  </p:cNvPr>
                  <p:cNvSpPr/>
                  <p:nvPr/>
                </p:nvSpPr>
                <p:spPr>
                  <a:xfrm>
                    <a:off x="7315200" y="28346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21" name="Straight Connector 320">
                    <a:extLst>
                      <a:ext uri="{FF2B5EF4-FFF2-40B4-BE49-F238E27FC236}">
                        <a16:creationId xmlns:a16="http://schemas.microsoft.com/office/drawing/2014/main" id="{D0625158-73E1-8973-A227-DB6EC331F044}"/>
                      </a:ext>
                    </a:extLst>
                  </p:cNvPr>
                  <p:cNvCxnSpPr>
                    <a:cxnSpLocks/>
                    <a:stCxn id="324" idx="3"/>
                    <a:endCxn id="323" idx="1"/>
                  </p:cNvCxnSpPr>
                  <p:nvPr/>
                </p:nvCxnSpPr>
                <p:spPr>
                  <a:xfrm>
                    <a:off x="6858000" y="26060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22" name="Rectangle 321">
                    <a:extLst>
                      <a:ext uri="{FF2B5EF4-FFF2-40B4-BE49-F238E27FC236}">
                        <a16:creationId xmlns:a16="http://schemas.microsoft.com/office/drawing/2014/main" id="{792BAC73-E0DF-A19F-15EE-966D257200BF}"/>
                      </a:ext>
                    </a:extLst>
                  </p:cNvPr>
                  <p:cNvSpPr/>
                  <p:nvPr/>
                </p:nvSpPr>
                <p:spPr>
                  <a:xfrm>
                    <a:off x="72237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23" name="Rectangle 322">
                    <a:extLst>
                      <a:ext uri="{FF2B5EF4-FFF2-40B4-BE49-F238E27FC236}">
                        <a16:creationId xmlns:a16="http://schemas.microsoft.com/office/drawing/2014/main" id="{1C240B01-B33C-FD66-D2EB-2D6796598EA8}"/>
                      </a:ext>
                    </a:extLst>
                  </p:cNvPr>
                  <p:cNvSpPr/>
                  <p:nvPr/>
                </p:nvSpPr>
                <p:spPr>
                  <a:xfrm>
                    <a:off x="76809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24" name="Rectangle 323">
                    <a:extLst>
                      <a:ext uri="{FF2B5EF4-FFF2-40B4-BE49-F238E27FC236}">
                        <a16:creationId xmlns:a16="http://schemas.microsoft.com/office/drawing/2014/main" id="{E102BCF7-C2EE-3C09-30E4-03E97059B82A}"/>
                      </a:ext>
                    </a:extLst>
                  </p:cNvPr>
                  <p:cNvSpPr/>
                  <p:nvPr/>
                </p:nvSpPr>
                <p:spPr>
                  <a:xfrm>
                    <a:off x="67665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25" name="Rectangle 324">
                    <a:extLst>
                      <a:ext uri="{FF2B5EF4-FFF2-40B4-BE49-F238E27FC236}">
                        <a16:creationId xmlns:a16="http://schemas.microsoft.com/office/drawing/2014/main" id="{CC0A25A6-8C8B-3041-BD53-D7A500D420FD}"/>
                      </a:ext>
                    </a:extLst>
                  </p:cNvPr>
                  <p:cNvSpPr/>
                  <p:nvPr/>
                </p:nvSpPr>
                <p:spPr>
                  <a:xfrm>
                    <a:off x="6858000" y="31089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26" name="Straight Connector 325">
                    <a:extLst>
                      <a:ext uri="{FF2B5EF4-FFF2-40B4-BE49-F238E27FC236}">
                        <a16:creationId xmlns:a16="http://schemas.microsoft.com/office/drawing/2014/main" id="{786F44AF-B178-8627-2375-4814AF6E9930}"/>
                      </a:ext>
                    </a:extLst>
                  </p:cNvPr>
                  <p:cNvCxnSpPr>
                    <a:cxnSpLocks/>
                    <a:stCxn id="332" idx="3"/>
                    <a:endCxn id="331" idx="1"/>
                  </p:cNvCxnSpPr>
                  <p:nvPr/>
                </p:nvCxnSpPr>
                <p:spPr>
                  <a:xfrm>
                    <a:off x="6858000" y="35204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27" name="Rectangle 326">
                    <a:extLst>
                      <a:ext uri="{FF2B5EF4-FFF2-40B4-BE49-F238E27FC236}">
                        <a16:creationId xmlns:a16="http://schemas.microsoft.com/office/drawing/2014/main" id="{822CE35C-9F5E-6B6D-BA5F-DDF0CC998DD0}"/>
                      </a:ext>
                    </a:extLst>
                  </p:cNvPr>
                  <p:cNvSpPr/>
                  <p:nvPr/>
                </p:nvSpPr>
                <p:spPr>
                  <a:xfrm>
                    <a:off x="6858000" y="32918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28" name="Rectangle 327">
                    <a:extLst>
                      <a:ext uri="{FF2B5EF4-FFF2-40B4-BE49-F238E27FC236}">
                        <a16:creationId xmlns:a16="http://schemas.microsoft.com/office/drawing/2014/main" id="{EB1C2C0C-9AFC-2872-AB35-F6C57A336651}"/>
                      </a:ext>
                    </a:extLst>
                  </p:cNvPr>
                  <p:cNvSpPr/>
                  <p:nvPr/>
                </p:nvSpPr>
                <p:spPr>
                  <a:xfrm>
                    <a:off x="7315200" y="31089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29" name="Rectangle 328">
                    <a:extLst>
                      <a:ext uri="{FF2B5EF4-FFF2-40B4-BE49-F238E27FC236}">
                        <a16:creationId xmlns:a16="http://schemas.microsoft.com/office/drawing/2014/main" id="{DBC26872-01AD-4FEC-5320-10C65D443DE5}"/>
                      </a:ext>
                    </a:extLst>
                  </p:cNvPr>
                  <p:cNvSpPr/>
                  <p:nvPr/>
                </p:nvSpPr>
                <p:spPr>
                  <a:xfrm>
                    <a:off x="7315200" y="32918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30" name="Rectangle 329">
                    <a:extLst>
                      <a:ext uri="{FF2B5EF4-FFF2-40B4-BE49-F238E27FC236}">
                        <a16:creationId xmlns:a16="http://schemas.microsoft.com/office/drawing/2014/main" id="{89E8C165-E576-51B5-6C47-3F08FA2BC2E3}"/>
                      </a:ext>
                    </a:extLst>
                  </p:cNvPr>
                  <p:cNvSpPr/>
                  <p:nvPr/>
                </p:nvSpPr>
                <p:spPr>
                  <a:xfrm>
                    <a:off x="72237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31" name="Rectangle 330">
                    <a:extLst>
                      <a:ext uri="{FF2B5EF4-FFF2-40B4-BE49-F238E27FC236}">
                        <a16:creationId xmlns:a16="http://schemas.microsoft.com/office/drawing/2014/main" id="{1CBFC3DC-51B5-4D9E-87D7-62AD61315A84}"/>
                      </a:ext>
                    </a:extLst>
                  </p:cNvPr>
                  <p:cNvSpPr/>
                  <p:nvPr/>
                </p:nvSpPr>
                <p:spPr>
                  <a:xfrm>
                    <a:off x="76809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32" name="Rectangle 331">
                    <a:extLst>
                      <a:ext uri="{FF2B5EF4-FFF2-40B4-BE49-F238E27FC236}">
                        <a16:creationId xmlns:a16="http://schemas.microsoft.com/office/drawing/2014/main" id="{EC68A0ED-FA41-3467-EC81-AE2A4CCA7267}"/>
                      </a:ext>
                    </a:extLst>
                  </p:cNvPr>
                  <p:cNvSpPr/>
                  <p:nvPr/>
                </p:nvSpPr>
                <p:spPr>
                  <a:xfrm>
                    <a:off x="67665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33" name="Rectangle 332">
                    <a:extLst>
                      <a:ext uri="{FF2B5EF4-FFF2-40B4-BE49-F238E27FC236}">
                        <a16:creationId xmlns:a16="http://schemas.microsoft.com/office/drawing/2014/main" id="{E58F86C7-2520-E1E9-BD82-C218577B6CFB}"/>
                      </a:ext>
                    </a:extLst>
                  </p:cNvPr>
                  <p:cNvSpPr/>
                  <p:nvPr/>
                </p:nvSpPr>
                <p:spPr>
                  <a:xfrm>
                    <a:off x="72237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34" name="Rectangle 333">
                    <a:extLst>
                      <a:ext uri="{FF2B5EF4-FFF2-40B4-BE49-F238E27FC236}">
                        <a16:creationId xmlns:a16="http://schemas.microsoft.com/office/drawing/2014/main" id="{7EFBFCDF-DA05-7B81-1BB5-558BDF68C690}"/>
                      </a:ext>
                    </a:extLst>
                  </p:cNvPr>
                  <p:cNvSpPr/>
                  <p:nvPr/>
                </p:nvSpPr>
                <p:spPr>
                  <a:xfrm>
                    <a:off x="76809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35" name="Rectangle 334">
                    <a:extLst>
                      <a:ext uri="{FF2B5EF4-FFF2-40B4-BE49-F238E27FC236}">
                        <a16:creationId xmlns:a16="http://schemas.microsoft.com/office/drawing/2014/main" id="{7EA5E669-07A4-8D9D-8794-43540007CE4D}"/>
                      </a:ext>
                    </a:extLst>
                  </p:cNvPr>
                  <p:cNvSpPr/>
                  <p:nvPr/>
                </p:nvSpPr>
                <p:spPr>
                  <a:xfrm>
                    <a:off x="67665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grpSp>
              <p:nvGrpSpPr>
                <p:cNvPr id="263" name="Group 262">
                  <a:extLst>
                    <a:ext uri="{FF2B5EF4-FFF2-40B4-BE49-F238E27FC236}">
                      <a16:creationId xmlns:a16="http://schemas.microsoft.com/office/drawing/2014/main" id="{317965B9-1DFF-9B58-AF17-BB0285771BEF}"/>
                    </a:ext>
                  </a:extLst>
                </p:cNvPr>
                <p:cNvGrpSpPr/>
                <p:nvPr/>
              </p:nvGrpSpPr>
              <p:grpSpPr>
                <a:xfrm>
                  <a:off x="7772400" y="2466340"/>
                  <a:ext cx="1097280" cy="1097280"/>
                  <a:chOff x="6720840" y="2514600"/>
                  <a:chExt cx="1097280" cy="1097280"/>
                </a:xfrm>
              </p:grpSpPr>
              <p:sp>
                <p:nvSpPr>
                  <p:cNvPr id="268" name="Rectangle 267">
                    <a:extLst>
                      <a:ext uri="{FF2B5EF4-FFF2-40B4-BE49-F238E27FC236}">
                        <a16:creationId xmlns:a16="http://schemas.microsoft.com/office/drawing/2014/main" id="{9FF19468-701E-A919-8A01-23122D0DA1BE}"/>
                      </a:ext>
                    </a:extLst>
                  </p:cNvPr>
                  <p:cNvSpPr/>
                  <p:nvPr/>
                </p:nvSpPr>
                <p:spPr>
                  <a:xfrm>
                    <a:off x="6720840" y="2514600"/>
                    <a:ext cx="1097280" cy="109728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69" name="Straight Connector 268">
                    <a:extLst>
                      <a:ext uri="{FF2B5EF4-FFF2-40B4-BE49-F238E27FC236}">
                        <a16:creationId xmlns:a16="http://schemas.microsoft.com/office/drawing/2014/main" id="{9657FEB3-3AEA-3C15-7ABB-A03F3B14FDD2}"/>
                      </a:ext>
                    </a:extLst>
                  </p:cNvPr>
                  <p:cNvCxnSpPr>
                    <a:cxnSpLocks/>
                    <a:stCxn id="279" idx="2"/>
                    <a:endCxn id="287" idx="0"/>
                  </p:cNvCxnSpPr>
                  <p:nvPr/>
                </p:nvCxnSpPr>
                <p:spPr>
                  <a:xfrm>
                    <a:off x="77266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0" name="Straight Connector 269">
                    <a:extLst>
                      <a:ext uri="{FF2B5EF4-FFF2-40B4-BE49-F238E27FC236}">
                        <a16:creationId xmlns:a16="http://schemas.microsoft.com/office/drawing/2014/main" id="{D5B783A8-BF52-F4F1-BCFB-FA2805041F35}"/>
                      </a:ext>
                    </a:extLst>
                  </p:cNvPr>
                  <p:cNvCxnSpPr>
                    <a:cxnSpLocks/>
                    <a:stCxn id="278" idx="2"/>
                    <a:endCxn id="286" idx="0"/>
                  </p:cNvCxnSpPr>
                  <p:nvPr/>
                </p:nvCxnSpPr>
                <p:spPr>
                  <a:xfrm>
                    <a:off x="72694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1" name="Straight Connector 270">
                    <a:extLst>
                      <a:ext uri="{FF2B5EF4-FFF2-40B4-BE49-F238E27FC236}">
                        <a16:creationId xmlns:a16="http://schemas.microsoft.com/office/drawing/2014/main" id="{457726CB-6893-20B5-FF5F-48435D64CAF0}"/>
                      </a:ext>
                    </a:extLst>
                  </p:cNvPr>
                  <p:cNvCxnSpPr>
                    <a:cxnSpLocks/>
                    <a:stCxn id="280" idx="2"/>
                    <a:endCxn id="288" idx="0"/>
                  </p:cNvCxnSpPr>
                  <p:nvPr/>
                </p:nvCxnSpPr>
                <p:spPr>
                  <a:xfrm>
                    <a:off x="68122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72" name="Rectangle 271">
                    <a:extLst>
                      <a:ext uri="{FF2B5EF4-FFF2-40B4-BE49-F238E27FC236}">
                        <a16:creationId xmlns:a16="http://schemas.microsoft.com/office/drawing/2014/main" id="{4B19BAC9-E5B3-D511-A005-A2B0C583818D}"/>
                      </a:ext>
                    </a:extLst>
                  </p:cNvPr>
                  <p:cNvSpPr/>
                  <p:nvPr/>
                </p:nvSpPr>
                <p:spPr>
                  <a:xfrm>
                    <a:off x="6853381" y="26517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73" name="Straight Connector 272">
                    <a:extLst>
                      <a:ext uri="{FF2B5EF4-FFF2-40B4-BE49-F238E27FC236}">
                        <a16:creationId xmlns:a16="http://schemas.microsoft.com/office/drawing/2014/main" id="{6D6F6977-7557-BC4B-2C17-5F4F5445A726}"/>
                      </a:ext>
                    </a:extLst>
                  </p:cNvPr>
                  <p:cNvCxnSpPr>
                    <a:cxnSpLocks/>
                    <a:stCxn id="291" idx="3"/>
                    <a:endCxn id="290" idx="1"/>
                  </p:cNvCxnSpPr>
                  <p:nvPr/>
                </p:nvCxnSpPr>
                <p:spPr>
                  <a:xfrm>
                    <a:off x="6858000" y="30632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74" name="Rectangle 273">
                    <a:extLst>
                      <a:ext uri="{FF2B5EF4-FFF2-40B4-BE49-F238E27FC236}">
                        <a16:creationId xmlns:a16="http://schemas.microsoft.com/office/drawing/2014/main" id="{303582B4-D56A-88EF-D766-5EA6C204E70C}"/>
                      </a:ext>
                    </a:extLst>
                  </p:cNvPr>
                  <p:cNvSpPr/>
                  <p:nvPr/>
                </p:nvSpPr>
                <p:spPr>
                  <a:xfrm>
                    <a:off x="6853381" y="28346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75" name="Rectangle 274">
                    <a:extLst>
                      <a:ext uri="{FF2B5EF4-FFF2-40B4-BE49-F238E27FC236}">
                        <a16:creationId xmlns:a16="http://schemas.microsoft.com/office/drawing/2014/main" id="{297FFA89-5EFF-CAFF-745C-3B853A6E532D}"/>
                      </a:ext>
                    </a:extLst>
                  </p:cNvPr>
                  <p:cNvSpPr/>
                  <p:nvPr/>
                </p:nvSpPr>
                <p:spPr>
                  <a:xfrm>
                    <a:off x="7315200" y="26517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76" name="Rectangle 275">
                    <a:extLst>
                      <a:ext uri="{FF2B5EF4-FFF2-40B4-BE49-F238E27FC236}">
                        <a16:creationId xmlns:a16="http://schemas.microsoft.com/office/drawing/2014/main" id="{98868274-8B87-1023-057A-1CE9FE65FA76}"/>
                      </a:ext>
                    </a:extLst>
                  </p:cNvPr>
                  <p:cNvSpPr/>
                  <p:nvPr/>
                </p:nvSpPr>
                <p:spPr>
                  <a:xfrm>
                    <a:off x="7315200" y="28346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77" name="Straight Connector 276">
                    <a:extLst>
                      <a:ext uri="{FF2B5EF4-FFF2-40B4-BE49-F238E27FC236}">
                        <a16:creationId xmlns:a16="http://schemas.microsoft.com/office/drawing/2014/main" id="{44578BE0-D530-C53F-B9D4-217E6436AB61}"/>
                      </a:ext>
                    </a:extLst>
                  </p:cNvPr>
                  <p:cNvCxnSpPr>
                    <a:cxnSpLocks/>
                    <a:stCxn id="280" idx="3"/>
                    <a:endCxn id="279" idx="1"/>
                  </p:cNvCxnSpPr>
                  <p:nvPr/>
                </p:nvCxnSpPr>
                <p:spPr>
                  <a:xfrm>
                    <a:off x="6858000" y="26060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78" name="Rectangle 277">
                    <a:extLst>
                      <a:ext uri="{FF2B5EF4-FFF2-40B4-BE49-F238E27FC236}">
                        <a16:creationId xmlns:a16="http://schemas.microsoft.com/office/drawing/2014/main" id="{80FA4A21-09D7-DDC4-A084-8C57AC65686B}"/>
                      </a:ext>
                    </a:extLst>
                  </p:cNvPr>
                  <p:cNvSpPr/>
                  <p:nvPr/>
                </p:nvSpPr>
                <p:spPr>
                  <a:xfrm>
                    <a:off x="72237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79" name="Rectangle 278">
                    <a:extLst>
                      <a:ext uri="{FF2B5EF4-FFF2-40B4-BE49-F238E27FC236}">
                        <a16:creationId xmlns:a16="http://schemas.microsoft.com/office/drawing/2014/main" id="{01F62BA5-B224-1CB7-328A-3EC4D8A6A30E}"/>
                      </a:ext>
                    </a:extLst>
                  </p:cNvPr>
                  <p:cNvSpPr/>
                  <p:nvPr/>
                </p:nvSpPr>
                <p:spPr>
                  <a:xfrm>
                    <a:off x="76809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80" name="Rectangle 279">
                    <a:extLst>
                      <a:ext uri="{FF2B5EF4-FFF2-40B4-BE49-F238E27FC236}">
                        <a16:creationId xmlns:a16="http://schemas.microsoft.com/office/drawing/2014/main" id="{2926ED19-A2BB-439E-6C90-F123B43F62C5}"/>
                      </a:ext>
                    </a:extLst>
                  </p:cNvPr>
                  <p:cNvSpPr/>
                  <p:nvPr/>
                </p:nvSpPr>
                <p:spPr>
                  <a:xfrm>
                    <a:off x="67665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81" name="Rectangle 280">
                    <a:extLst>
                      <a:ext uri="{FF2B5EF4-FFF2-40B4-BE49-F238E27FC236}">
                        <a16:creationId xmlns:a16="http://schemas.microsoft.com/office/drawing/2014/main" id="{58775939-1E81-2EB1-BBEE-54A5E371839D}"/>
                      </a:ext>
                    </a:extLst>
                  </p:cNvPr>
                  <p:cNvSpPr/>
                  <p:nvPr/>
                </p:nvSpPr>
                <p:spPr>
                  <a:xfrm>
                    <a:off x="6858000" y="31089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82" name="Straight Connector 281">
                    <a:extLst>
                      <a:ext uri="{FF2B5EF4-FFF2-40B4-BE49-F238E27FC236}">
                        <a16:creationId xmlns:a16="http://schemas.microsoft.com/office/drawing/2014/main" id="{BBA515BA-4025-A60A-9271-E5B62DC1AD7A}"/>
                      </a:ext>
                    </a:extLst>
                  </p:cNvPr>
                  <p:cNvCxnSpPr>
                    <a:cxnSpLocks/>
                    <a:stCxn id="288" idx="3"/>
                    <a:endCxn id="287" idx="1"/>
                  </p:cNvCxnSpPr>
                  <p:nvPr/>
                </p:nvCxnSpPr>
                <p:spPr>
                  <a:xfrm>
                    <a:off x="6858000" y="35204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83" name="Rectangle 282">
                    <a:extLst>
                      <a:ext uri="{FF2B5EF4-FFF2-40B4-BE49-F238E27FC236}">
                        <a16:creationId xmlns:a16="http://schemas.microsoft.com/office/drawing/2014/main" id="{114BDFE2-26AA-FCAF-0BC5-63B97958409C}"/>
                      </a:ext>
                    </a:extLst>
                  </p:cNvPr>
                  <p:cNvSpPr/>
                  <p:nvPr/>
                </p:nvSpPr>
                <p:spPr>
                  <a:xfrm>
                    <a:off x="6858000" y="32918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84" name="Rectangle 283">
                    <a:extLst>
                      <a:ext uri="{FF2B5EF4-FFF2-40B4-BE49-F238E27FC236}">
                        <a16:creationId xmlns:a16="http://schemas.microsoft.com/office/drawing/2014/main" id="{4DACCE56-A780-FEEB-44A8-EBB520FD5B98}"/>
                      </a:ext>
                    </a:extLst>
                  </p:cNvPr>
                  <p:cNvSpPr/>
                  <p:nvPr/>
                </p:nvSpPr>
                <p:spPr>
                  <a:xfrm>
                    <a:off x="7315200" y="31089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85" name="Rectangle 284">
                    <a:extLst>
                      <a:ext uri="{FF2B5EF4-FFF2-40B4-BE49-F238E27FC236}">
                        <a16:creationId xmlns:a16="http://schemas.microsoft.com/office/drawing/2014/main" id="{7558F37B-34F0-233E-FA62-D1629F5E0B20}"/>
                      </a:ext>
                    </a:extLst>
                  </p:cNvPr>
                  <p:cNvSpPr/>
                  <p:nvPr/>
                </p:nvSpPr>
                <p:spPr>
                  <a:xfrm>
                    <a:off x="7315200" y="32918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86" name="Rectangle 285">
                    <a:extLst>
                      <a:ext uri="{FF2B5EF4-FFF2-40B4-BE49-F238E27FC236}">
                        <a16:creationId xmlns:a16="http://schemas.microsoft.com/office/drawing/2014/main" id="{53B650DB-0054-5CF0-FF85-C81D5EF6715E}"/>
                      </a:ext>
                    </a:extLst>
                  </p:cNvPr>
                  <p:cNvSpPr/>
                  <p:nvPr/>
                </p:nvSpPr>
                <p:spPr>
                  <a:xfrm>
                    <a:off x="72237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87" name="Rectangle 286">
                    <a:extLst>
                      <a:ext uri="{FF2B5EF4-FFF2-40B4-BE49-F238E27FC236}">
                        <a16:creationId xmlns:a16="http://schemas.microsoft.com/office/drawing/2014/main" id="{D54B64EA-65CF-B096-2B94-982D2E0D1848}"/>
                      </a:ext>
                    </a:extLst>
                  </p:cNvPr>
                  <p:cNvSpPr/>
                  <p:nvPr/>
                </p:nvSpPr>
                <p:spPr>
                  <a:xfrm>
                    <a:off x="76809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88" name="Rectangle 287">
                    <a:extLst>
                      <a:ext uri="{FF2B5EF4-FFF2-40B4-BE49-F238E27FC236}">
                        <a16:creationId xmlns:a16="http://schemas.microsoft.com/office/drawing/2014/main" id="{C85448BA-97DB-9E9E-BC37-98A8591B6E8C}"/>
                      </a:ext>
                    </a:extLst>
                  </p:cNvPr>
                  <p:cNvSpPr/>
                  <p:nvPr/>
                </p:nvSpPr>
                <p:spPr>
                  <a:xfrm>
                    <a:off x="67665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89" name="Rectangle 288">
                    <a:extLst>
                      <a:ext uri="{FF2B5EF4-FFF2-40B4-BE49-F238E27FC236}">
                        <a16:creationId xmlns:a16="http://schemas.microsoft.com/office/drawing/2014/main" id="{3225871D-0226-93B7-10D3-AA6E8CA67A79}"/>
                      </a:ext>
                    </a:extLst>
                  </p:cNvPr>
                  <p:cNvSpPr/>
                  <p:nvPr/>
                </p:nvSpPr>
                <p:spPr>
                  <a:xfrm>
                    <a:off x="72237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90" name="Rectangle 289">
                    <a:extLst>
                      <a:ext uri="{FF2B5EF4-FFF2-40B4-BE49-F238E27FC236}">
                        <a16:creationId xmlns:a16="http://schemas.microsoft.com/office/drawing/2014/main" id="{1FCD2D7C-EE12-0513-7699-26BFFD38E59D}"/>
                      </a:ext>
                    </a:extLst>
                  </p:cNvPr>
                  <p:cNvSpPr/>
                  <p:nvPr/>
                </p:nvSpPr>
                <p:spPr>
                  <a:xfrm>
                    <a:off x="76809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91" name="Rectangle 290">
                    <a:extLst>
                      <a:ext uri="{FF2B5EF4-FFF2-40B4-BE49-F238E27FC236}">
                        <a16:creationId xmlns:a16="http://schemas.microsoft.com/office/drawing/2014/main" id="{BD32DF14-502F-0A65-57D7-0D5914B8B7D7}"/>
                      </a:ext>
                    </a:extLst>
                  </p:cNvPr>
                  <p:cNvSpPr/>
                  <p:nvPr/>
                </p:nvSpPr>
                <p:spPr>
                  <a:xfrm>
                    <a:off x="67665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cxnSp>
              <p:nvCxnSpPr>
                <p:cNvPr id="267" name="Straight Arrow Connector 266">
                  <a:extLst>
                    <a:ext uri="{FF2B5EF4-FFF2-40B4-BE49-F238E27FC236}">
                      <a16:creationId xmlns:a16="http://schemas.microsoft.com/office/drawing/2014/main" id="{5BDDF8DD-81A1-6DA8-4D13-C3440A2BB962}"/>
                    </a:ext>
                  </a:extLst>
                </p:cNvPr>
                <p:cNvCxnSpPr>
                  <a:cxnSpLocks/>
                  <a:stCxn id="334" idx="3"/>
                  <a:endCxn id="291" idx="1"/>
                </p:cNvCxnSpPr>
                <p:nvPr/>
              </p:nvCxnSpPr>
              <p:spPr>
                <a:xfrm flipV="1">
                  <a:off x="7452360" y="3014980"/>
                  <a:ext cx="365760" cy="2540"/>
                </a:xfrm>
                <a:prstGeom prst="straightConnector1">
                  <a:avLst/>
                </a:prstGeom>
                <a:ln w="38100">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sp>
            <p:nvSpPr>
              <p:cNvPr id="385" name="TextBox 384">
                <a:extLst>
                  <a:ext uri="{FF2B5EF4-FFF2-40B4-BE49-F238E27FC236}">
                    <a16:creationId xmlns:a16="http://schemas.microsoft.com/office/drawing/2014/main" id="{8CFA0F26-BBB8-EE34-13EB-4BF12DB345FB}"/>
                  </a:ext>
                </a:extLst>
              </p:cNvPr>
              <p:cNvSpPr txBox="1"/>
              <p:nvPr/>
            </p:nvSpPr>
            <p:spPr>
              <a:xfrm>
                <a:off x="731520" y="2880360"/>
                <a:ext cx="637995" cy="246221"/>
              </a:xfrm>
              <a:prstGeom prst="rect">
                <a:avLst/>
              </a:prstGeom>
              <a:solidFill>
                <a:schemeClr val="bg1">
                  <a:alpha val="49000"/>
                </a:schemeClr>
              </a:solidFill>
            </p:spPr>
            <p:txBody>
              <a:bodyPr wrap="none" lIns="0" tIns="0" rIns="0" bIns="0" rtlCol="0" anchor="ctr" anchorCtr="1">
                <a:spAutoFit/>
              </a:bodyPr>
              <a:lstStyle/>
              <a:p>
                <a:pPr algn="l"/>
                <a:r>
                  <a:rPr lang="en-US" sz="1600" b="1"/>
                  <a:t>Server</a:t>
                </a:r>
              </a:p>
            </p:txBody>
          </p:sp>
          <p:sp>
            <p:nvSpPr>
              <p:cNvPr id="386" name="TextBox 385">
                <a:extLst>
                  <a:ext uri="{FF2B5EF4-FFF2-40B4-BE49-F238E27FC236}">
                    <a16:creationId xmlns:a16="http://schemas.microsoft.com/office/drawing/2014/main" id="{30BA6CDC-3072-F5E6-25B2-E20EC28B33F6}"/>
                  </a:ext>
                </a:extLst>
              </p:cNvPr>
              <p:cNvSpPr txBox="1"/>
              <p:nvPr/>
            </p:nvSpPr>
            <p:spPr>
              <a:xfrm>
                <a:off x="2103120" y="2880360"/>
                <a:ext cx="637995" cy="246221"/>
              </a:xfrm>
              <a:prstGeom prst="rect">
                <a:avLst/>
              </a:prstGeom>
              <a:solidFill>
                <a:schemeClr val="bg1">
                  <a:alpha val="49000"/>
                </a:schemeClr>
              </a:solidFill>
            </p:spPr>
            <p:txBody>
              <a:bodyPr wrap="none" lIns="0" tIns="0" rIns="0" bIns="0" rtlCol="0" anchor="ctr" anchorCtr="1">
                <a:spAutoFit/>
              </a:bodyPr>
              <a:lstStyle/>
              <a:p>
                <a:pPr algn="l"/>
                <a:r>
                  <a:rPr lang="en-US" sz="1600" b="1"/>
                  <a:t>Server</a:t>
                </a:r>
              </a:p>
            </p:txBody>
          </p:sp>
        </p:grpSp>
      </p:grpSp>
      <p:grpSp>
        <p:nvGrpSpPr>
          <p:cNvPr id="12" name="Group 11">
            <a:extLst>
              <a:ext uri="{FF2B5EF4-FFF2-40B4-BE49-F238E27FC236}">
                <a16:creationId xmlns:a16="http://schemas.microsoft.com/office/drawing/2014/main" id="{8C84B9A0-D24B-1594-80C0-6CC211D15104}"/>
              </a:ext>
            </a:extLst>
          </p:cNvPr>
          <p:cNvGrpSpPr/>
          <p:nvPr/>
        </p:nvGrpSpPr>
        <p:grpSpPr>
          <a:xfrm>
            <a:off x="6126480" y="1645920"/>
            <a:ext cx="5577840" cy="2194560"/>
            <a:chOff x="6126480" y="1645920"/>
            <a:chExt cx="5577840" cy="2194560"/>
          </a:xfrm>
        </p:grpSpPr>
        <p:sp>
          <p:nvSpPr>
            <p:cNvPr id="337" name="Rectangle 336">
              <a:extLst>
                <a:ext uri="{FF2B5EF4-FFF2-40B4-BE49-F238E27FC236}">
                  <a16:creationId xmlns:a16="http://schemas.microsoft.com/office/drawing/2014/main" id="{FC7E449A-30D6-9B19-B7A3-6EF02983D298}"/>
                </a:ext>
              </a:extLst>
            </p:cNvPr>
            <p:cNvSpPr/>
            <p:nvPr/>
          </p:nvSpPr>
          <p:spPr>
            <a:xfrm>
              <a:off x="6126480" y="1645920"/>
              <a:ext cx="5577840" cy="2194560"/>
            </a:xfrm>
            <a:prstGeom prst="rect">
              <a:avLst/>
            </a:prstGeom>
            <a:solidFill>
              <a:schemeClr val="bg1">
                <a:lumMod val="95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39" name="TextBox 338">
              <a:extLst>
                <a:ext uri="{FF2B5EF4-FFF2-40B4-BE49-F238E27FC236}">
                  <a16:creationId xmlns:a16="http://schemas.microsoft.com/office/drawing/2014/main" id="{72D04F95-7E41-C3A7-847A-AEF31A0C4662}"/>
                </a:ext>
              </a:extLst>
            </p:cNvPr>
            <p:cNvSpPr txBox="1"/>
            <p:nvPr/>
          </p:nvSpPr>
          <p:spPr>
            <a:xfrm>
              <a:off x="6126480" y="1645920"/>
              <a:ext cx="5577840" cy="646331"/>
            </a:xfrm>
            <a:prstGeom prst="rect">
              <a:avLst/>
            </a:prstGeom>
            <a:solidFill>
              <a:schemeClr val="accent1">
                <a:lumMod val="75000"/>
              </a:schemeClr>
            </a:solidFill>
            <a:ln>
              <a:solidFill>
                <a:schemeClr val="accent1">
                  <a:lumMod val="75000"/>
                </a:schemeClr>
              </a:solidFill>
            </a:ln>
          </p:spPr>
          <p:txBody>
            <a:bodyPr wrap="square" rtlCol="0">
              <a:spAutoFit/>
            </a:bodyPr>
            <a:lstStyle/>
            <a:p>
              <a:pPr algn="ctr"/>
              <a:r>
                <a:rPr lang="en-US" sz="2000" b="1">
                  <a:solidFill>
                    <a:schemeClr val="bg1"/>
                  </a:solidFill>
                </a:rPr>
                <a:t>Heterogeneous Computing (Accelerator)</a:t>
              </a:r>
            </a:p>
            <a:p>
              <a:pPr algn="ctr"/>
              <a:r>
                <a:rPr lang="en-US" sz="1600">
                  <a:solidFill>
                    <a:schemeClr val="bg1"/>
                  </a:solidFill>
                </a:rPr>
                <a:t>(Interoperability with low latency &amp; coherency)</a:t>
              </a:r>
            </a:p>
          </p:txBody>
        </p:sp>
        <p:sp>
          <p:nvSpPr>
            <p:cNvPr id="340" name="TextBox 339">
              <a:extLst>
                <a:ext uri="{FF2B5EF4-FFF2-40B4-BE49-F238E27FC236}">
                  <a16:creationId xmlns:a16="http://schemas.microsoft.com/office/drawing/2014/main" id="{446EE122-B6B9-E7CA-765F-F556E3D3CC04}"/>
                </a:ext>
              </a:extLst>
            </p:cNvPr>
            <p:cNvSpPr txBox="1"/>
            <p:nvPr/>
          </p:nvSpPr>
          <p:spPr>
            <a:xfrm>
              <a:off x="8961120" y="2560320"/>
              <a:ext cx="1954381" cy="954107"/>
            </a:xfrm>
            <a:prstGeom prst="rect">
              <a:avLst/>
            </a:prstGeom>
            <a:noFill/>
          </p:spPr>
          <p:txBody>
            <a:bodyPr wrap="none" rtlCol="0">
              <a:spAutoFit/>
            </a:bodyPr>
            <a:lstStyle/>
            <a:p>
              <a:pPr algn="l"/>
              <a:r>
                <a:rPr lang="en-US" sz="1400" b="1"/>
                <a:t>UCIe CXL or PCIe</a:t>
              </a:r>
            </a:p>
            <a:p>
              <a:pPr marL="285750" indent="-285750" algn="l">
                <a:buFont typeface="Arial" panose="020B0604020202020204" pitchFamily="34" charset="0"/>
                <a:buChar char="•"/>
              </a:pPr>
              <a:r>
                <a:rPr lang="en-US" sz="1400"/>
                <a:t>For interoperability</a:t>
              </a:r>
            </a:p>
            <a:p>
              <a:pPr algn="l"/>
              <a:r>
                <a:rPr lang="en-US" sz="1400" b="1"/>
                <a:t>UCIe Streaming</a:t>
              </a:r>
            </a:p>
            <a:p>
              <a:pPr marL="285750" indent="-285750" algn="l">
                <a:buFont typeface="Arial" panose="020B0604020202020204" pitchFamily="34" charset="0"/>
                <a:buChar char="•"/>
              </a:pPr>
              <a:r>
                <a:rPr lang="en-US" sz="1400"/>
                <a:t>CXS or AXI bridge</a:t>
              </a:r>
            </a:p>
          </p:txBody>
        </p:sp>
        <p:grpSp>
          <p:nvGrpSpPr>
            <p:cNvPr id="11" name="Group 10">
              <a:extLst>
                <a:ext uri="{FF2B5EF4-FFF2-40B4-BE49-F238E27FC236}">
                  <a16:creationId xmlns:a16="http://schemas.microsoft.com/office/drawing/2014/main" id="{C7708691-FF80-A515-1700-9BE718819008}"/>
                </a:ext>
              </a:extLst>
            </p:cNvPr>
            <p:cNvGrpSpPr/>
            <p:nvPr/>
          </p:nvGrpSpPr>
          <p:grpSpPr>
            <a:xfrm>
              <a:off x="6217920" y="2423160"/>
              <a:ext cx="2103120" cy="1188720"/>
              <a:chOff x="6217920" y="2423160"/>
              <a:chExt cx="2103120" cy="1188720"/>
            </a:xfrm>
          </p:grpSpPr>
          <p:grpSp>
            <p:nvGrpSpPr>
              <p:cNvPr id="338" name="Group 337">
                <a:extLst>
                  <a:ext uri="{FF2B5EF4-FFF2-40B4-BE49-F238E27FC236}">
                    <a16:creationId xmlns:a16="http://schemas.microsoft.com/office/drawing/2014/main" id="{50DACF04-2595-F161-C325-92A42ED120A6}"/>
                  </a:ext>
                </a:extLst>
              </p:cNvPr>
              <p:cNvGrpSpPr/>
              <p:nvPr/>
            </p:nvGrpSpPr>
            <p:grpSpPr>
              <a:xfrm>
                <a:off x="6217920" y="2423160"/>
                <a:ext cx="2103120" cy="1188720"/>
                <a:chOff x="6355080" y="4800600"/>
                <a:chExt cx="2103120" cy="1188720"/>
              </a:xfrm>
            </p:grpSpPr>
            <p:sp>
              <p:nvSpPr>
                <p:cNvPr id="341" name="Rectangle 340">
                  <a:extLst>
                    <a:ext uri="{FF2B5EF4-FFF2-40B4-BE49-F238E27FC236}">
                      <a16:creationId xmlns:a16="http://schemas.microsoft.com/office/drawing/2014/main" id="{983E9895-25C8-19FB-5B9A-0FCF4D1B20F0}"/>
                    </a:ext>
                  </a:extLst>
                </p:cNvPr>
                <p:cNvSpPr/>
                <p:nvPr/>
              </p:nvSpPr>
              <p:spPr>
                <a:xfrm>
                  <a:off x="6355080" y="4800600"/>
                  <a:ext cx="2103120" cy="11887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nvGrpSpPr>
                <p:cNvPr id="342" name="Group 341">
                  <a:extLst>
                    <a:ext uri="{FF2B5EF4-FFF2-40B4-BE49-F238E27FC236}">
                      <a16:creationId xmlns:a16="http://schemas.microsoft.com/office/drawing/2014/main" id="{DD8EF92B-6871-9238-A935-0F90C0CB0588}"/>
                    </a:ext>
                  </a:extLst>
                </p:cNvPr>
                <p:cNvGrpSpPr/>
                <p:nvPr/>
              </p:nvGrpSpPr>
              <p:grpSpPr>
                <a:xfrm>
                  <a:off x="6400800" y="4846320"/>
                  <a:ext cx="1097280" cy="1097280"/>
                  <a:chOff x="6720840" y="2514600"/>
                  <a:chExt cx="1097280" cy="1097280"/>
                </a:xfrm>
              </p:grpSpPr>
              <p:sp>
                <p:nvSpPr>
                  <p:cNvPr id="361" name="Rectangle 360">
                    <a:extLst>
                      <a:ext uri="{FF2B5EF4-FFF2-40B4-BE49-F238E27FC236}">
                        <a16:creationId xmlns:a16="http://schemas.microsoft.com/office/drawing/2014/main" id="{9586D33E-4924-2B2E-B14F-E49F896E3609}"/>
                      </a:ext>
                    </a:extLst>
                  </p:cNvPr>
                  <p:cNvSpPr/>
                  <p:nvPr/>
                </p:nvSpPr>
                <p:spPr>
                  <a:xfrm>
                    <a:off x="6720840" y="2514600"/>
                    <a:ext cx="1097280" cy="109728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62" name="Straight Connector 361">
                    <a:extLst>
                      <a:ext uri="{FF2B5EF4-FFF2-40B4-BE49-F238E27FC236}">
                        <a16:creationId xmlns:a16="http://schemas.microsoft.com/office/drawing/2014/main" id="{CA5645DA-5DB3-A28E-18BE-870068944867}"/>
                      </a:ext>
                    </a:extLst>
                  </p:cNvPr>
                  <p:cNvCxnSpPr>
                    <a:cxnSpLocks/>
                    <a:stCxn id="372" idx="2"/>
                    <a:endCxn id="380" idx="0"/>
                  </p:cNvCxnSpPr>
                  <p:nvPr/>
                </p:nvCxnSpPr>
                <p:spPr>
                  <a:xfrm>
                    <a:off x="77266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63" name="Straight Connector 362">
                    <a:extLst>
                      <a:ext uri="{FF2B5EF4-FFF2-40B4-BE49-F238E27FC236}">
                        <a16:creationId xmlns:a16="http://schemas.microsoft.com/office/drawing/2014/main" id="{D6486BC7-4216-5384-C334-8C4374A8CFF8}"/>
                      </a:ext>
                    </a:extLst>
                  </p:cNvPr>
                  <p:cNvCxnSpPr>
                    <a:cxnSpLocks/>
                    <a:stCxn id="371" idx="2"/>
                    <a:endCxn id="379" idx="0"/>
                  </p:cNvCxnSpPr>
                  <p:nvPr/>
                </p:nvCxnSpPr>
                <p:spPr>
                  <a:xfrm>
                    <a:off x="72694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64" name="Straight Connector 363">
                    <a:extLst>
                      <a:ext uri="{FF2B5EF4-FFF2-40B4-BE49-F238E27FC236}">
                        <a16:creationId xmlns:a16="http://schemas.microsoft.com/office/drawing/2014/main" id="{357A8C0A-B7E9-656D-442B-95BD0AAEDE9A}"/>
                      </a:ext>
                    </a:extLst>
                  </p:cNvPr>
                  <p:cNvCxnSpPr>
                    <a:cxnSpLocks/>
                    <a:stCxn id="373" idx="2"/>
                    <a:endCxn id="381" idx="0"/>
                  </p:cNvCxnSpPr>
                  <p:nvPr/>
                </p:nvCxnSpPr>
                <p:spPr>
                  <a:xfrm>
                    <a:off x="68122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65" name="Rectangle 364">
                    <a:extLst>
                      <a:ext uri="{FF2B5EF4-FFF2-40B4-BE49-F238E27FC236}">
                        <a16:creationId xmlns:a16="http://schemas.microsoft.com/office/drawing/2014/main" id="{C8004C45-00D9-DB2F-63F3-01C1FD321645}"/>
                      </a:ext>
                    </a:extLst>
                  </p:cNvPr>
                  <p:cNvSpPr/>
                  <p:nvPr/>
                </p:nvSpPr>
                <p:spPr>
                  <a:xfrm>
                    <a:off x="6853381" y="26517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66" name="Straight Connector 365">
                    <a:extLst>
                      <a:ext uri="{FF2B5EF4-FFF2-40B4-BE49-F238E27FC236}">
                        <a16:creationId xmlns:a16="http://schemas.microsoft.com/office/drawing/2014/main" id="{B13009BA-3402-85D8-EAD4-E44E96829461}"/>
                      </a:ext>
                    </a:extLst>
                  </p:cNvPr>
                  <p:cNvCxnSpPr>
                    <a:cxnSpLocks/>
                    <a:stCxn id="384" idx="3"/>
                    <a:endCxn id="383" idx="1"/>
                  </p:cNvCxnSpPr>
                  <p:nvPr/>
                </p:nvCxnSpPr>
                <p:spPr>
                  <a:xfrm>
                    <a:off x="6858000" y="30632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67" name="Rectangle 366">
                    <a:extLst>
                      <a:ext uri="{FF2B5EF4-FFF2-40B4-BE49-F238E27FC236}">
                        <a16:creationId xmlns:a16="http://schemas.microsoft.com/office/drawing/2014/main" id="{6E7F7251-7540-43AA-4974-8FF0EEC9CC73}"/>
                      </a:ext>
                    </a:extLst>
                  </p:cNvPr>
                  <p:cNvSpPr/>
                  <p:nvPr/>
                </p:nvSpPr>
                <p:spPr>
                  <a:xfrm>
                    <a:off x="6853381" y="28346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68" name="Rectangle 367">
                    <a:extLst>
                      <a:ext uri="{FF2B5EF4-FFF2-40B4-BE49-F238E27FC236}">
                        <a16:creationId xmlns:a16="http://schemas.microsoft.com/office/drawing/2014/main" id="{1B8F6045-158A-1B04-BC55-8204DB8A365A}"/>
                      </a:ext>
                    </a:extLst>
                  </p:cNvPr>
                  <p:cNvSpPr/>
                  <p:nvPr/>
                </p:nvSpPr>
                <p:spPr>
                  <a:xfrm>
                    <a:off x="7315200" y="26517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69" name="Rectangle 368">
                    <a:extLst>
                      <a:ext uri="{FF2B5EF4-FFF2-40B4-BE49-F238E27FC236}">
                        <a16:creationId xmlns:a16="http://schemas.microsoft.com/office/drawing/2014/main" id="{782F76A6-A6A1-16CA-1028-BE6DE06242F2}"/>
                      </a:ext>
                    </a:extLst>
                  </p:cNvPr>
                  <p:cNvSpPr/>
                  <p:nvPr/>
                </p:nvSpPr>
                <p:spPr>
                  <a:xfrm>
                    <a:off x="7315200" y="28346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70" name="Straight Connector 369">
                    <a:extLst>
                      <a:ext uri="{FF2B5EF4-FFF2-40B4-BE49-F238E27FC236}">
                        <a16:creationId xmlns:a16="http://schemas.microsoft.com/office/drawing/2014/main" id="{27EDF99E-4A12-7780-4775-B18D03EBA91D}"/>
                      </a:ext>
                    </a:extLst>
                  </p:cNvPr>
                  <p:cNvCxnSpPr>
                    <a:cxnSpLocks/>
                    <a:stCxn id="373" idx="3"/>
                    <a:endCxn id="372" idx="1"/>
                  </p:cNvCxnSpPr>
                  <p:nvPr/>
                </p:nvCxnSpPr>
                <p:spPr>
                  <a:xfrm>
                    <a:off x="6858000" y="26060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71" name="Rectangle 370">
                    <a:extLst>
                      <a:ext uri="{FF2B5EF4-FFF2-40B4-BE49-F238E27FC236}">
                        <a16:creationId xmlns:a16="http://schemas.microsoft.com/office/drawing/2014/main" id="{8980DF38-B342-1361-DA19-3F90565ED3B6}"/>
                      </a:ext>
                    </a:extLst>
                  </p:cNvPr>
                  <p:cNvSpPr/>
                  <p:nvPr/>
                </p:nvSpPr>
                <p:spPr>
                  <a:xfrm>
                    <a:off x="72237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72" name="Rectangle 371">
                    <a:extLst>
                      <a:ext uri="{FF2B5EF4-FFF2-40B4-BE49-F238E27FC236}">
                        <a16:creationId xmlns:a16="http://schemas.microsoft.com/office/drawing/2014/main" id="{FA5443C1-FDF5-111E-2012-05CE2CBBEFE5}"/>
                      </a:ext>
                    </a:extLst>
                  </p:cNvPr>
                  <p:cNvSpPr/>
                  <p:nvPr/>
                </p:nvSpPr>
                <p:spPr>
                  <a:xfrm>
                    <a:off x="76809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73" name="Rectangle 372">
                    <a:extLst>
                      <a:ext uri="{FF2B5EF4-FFF2-40B4-BE49-F238E27FC236}">
                        <a16:creationId xmlns:a16="http://schemas.microsoft.com/office/drawing/2014/main" id="{F8BA57A9-DA85-C2E1-63CA-ACC7AE09A56B}"/>
                      </a:ext>
                    </a:extLst>
                  </p:cNvPr>
                  <p:cNvSpPr/>
                  <p:nvPr/>
                </p:nvSpPr>
                <p:spPr>
                  <a:xfrm>
                    <a:off x="67665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74" name="Rectangle 373">
                    <a:extLst>
                      <a:ext uri="{FF2B5EF4-FFF2-40B4-BE49-F238E27FC236}">
                        <a16:creationId xmlns:a16="http://schemas.microsoft.com/office/drawing/2014/main" id="{9378E629-63B1-E8E9-513E-63E1A5779893}"/>
                      </a:ext>
                    </a:extLst>
                  </p:cNvPr>
                  <p:cNvSpPr/>
                  <p:nvPr/>
                </p:nvSpPr>
                <p:spPr>
                  <a:xfrm>
                    <a:off x="6858000" y="31089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75" name="Straight Connector 374">
                    <a:extLst>
                      <a:ext uri="{FF2B5EF4-FFF2-40B4-BE49-F238E27FC236}">
                        <a16:creationId xmlns:a16="http://schemas.microsoft.com/office/drawing/2014/main" id="{A4555968-ADE4-3CC4-2120-4BFE3396DC6B}"/>
                      </a:ext>
                    </a:extLst>
                  </p:cNvPr>
                  <p:cNvCxnSpPr>
                    <a:cxnSpLocks/>
                    <a:stCxn id="381" idx="3"/>
                    <a:endCxn id="380" idx="1"/>
                  </p:cNvCxnSpPr>
                  <p:nvPr/>
                </p:nvCxnSpPr>
                <p:spPr>
                  <a:xfrm>
                    <a:off x="6858000" y="35204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76" name="Rectangle 375">
                    <a:extLst>
                      <a:ext uri="{FF2B5EF4-FFF2-40B4-BE49-F238E27FC236}">
                        <a16:creationId xmlns:a16="http://schemas.microsoft.com/office/drawing/2014/main" id="{98ECD35F-66B1-20C6-1F8C-A4D60CA31B01}"/>
                      </a:ext>
                    </a:extLst>
                  </p:cNvPr>
                  <p:cNvSpPr/>
                  <p:nvPr/>
                </p:nvSpPr>
                <p:spPr>
                  <a:xfrm>
                    <a:off x="6858000" y="32918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77" name="Rectangle 376">
                    <a:extLst>
                      <a:ext uri="{FF2B5EF4-FFF2-40B4-BE49-F238E27FC236}">
                        <a16:creationId xmlns:a16="http://schemas.microsoft.com/office/drawing/2014/main" id="{932143B3-78E0-9600-1629-748F9885A15C}"/>
                      </a:ext>
                    </a:extLst>
                  </p:cNvPr>
                  <p:cNvSpPr/>
                  <p:nvPr/>
                </p:nvSpPr>
                <p:spPr>
                  <a:xfrm>
                    <a:off x="7315200" y="31089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78" name="Rectangle 377">
                    <a:extLst>
                      <a:ext uri="{FF2B5EF4-FFF2-40B4-BE49-F238E27FC236}">
                        <a16:creationId xmlns:a16="http://schemas.microsoft.com/office/drawing/2014/main" id="{1970AF35-456F-01F1-E090-B8476E07A7D2}"/>
                      </a:ext>
                    </a:extLst>
                  </p:cNvPr>
                  <p:cNvSpPr/>
                  <p:nvPr/>
                </p:nvSpPr>
                <p:spPr>
                  <a:xfrm>
                    <a:off x="7315200" y="32918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79" name="Rectangle 378">
                    <a:extLst>
                      <a:ext uri="{FF2B5EF4-FFF2-40B4-BE49-F238E27FC236}">
                        <a16:creationId xmlns:a16="http://schemas.microsoft.com/office/drawing/2014/main" id="{52B517A7-EC90-8E26-F290-6BCCD6A63815}"/>
                      </a:ext>
                    </a:extLst>
                  </p:cNvPr>
                  <p:cNvSpPr/>
                  <p:nvPr/>
                </p:nvSpPr>
                <p:spPr>
                  <a:xfrm>
                    <a:off x="72237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80" name="Rectangle 379">
                    <a:extLst>
                      <a:ext uri="{FF2B5EF4-FFF2-40B4-BE49-F238E27FC236}">
                        <a16:creationId xmlns:a16="http://schemas.microsoft.com/office/drawing/2014/main" id="{B323BAA6-E71F-EE51-6DD2-0F6E6C74D461}"/>
                      </a:ext>
                    </a:extLst>
                  </p:cNvPr>
                  <p:cNvSpPr/>
                  <p:nvPr/>
                </p:nvSpPr>
                <p:spPr>
                  <a:xfrm>
                    <a:off x="76809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81" name="Rectangle 380">
                    <a:extLst>
                      <a:ext uri="{FF2B5EF4-FFF2-40B4-BE49-F238E27FC236}">
                        <a16:creationId xmlns:a16="http://schemas.microsoft.com/office/drawing/2014/main" id="{7A38713F-6514-4EB1-B072-AFE38EE43526}"/>
                      </a:ext>
                    </a:extLst>
                  </p:cNvPr>
                  <p:cNvSpPr/>
                  <p:nvPr/>
                </p:nvSpPr>
                <p:spPr>
                  <a:xfrm>
                    <a:off x="67665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82" name="Rectangle 381">
                    <a:extLst>
                      <a:ext uri="{FF2B5EF4-FFF2-40B4-BE49-F238E27FC236}">
                        <a16:creationId xmlns:a16="http://schemas.microsoft.com/office/drawing/2014/main" id="{B842E8CF-EBCB-20A5-A213-F8A6813D27A3}"/>
                      </a:ext>
                    </a:extLst>
                  </p:cNvPr>
                  <p:cNvSpPr/>
                  <p:nvPr/>
                </p:nvSpPr>
                <p:spPr>
                  <a:xfrm>
                    <a:off x="72237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83" name="Rectangle 382">
                    <a:extLst>
                      <a:ext uri="{FF2B5EF4-FFF2-40B4-BE49-F238E27FC236}">
                        <a16:creationId xmlns:a16="http://schemas.microsoft.com/office/drawing/2014/main" id="{85F76E25-47FB-79B1-233F-074443E05814}"/>
                      </a:ext>
                    </a:extLst>
                  </p:cNvPr>
                  <p:cNvSpPr/>
                  <p:nvPr/>
                </p:nvSpPr>
                <p:spPr>
                  <a:xfrm>
                    <a:off x="76809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84" name="Rectangle 383">
                    <a:extLst>
                      <a:ext uri="{FF2B5EF4-FFF2-40B4-BE49-F238E27FC236}">
                        <a16:creationId xmlns:a16="http://schemas.microsoft.com/office/drawing/2014/main" id="{901FD470-A37C-14BC-EFB4-CA4B6D39946D}"/>
                      </a:ext>
                    </a:extLst>
                  </p:cNvPr>
                  <p:cNvSpPr/>
                  <p:nvPr/>
                </p:nvSpPr>
                <p:spPr>
                  <a:xfrm>
                    <a:off x="67665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grpSp>
              <p:nvGrpSpPr>
                <p:cNvPr id="343" name="Group 342">
                  <a:extLst>
                    <a:ext uri="{FF2B5EF4-FFF2-40B4-BE49-F238E27FC236}">
                      <a16:creationId xmlns:a16="http://schemas.microsoft.com/office/drawing/2014/main" id="{95288792-520C-1261-E739-1C3E23164A95}"/>
                    </a:ext>
                  </a:extLst>
                </p:cNvPr>
                <p:cNvGrpSpPr/>
                <p:nvPr/>
              </p:nvGrpSpPr>
              <p:grpSpPr>
                <a:xfrm>
                  <a:off x="7772400" y="4846320"/>
                  <a:ext cx="640080" cy="1097280"/>
                  <a:chOff x="7822631" y="4435079"/>
                  <a:chExt cx="640080" cy="1097280"/>
                </a:xfrm>
              </p:grpSpPr>
              <p:sp>
                <p:nvSpPr>
                  <p:cNvPr id="345" name="Rectangle 344">
                    <a:extLst>
                      <a:ext uri="{FF2B5EF4-FFF2-40B4-BE49-F238E27FC236}">
                        <a16:creationId xmlns:a16="http://schemas.microsoft.com/office/drawing/2014/main" id="{82F4F59A-26C4-F5D0-7207-A7F4543FB008}"/>
                      </a:ext>
                    </a:extLst>
                  </p:cNvPr>
                  <p:cNvSpPr/>
                  <p:nvPr/>
                </p:nvSpPr>
                <p:spPr>
                  <a:xfrm>
                    <a:off x="7822631" y="4435079"/>
                    <a:ext cx="640080" cy="109728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46" name="Straight Connector 345">
                    <a:extLst>
                      <a:ext uri="{FF2B5EF4-FFF2-40B4-BE49-F238E27FC236}">
                        <a16:creationId xmlns:a16="http://schemas.microsoft.com/office/drawing/2014/main" id="{BE36013E-705F-4503-EA4A-7055118A9662}"/>
                      </a:ext>
                    </a:extLst>
                  </p:cNvPr>
                  <p:cNvCxnSpPr>
                    <a:cxnSpLocks/>
                    <a:stCxn id="352" idx="2"/>
                    <a:endCxn id="357" idx="0"/>
                  </p:cNvCxnSpPr>
                  <p:nvPr/>
                </p:nvCxnSpPr>
                <p:spPr>
                  <a:xfrm>
                    <a:off x="8371271" y="4572239"/>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47" name="Straight Connector 346">
                    <a:extLst>
                      <a:ext uri="{FF2B5EF4-FFF2-40B4-BE49-F238E27FC236}">
                        <a16:creationId xmlns:a16="http://schemas.microsoft.com/office/drawing/2014/main" id="{161110D0-9F72-503B-CB59-6F43F6E05267}"/>
                      </a:ext>
                    </a:extLst>
                  </p:cNvPr>
                  <p:cNvCxnSpPr>
                    <a:cxnSpLocks/>
                    <a:stCxn id="353" idx="2"/>
                    <a:endCxn id="358" idx="0"/>
                  </p:cNvCxnSpPr>
                  <p:nvPr/>
                </p:nvCxnSpPr>
                <p:spPr>
                  <a:xfrm>
                    <a:off x="7914071" y="4572239"/>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48" name="Rectangle 347">
                    <a:extLst>
                      <a:ext uri="{FF2B5EF4-FFF2-40B4-BE49-F238E27FC236}">
                        <a16:creationId xmlns:a16="http://schemas.microsoft.com/office/drawing/2014/main" id="{23B321B1-9E09-73CB-23C8-C72BC8089406}"/>
                      </a:ext>
                    </a:extLst>
                  </p:cNvPr>
                  <p:cNvSpPr/>
                  <p:nvPr/>
                </p:nvSpPr>
                <p:spPr>
                  <a:xfrm>
                    <a:off x="7955172" y="4572239"/>
                    <a:ext cx="365760" cy="182879"/>
                  </a:xfrm>
                  <a:prstGeom prst="rect">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49" name="Straight Connector 348">
                    <a:extLst>
                      <a:ext uri="{FF2B5EF4-FFF2-40B4-BE49-F238E27FC236}">
                        <a16:creationId xmlns:a16="http://schemas.microsoft.com/office/drawing/2014/main" id="{FCBC8546-014D-44AE-8DD1-C8FD0B408F0B}"/>
                      </a:ext>
                    </a:extLst>
                  </p:cNvPr>
                  <p:cNvCxnSpPr>
                    <a:cxnSpLocks/>
                    <a:stCxn id="360" idx="3"/>
                    <a:endCxn id="359" idx="1"/>
                  </p:cNvCxnSpPr>
                  <p:nvPr/>
                </p:nvCxnSpPr>
                <p:spPr>
                  <a:xfrm>
                    <a:off x="7959791" y="4983719"/>
                    <a:ext cx="3657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50" name="Rectangle 349">
                    <a:extLst>
                      <a:ext uri="{FF2B5EF4-FFF2-40B4-BE49-F238E27FC236}">
                        <a16:creationId xmlns:a16="http://schemas.microsoft.com/office/drawing/2014/main" id="{BA7982C7-F82A-9FAB-6DB3-99AACB45BCF2}"/>
                      </a:ext>
                    </a:extLst>
                  </p:cNvPr>
                  <p:cNvSpPr/>
                  <p:nvPr/>
                </p:nvSpPr>
                <p:spPr>
                  <a:xfrm>
                    <a:off x="7955172" y="4755119"/>
                    <a:ext cx="365760" cy="182879"/>
                  </a:xfrm>
                  <a:prstGeom prst="rect">
                    <a:avLst/>
                  </a:prstGeom>
                  <a:solidFill>
                    <a:schemeClr val="accent4">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351" name="Straight Connector 350">
                    <a:extLst>
                      <a:ext uri="{FF2B5EF4-FFF2-40B4-BE49-F238E27FC236}">
                        <a16:creationId xmlns:a16="http://schemas.microsoft.com/office/drawing/2014/main" id="{3C7E586B-C6D0-17CE-4AC6-AF7B1FDF8EDD}"/>
                      </a:ext>
                    </a:extLst>
                  </p:cNvPr>
                  <p:cNvCxnSpPr>
                    <a:cxnSpLocks/>
                    <a:stCxn id="353" idx="3"/>
                    <a:endCxn id="352" idx="1"/>
                  </p:cNvCxnSpPr>
                  <p:nvPr/>
                </p:nvCxnSpPr>
                <p:spPr>
                  <a:xfrm>
                    <a:off x="7959791" y="4526519"/>
                    <a:ext cx="3657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52" name="Rectangle 351">
                    <a:extLst>
                      <a:ext uri="{FF2B5EF4-FFF2-40B4-BE49-F238E27FC236}">
                        <a16:creationId xmlns:a16="http://schemas.microsoft.com/office/drawing/2014/main" id="{50A0301D-486B-A807-DF38-BA7CCDB76443}"/>
                      </a:ext>
                    </a:extLst>
                  </p:cNvPr>
                  <p:cNvSpPr/>
                  <p:nvPr/>
                </p:nvSpPr>
                <p:spPr>
                  <a:xfrm>
                    <a:off x="8325551" y="44807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53" name="Rectangle 352">
                    <a:extLst>
                      <a:ext uri="{FF2B5EF4-FFF2-40B4-BE49-F238E27FC236}">
                        <a16:creationId xmlns:a16="http://schemas.microsoft.com/office/drawing/2014/main" id="{30BAA8CC-D495-E63F-F307-B6E634590F7D}"/>
                      </a:ext>
                    </a:extLst>
                  </p:cNvPr>
                  <p:cNvSpPr/>
                  <p:nvPr/>
                </p:nvSpPr>
                <p:spPr>
                  <a:xfrm>
                    <a:off x="7868351" y="44807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54" name="Rectangle 353">
                    <a:extLst>
                      <a:ext uri="{FF2B5EF4-FFF2-40B4-BE49-F238E27FC236}">
                        <a16:creationId xmlns:a16="http://schemas.microsoft.com/office/drawing/2014/main" id="{A766270A-DFA4-5317-53C7-23BEB9836FDE}"/>
                      </a:ext>
                    </a:extLst>
                  </p:cNvPr>
                  <p:cNvSpPr/>
                  <p:nvPr/>
                </p:nvSpPr>
                <p:spPr>
                  <a:xfrm>
                    <a:off x="7959791" y="5029439"/>
                    <a:ext cx="365760" cy="182879"/>
                  </a:xfrm>
                  <a:prstGeom prst="rect">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err="1"/>
                  </a:p>
                </p:txBody>
              </p:sp>
              <p:cxnSp>
                <p:nvCxnSpPr>
                  <p:cNvPr id="355" name="Straight Connector 354">
                    <a:extLst>
                      <a:ext uri="{FF2B5EF4-FFF2-40B4-BE49-F238E27FC236}">
                        <a16:creationId xmlns:a16="http://schemas.microsoft.com/office/drawing/2014/main" id="{F55F83F3-F88E-1566-6BB3-DE6DA531F0ED}"/>
                      </a:ext>
                    </a:extLst>
                  </p:cNvPr>
                  <p:cNvCxnSpPr>
                    <a:cxnSpLocks/>
                    <a:stCxn id="358" idx="3"/>
                    <a:endCxn id="357" idx="1"/>
                  </p:cNvCxnSpPr>
                  <p:nvPr/>
                </p:nvCxnSpPr>
                <p:spPr>
                  <a:xfrm>
                    <a:off x="7959791" y="5440919"/>
                    <a:ext cx="3657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56" name="Rectangle 355">
                    <a:extLst>
                      <a:ext uri="{FF2B5EF4-FFF2-40B4-BE49-F238E27FC236}">
                        <a16:creationId xmlns:a16="http://schemas.microsoft.com/office/drawing/2014/main" id="{4CB8A7C1-3264-9AED-C906-AE509142C5A8}"/>
                      </a:ext>
                    </a:extLst>
                  </p:cNvPr>
                  <p:cNvSpPr/>
                  <p:nvPr/>
                </p:nvSpPr>
                <p:spPr>
                  <a:xfrm>
                    <a:off x="7959791" y="5212319"/>
                    <a:ext cx="365760" cy="182879"/>
                  </a:xfrm>
                  <a:prstGeom prst="rect">
                    <a:avLst/>
                  </a:prstGeom>
                  <a:solidFill>
                    <a:schemeClr val="accent4">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err="1"/>
                  </a:p>
                </p:txBody>
              </p:sp>
              <p:sp>
                <p:nvSpPr>
                  <p:cNvPr id="357" name="Rectangle 356">
                    <a:extLst>
                      <a:ext uri="{FF2B5EF4-FFF2-40B4-BE49-F238E27FC236}">
                        <a16:creationId xmlns:a16="http://schemas.microsoft.com/office/drawing/2014/main" id="{73E84272-033B-7C85-484A-65F3DC844534}"/>
                      </a:ext>
                    </a:extLst>
                  </p:cNvPr>
                  <p:cNvSpPr/>
                  <p:nvPr/>
                </p:nvSpPr>
                <p:spPr>
                  <a:xfrm>
                    <a:off x="8325551" y="53951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58" name="Rectangle 357">
                    <a:extLst>
                      <a:ext uri="{FF2B5EF4-FFF2-40B4-BE49-F238E27FC236}">
                        <a16:creationId xmlns:a16="http://schemas.microsoft.com/office/drawing/2014/main" id="{2AA7C276-7009-0DFE-BF17-A28F8C7FA544}"/>
                      </a:ext>
                    </a:extLst>
                  </p:cNvPr>
                  <p:cNvSpPr/>
                  <p:nvPr/>
                </p:nvSpPr>
                <p:spPr>
                  <a:xfrm>
                    <a:off x="7868351" y="53951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59" name="Rectangle 358">
                    <a:extLst>
                      <a:ext uri="{FF2B5EF4-FFF2-40B4-BE49-F238E27FC236}">
                        <a16:creationId xmlns:a16="http://schemas.microsoft.com/office/drawing/2014/main" id="{D2E46B74-E7FF-DC03-9617-0F86BB4B77B7}"/>
                      </a:ext>
                    </a:extLst>
                  </p:cNvPr>
                  <p:cNvSpPr/>
                  <p:nvPr/>
                </p:nvSpPr>
                <p:spPr>
                  <a:xfrm>
                    <a:off x="8325551" y="49379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60" name="Rectangle 359">
                    <a:extLst>
                      <a:ext uri="{FF2B5EF4-FFF2-40B4-BE49-F238E27FC236}">
                        <a16:creationId xmlns:a16="http://schemas.microsoft.com/office/drawing/2014/main" id="{05793642-019F-BDC4-F208-34A563C6C933}"/>
                      </a:ext>
                    </a:extLst>
                  </p:cNvPr>
                  <p:cNvSpPr/>
                  <p:nvPr/>
                </p:nvSpPr>
                <p:spPr>
                  <a:xfrm>
                    <a:off x="7868351" y="49379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cxnSp>
              <p:nvCxnSpPr>
                <p:cNvPr id="344" name="Straight Arrow Connector 343">
                  <a:extLst>
                    <a:ext uri="{FF2B5EF4-FFF2-40B4-BE49-F238E27FC236}">
                      <a16:creationId xmlns:a16="http://schemas.microsoft.com/office/drawing/2014/main" id="{6A98C8D3-82EB-81CB-FD48-C117DF9AEE82}"/>
                    </a:ext>
                  </a:extLst>
                </p:cNvPr>
                <p:cNvCxnSpPr>
                  <a:cxnSpLocks/>
                  <a:stCxn id="383" idx="3"/>
                  <a:endCxn id="360" idx="1"/>
                </p:cNvCxnSpPr>
                <p:nvPr/>
              </p:nvCxnSpPr>
              <p:spPr>
                <a:xfrm>
                  <a:off x="7452360" y="5394960"/>
                  <a:ext cx="365760" cy="0"/>
                </a:xfrm>
                <a:prstGeom prst="straightConnector1">
                  <a:avLst/>
                </a:prstGeom>
                <a:ln w="38100">
                  <a:solidFill>
                    <a:srgbClr val="00B0F0"/>
                  </a:solidFill>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sp>
            <p:nvSpPr>
              <p:cNvPr id="387" name="TextBox 386">
                <a:extLst>
                  <a:ext uri="{FF2B5EF4-FFF2-40B4-BE49-F238E27FC236}">
                    <a16:creationId xmlns:a16="http://schemas.microsoft.com/office/drawing/2014/main" id="{251B0487-6004-93F0-2911-BBCC8071517D}"/>
                  </a:ext>
                </a:extLst>
              </p:cNvPr>
              <p:cNvSpPr txBox="1"/>
              <p:nvPr/>
            </p:nvSpPr>
            <p:spPr>
              <a:xfrm>
                <a:off x="6492240" y="2880360"/>
                <a:ext cx="637995" cy="246221"/>
              </a:xfrm>
              <a:prstGeom prst="rect">
                <a:avLst/>
              </a:prstGeom>
              <a:solidFill>
                <a:schemeClr val="bg1">
                  <a:alpha val="49000"/>
                </a:schemeClr>
              </a:solidFill>
            </p:spPr>
            <p:txBody>
              <a:bodyPr wrap="none" lIns="0" tIns="0" rIns="0" bIns="0" rtlCol="0" anchor="ctr" anchorCtr="1">
                <a:spAutoFit/>
              </a:bodyPr>
              <a:lstStyle/>
              <a:p>
                <a:pPr algn="l"/>
                <a:r>
                  <a:rPr lang="en-US" sz="1600" b="1"/>
                  <a:t>Server</a:t>
                </a:r>
              </a:p>
            </p:txBody>
          </p:sp>
          <p:sp>
            <p:nvSpPr>
              <p:cNvPr id="390" name="TextBox 389">
                <a:extLst>
                  <a:ext uri="{FF2B5EF4-FFF2-40B4-BE49-F238E27FC236}">
                    <a16:creationId xmlns:a16="http://schemas.microsoft.com/office/drawing/2014/main" id="{231A2840-CBE8-3D1A-3CE4-81655F784300}"/>
                  </a:ext>
                </a:extLst>
              </p:cNvPr>
              <p:cNvSpPr txBox="1"/>
              <p:nvPr/>
            </p:nvSpPr>
            <p:spPr>
              <a:xfrm rot="16200000">
                <a:off x="7543800" y="2926080"/>
                <a:ext cx="843180" cy="184666"/>
              </a:xfrm>
              <a:prstGeom prst="rect">
                <a:avLst/>
              </a:prstGeom>
              <a:solidFill>
                <a:schemeClr val="bg1">
                  <a:alpha val="49000"/>
                </a:schemeClr>
              </a:solidFill>
            </p:spPr>
            <p:txBody>
              <a:bodyPr wrap="none" lIns="0" tIns="0" rIns="0" bIns="0" rtlCol="0" anchor="ctr" anchorCtr="1">
                <a:spAutoFit/>
              </a:bodyPr>
              <a:lstStyle/>
              <a:p>
                <a:pPr algn="l"/>
                <a:r>
                  <a:rPr lang="en-US" sz="1200" b="1"/>
                  <a:t>Accelerator</a:t>
                </a:r>
              </a:p>
            </p:txBody>
          </p:sp>
        </p:grpSp>
      </p:grpSp>
      <p:grpSp>
        <p:nvGrpSpPr>
          <p:cNvPr id="5" name="Group 4">
            <a:extLst>
              <a:ext uri="{FF2B5EF4-FFF2-40B4-BE49-F238E27FC236}">
                <a16:creationId xmlns:a16="http://schemas.microsoft.com/office/drawing/2014/main" id="{70E640A0-7E6B-3F1E-3A5A-11C5ED1AFC3B}"/>
              </a:ext>
            </a:extLst>
          </p:cNvPr>
          <p:cNvGrpSpPr/>
          <p:nvPr/>
        </p:nvGrpSpPr>
        <p:grpSpPr>
          <a:xfrm>
            <a:off x="6126480" y="4024199"/>
            <a:ext cx="5577840" cy="2194560"/>
            <a:chOff x="6126480" y="4024199"/>
            <a:chExt cx="5577840" cy="2194560"/>
          </a:xfrm>
        </p:grpSpPr>
        <p:sp>
          <p:nvSpPr>
            <p:cNvPr id="309" name="Rectangle 308">
              <a:extLst>
                <a:ext uri="{FF2B5EF4-FFF2-40B4-BE49-F238E27FC236}">
                  <a16:creationId xmlns:a16="http://schemas.microsoft.com/office/drawing/2014/main" id="{6B2DE8FE-02D1-FAC5-9298-2ABA502197B6}"/>
                </a:ext>
              </a:extLst>
            </p:cNvPr>
            <p:cNvSpPr/>
            <p:nvPr/>
          </p:nvSpPr>
          <p:spPr>
            <a:xfrm>
              <a:off x="6126480" y="4024199"/>
              <a:ext cx="5577840" cy="2194560"/>
            </a:xfrm>
            <a:prstGeom prst="rect">
              <a:avLst/>
            </a:prstGeom>
            <a:solidFill>
              <a:schemeClr val="bg1">
                <a:lumMod val="95000"/>
              </a:schemeClr>
            </a:solidFill>
            <a:ln w="38100">
              <a:solidFill>
                <a:srgbClr val="FFB71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10" name="TextBox 309">
              <a:extLst>
                <a:ext uri="{FF2B5EF4-FFF2-40B4-BE49-F238E27FC236}">
                  <a16:creationId xmlns:a16="http://schemas.microsoft.com/office/drawing/2014/main" id="{33DBC01B-3BDA-2599-79C4-A58A4FFC02F3}"/>
                </a:ext>
              </a:extLst>
            </p:cNvPr>
            <p:cNvSpPr txBox="1"/>
            <p:nvPr/>
          </p:nvSpPr>
          <p:spPr>
            <a:xfrm>
              <a:off x="6126480" y="4027275"/>
              <a:ext cx="5577840" cy="646331"/>
            </a:xfrm>
            <a:prstGeom prst="rect">
              <a:avLst/>
            </a:prstGeom>
            <a:solidFill>
              <a:srgbClr val="FFC000"/>
            </a:solidFill>
            <a:ln>
              <a:solidFill>
                <a:srgbClr val="FFB718"/>
              </a:solidFill>
            </a:ln>
          </p:spPr>
          <p:txBody>
            <a:bodyPr wrap="square" rtlCol="0">
              <a:spAutoFit/>
            </a:bodyPr>
            <a:lstStyle/>
            <a:p>
              <a:pPr algn="ctr"/>
              <a:r>
                <a:rPr lang="en-US" sz="2000" b="1">
                  <a:solidFill>
                    <a:schemeClr val="bg1"/>
                  </a:solidFill>
                </a:rPr>
                <a:t>Resource Aggregation (Pooling) w/</a:t>
              </a:r>
              <a:r>
                <a:rPr lang="en-US" sz="2000" b="1" err="1">
                  <a:solidFill>
                    <a:schemeClr val="bg1"/>
                  </a:solidFill>
                </a:rPr>
                <a:t>Retimer</a:t>
              </a:r>
              <a:r>
                <a:rPr lang="en-US" sz="2000" b="1">
                  <a:solidFill>
                    <a:schemeClr val="bg1"/>
                  </a:solidFill>
                </a:rPr>
                <a:t> </a:t>
              </a:r>
            </a:p>
            <a:p>
              <a:pPr algn="ctr"/>
              <a:r>
                <a:rPr lang="en-US" sz="1600">
                  <a:solidFill>
                    <a:schemeClr val="bg1"/>
                  </a:solidFill>
                </a:rPr>
                <a:t>(Rack-to-Rack with low latency)</a:t>
              </a:r>
            </a:p>
          </p:txBody>
        </p:sp>
        <p:sp>
          <p:nvSpPr>
            <p:cNvPr id="311" name="TextBox 310">
              <a:extLst>
                <a:ext uri="{FF2B5EF4-FFF2-40B4-BE49-F238E27FC236}">
                  <a16:creationId xmlns:a16="http://schemas.microsoft.com/office/drawing/2014/main" id="{EC20364C-615C-9BB9-03E9-636247F26F93}"/>
                </a:ext>
              </a:extLst>
            </p:cNvPr>
            <p:cNvSpPr txBox="1"/>
            <p:nvPr/>
          </p:nvSpPr>
          <p:spPr>
            <a:xfrm>
              <a:off x="9875520" y="4938599"/>
              <a:ext cx="1776384" cy="954107"/>
            </a:xfrm>
            <a:prstGeom prst="rect">
              <a:avLst/>
            </a:prstGeom>
            <a:noFill/>
          </p:spPr>
          <p:txBody>
            <a:bodyPr wrap="none" rtlCol="0">
              <a:spAutoFit/>
            </a:bodyPr>
            <a:lstStyle/>
            <a:p>
              <a:pPr algn="l"/>
              <a:r>
                <a:rPr lang="en-US" sz="1400" b="1"/>
                <a:t>UCIe CXL or PCIe6</a:t>
              </a:r>
            </a:p>
            <a:p>
              <a:pPr marL="285750" indent="-285750" algn="l">
                <a:buFont typeface="Arial" panose="020B0604020202020204" pitchFamily="34" charset="0"/>
                <a:buChar char="•"/>
              </a:pPr>
              <a:r>
                <a:rPr lang="en-US" sz="1400"/>
                <a:t>For Aggregation</a:t>
              </a:r>
            </a:p>
            <a:p>
              <a:pPr algn="l"/>
              <a:r>
                <a:rPr lang="en-US" sz="1400" b="1"/>
                <a:t>UCIe Streaming</a:t>
              </a:r>
            </a:p>
            <a:p>
              <a:pPr marL="285750" indent="-285750" algn="l">
                <a:buFont typeface="Arial" panose="020B0604020202020204" pitchFamily="34" charset="0"/>
                <a:buChar char="•"/>
              </a:pPr>
              <a:r>
                <a:rPr lang="en-US" sz="1400"/>
                <a:t>For CPO / Eth.</a:t>
              </a:r>
            </a:p>
          </p:txBody>
        </p:sp>
        <p:grpSp>
          <p:nvGrpSpPr>
            <p:cNvPr id="13" name="Group 12">
              <a:extLst>
                <a:ext uri="{FF2B5EF4-FFF2-40B4-BE49-F238E27FC236}">
                  <a16:creationId xmlns:a16="http://schemas.microsoft.com/office/drawing/2014/main" id="{4FFF02BA-EBF5-8E91-5982-2957F97D270F}"/>
                </a:ext>
              </a:extLst>
            </p:cNvPr>
            <p:cNvGrpSpPr/>
            <p:nvPr/>
          </p:nvGrpSpPr>
          <p:grpSpPr>
            <a:xfrm>
              <a:off x="6217920" y="4801439"/>
              <a:ext cx="3657600" cy="1188720"/>
              <a:chOff x="6217920" y="4801439"/>
              <a:chExt cx="3657600" cy="1188720"/>
            </a:xfrm>
          </p:grpSpPr>
          <p:grpSp>
            <p:nvGrpSpPr>
              <p:cNvPr id="35" name="Group 34">
                <a:extLst>
                  <a:ext uri="{FF2B5EF4-FFF2-40B4-BE49-F238E27FC236}">
                    <a16:creationId xmlns:a16="http://schemas.microsoft.com/office/drawing/2014/main" id="{51F982EE-919C-FEE5-EAD5-E204E4F3ABE9}"/>
                  </a:ext>
                </a:extLst>
              </p:cNvPr>
              <p:cNvGrpSpPr/>
              <p:nvPr/>
            </p:nvGrpSpPr>
            <p:grpSpPr>
              <a:xfrm>
                <a:off x="6217920" y="4801439"/>
                <a:ext cx="3657600" cy="1188720"/>
                <a:chOff x="457200" y="4800600"/>
                <a:chExt cx="3657600" cy="1188720"/>
              </a:xfrm>
            </p:grpSpPr>
            <p:grpSp>
              <p:nvGrpSpPr>
                <p:cNvPr id="32" name="Group 31">
                  <a:extLst>
                    <a:ext uri="{FF2B5EF4-FFF2-40B4-BE49-F238E27FC236}">
                      <a16:creationId xmlns:a16="http://schemas.microsoft.com/office/drawing/2014/main" id="{C2F0DEC9-A6CD-D89C-F981-BC4842413FEB}"/>
                    </a:ext>
                  </a:extLst>
                </p:cNvPr>
                <p:cNvGrpSpPr/>
                <p:nvPr/>
              </p:nvGrpSpPr>
              <p:grpSpPr>
                <a:xfrm>
                  <a:off x="457200" y="4800600"/>
                  <a:ext cx="1828800" cy="1188720"/>
                  <a:chOff x="594360" y="4800600"/>
                  <a:chExt cx="1828800" cy="1188720"/>
                </a:xfrm>
              </p:grpSpPr>
              <p:sp>
                <p:nvSpPr>
                  <p:cNvPr id="227" name="Rectangle 226">
                    <a:extLst>
                      <a:ext uri="{FF2B5EF4-FFF2-40B4-BE49-F238E27FC236}">
                        <a16:creationId xmlns:a16="http://schemas.microsoft.com/office/drawing/2014/main" id="{CB4B71CC-09B8-F4D6-187A-746E8524EF13}"/>
                      </a:ext>
                    </a:extLst>
                  </p:cNvPr>
                  <p:cNvSpPr/>
                  <p:nvPr/>
                </p:nvSpPr>
                <p:spPr>
                  <a:xfrm>
                    <a:off x="594360" y="4800600"/>
                    <a:ext cx="1828800" cy="11887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nvGrpSpPr>
                  <p:cNvPr id="228" name="Group 227">
                    <a:extLst>
                      <a:ext uri="{FF2B5EF4-FFF2-40B4-BE49-F238E27FC236}">
                        <a16:creationId xmlns:a16="http://schemas.microsoft.com/office/drawing/2014/main" id="{29182679-C93F-6D2C-52CF-41358D30F5A8}"/>
                      </a:ext>
                    </a:extLst>
                  </p:cNvPr>
                  <p:cNvGrpSpPr/>
                  <p:nvPr/>
                </p:nvGrpSpPr>
                <p:grpSpPr>
                  <a:xfrm>
                    <a:off x="640080" y="4846320"/>
                    <a:ext cx="1097280" cy="1097280"/>
                    <a:chOff x="6720840" y="2514600"/>
                    <a:chExt cx="1097280" cy="1097280"/>
                  </a:xfrm>
                </p:grpSpPr>
                <p:sp>
                  <p:nvSpPr>
                    <p:cNvPr id="237" name="Rectangle 236">
                      <a:extLst>
                        <a:ext uri="{FF2B5EF4-FFF2-40B4-BE49-F238E27FC236}">
                          <a16:creationId xmlns:a16="http://schemas.microsoft.com/office/drawing/2014/main" id="{E1E13508-9EF1-7FC1-76CE-9440FBDD08B2}"/>
                        </a:ext>
                      </a:extLst>
                    </p:cNvPr>
                    <p:cNvSpPr/>
                    <p:nvPr/>
                  </p:nvSpPr>
                  <p:spPr>
                    <a:xfrm>
                      <a:off x="6720840" y="2514600"/>
                      <a:ext cx="1097280" cy="109728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38" name="Straight Connector 237">
                      <a:extLst>
                        <a:ext uri="{FF2B5EF4-FFF2-40B4-BE49-F238E27FC236}">
                          <a16:creationId xmlns:a16="http://schemas.microsoft.com/office/drawing/2014/main" id="{49DF8780-63DE-5039-5EED-7B61574249FA}"/>
                        </a:ext>
                      </a:extLst>
                    </p:cNvPr>
                    <p:cNvCxnSpPr>
                      <a:cxnSpLocks/>
                      <a:stCxn id="248" idx="2"/>
                      <a:endCxn id="256" idx="0"/>
                    </p:cNvCxnSpPr>
                    <p:nvPr/>
                  </p:nvCxnSpPr>
                  <p:spPr>
                    <a:xfrm>
                      <a:off x="77266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39" name="Straight Connector 238">
                      <a:extLst>
                        <a:ext uri="{FF2B5EF4-FFF2-40B4-BE49-F238E27FC236}">
                          <a16:creationId xmlns:a16="http://schemas.microsoft.com/office/drawing/2014/main" id="{F926C215-87DE-B86F-B64B-4834FF225840}"/>
                        </a:ext>
                      </a:extLst>
                    </p:cNvPr>
                    <p:cNvCxnSpPr>
                      <a:cxnSpLocks/>
                      <a:stCxn id="247" idx="2"/>
                      <a:endCxn id="255" idx="0"/>
                    </p:cNvCxnSpPr>
                    <p:nvPr/>
                  </p:nvCxnSpPr>
                  <p:spPr>
                    <a:xfrm>
                      <a:off x="72694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40" name="Straight Connector 239">
                      <a:extLst>
                        <a:ext uri="{FF2B5EF4-FFF2-40B4-BE49-F238E27FC236}">
                          <a16:creationId xmlns:a16="http://schemas.microsoft.com/office/drawing/2014/main" id="{5F988712-9196-3391-359A-849399EF81E7}"/>
                        </a:ext>
                      </a:extLst>
                    </p:cNvPr>
                    <p:cNvCxnSpPr>
                      <a:cxnSpLocks/>
                      <a:stCxn id="249" idx="2"/>
                      <a:endCxn id="257" idx="0"/>
                    </p:cNvCxnSpPr>
                    <p:nvPr/>
                  </p:nvCxnSpPr>
                  <p:spPr>
                    <a:xfrm>
                      <a:off x="68122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41" name="Rectangle 240">
                      <a:extLst>
                        <a:ext uri="{FF2B5EF4-FFF2-40B4-BE49-F238E27FC236}">
                          <a16:creationId xmlns:a16="http://schemas.microsoft.com/office/drawing/2014/main" id="{0CB2939B-FD08-C04A-CF4F-5A6566251B85}"/>
                        </a:ext>
                      </a:extLst>
                    </p:cNvPr>
                    <p:cNvSpPr/>
                    <p:nvPr/>
                  </p:nvSpPr>
                  <p:spPr>
                    <a:xfrm>
                      <a:off x="6853381" y="26517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42" name="Straight Connector 241">
                      <a:extLst>
                        <a:ext uri="{FF2B5EF4-FFF2-40B4-BE49-F238E27FC236}">
                          <a16:creationId xmlns:a16="http://schemas.microsoft.com/office/drawing/2014/main" id="{2CE93F59-80AA-DD9C-1904-99FD01B72235}"/>
                        </a:ext>
                      </a:extLst>
                    </p:cNvPr>
                    <p:cNvCxnSpPr>
                      <a:cxnSpLocks/>
                      <a:stCxn id="260" idx="3"/>
                      <a:endCxn id="259" idx="1"/>
                    </p:cNvCxnSpPr>
                    <p:nvPr/>
                  </p:nvCxnSpPr>
                  <p:spPr>
                    <a:xfrm>
                      <a:off x="6858000" y="30632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43" name="Rectangle 242">
                      <a:extLst>
                        <a:ext uri="{FF2B5EF4-FFF2-40B4-BE49-F238E27FC236}">
                          <a16:creationId xmlns:a16="http://schemas.microsoft.com/office/drawing/2014/main" id="{BE503F4F-8B77-C297-644E-AF43F9F39783}"/>
                        </a:ext>
                      </a:extLst>
                    </p:cNvPr>
                    <p:cNvSpPr/>
                    <p:nvPr/>
                  </p:nvSpPr>
                  <p:spPr>
                    <a:xfrm>
                      <a:off x="6853381" y="28346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44" name="Rectangle 243">
                      <a:extLst>
                        <a:ext uri="{FF2B5EF4-FFF2-40B4-BE49-F238E27FC236}">
                          <a16:creationId xmlns:a16="http://schemas.microsoft.com/office/drawing/2014/main" id="{358B7152-0D15-829F-DF88-BACBC1A30A34}"/>
                        </a:ext>
                      </a:extLst>
                    </p:cNvPr>
                    <p:cNvSpPr/>
                    <p:nvPr/>
                  </p:nvSpPr>
                  <p:spPr>
                    <a:xfrm>
                      <a:off x="7315200" y="26517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45" name="Rectangle 244">
                      <a:extLst>
                        <a:ext uri="{FF2B5EF4-FFF2-40B4-BE49-F238E27FC236}">
                          <a16:creationId xmlns:a16="http://schemas.microsoft.com/office/drawing/2014/main" id="{177DF64F-1F09-543E-D9FA-68368ADE47C6}"/>
                        </a:ext>
                      </a:extLst>
                    </p:cNvPr>
                    <p:cNvSpPr/>
                    <p:nvPr/>
                  </p:nvSpPr>
                  <p:spPr>
                    <a:xfrm>
                      <a:off x="7315200" y="28346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46" name="Straight Connector 245">
                      <a:extLst>
                        <a:ext uri="{FF2B5EF4-FFF2-40B4-BE49-F238E27FC236}">
                          <a16:creationId xmlns:a16="http://schemas.microsoft.com/office/drawing/2014/main" id="{6E8B6D13-B42B-2CC8-8296-C07701DF70EB}"/>
                        </a:ext>
                      </a:extLst>
                    </p:cNvPr>
                    <p:cNvCxnSpPr>
                      <a:cxnSpLocks/>
                      <a:stCxn id="249" idx="3"/>
                      <a:endCxn id="248" idx="1"/>
                    </p:cNvCxnSpPr>
                    <p:nvPr/>
                  </p:nvCxnSpPr>
                  <p:spPr>
                    <a:xfrm>
                      <a:off x="6858000" y="26060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47" name="Rectangle 246">
                      <a:extLst>
                        <a:ext uri="{FF2B5EF4-FFF2-40B4-BE49-F238E27FC236}">
                          <a16:creationId xmlns:a16="http://schemas.microsoft.com/office/drawing/2014/main" id="{F9707271-3CFE-9BBC-F42B-BFC6B484D10B}"/>
                        </a:ext>
                      </a:extLst>
                    </p:cNvPr>
                    <p:cNvSpPr/>
                    <p:nvPr/>
                  </p:nvSpPr>
                  <p:spPr>
                    <a:xfrm>
                      <a:off x="72237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48" name="Rectangle 247">
                      <a:extLst>
                        <a:ext uri="{FF2B5EF4-FFF2-40B4-BE49-F238E27FC236}">
                          <a16:creationId xmlns:a16="http://schemas.microsoft.com/office/drawing/2014/main" id="{5581D779-D482-B5BC-6A98-1B7672B1615E}"/>
                        </a:ext>
                      </a:extLst>
                    </p:cNvPr>
                    <p:cNvSpPr/>
                    <p:nvPr/>
                  </p:nvSpPr>
                  <p:spPr>
                    <a:xfrm>
                      <a:off x="76809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49" name="Rectangle 248">
                      <a:extLst>
                        <a:ext uri="{FF2B5EF4-FFF2-40B4-BE49-F238E27FC236}">
                          <a16:creationId xmlns:a16="http://schemas.microsoft.com/office/drawing/2014/main" id="{C442AEDC-52EF-CAAE-9861-4DBE2FE21D1F}"/>
                        </a:ext>
                      </a:extLst>
                    </p:cNvPr>
                    <p:cNvSpPr/>
                    <p:nvPr/>
                  </p:nvSpPr>
                  <p:spPr>
                    <a:xfrm>
                      <a:off x="67665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50" name="Rectangle 249">
                      <a:extLst>
                        <a:ext uri="{FF2B5EF4-FFF2-40B4-BE49-F238E27FC236}">
                          <a16:creationId xmlns:a16="http://schemas.microsoft.com/office/drawing/2014/main" id="{73DE42DD-A13F-0271-92B0-146E1FC59C8F}"/>
                        </a:ext>
                      </a:extLst>
                    </p:cNvPr>
                    <p:cNvSpPr/>
                    <p:nvPr/>
                  </p:nvSpPr>
                  <p:spPr>
                    <a:xfrm>
                      <a:off x="6858000" y="31089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51" name="Straight Connector 250">
                      <a:extLst>
                        <a:ext uri="{FF2B5EF4-FFF2-40B4-BE49-F238E27FC236}">
                          <a16:creationId xmlns:a16="http://schemas.microsoft.com/office/drawing/2014/main" id="{FE8A2B39-2A49-1694-9620-D23FED20CC87}"/>
                        </a:ext>
                      </a:extLst>
                    </p:cNvPr>
                    <p:cNvCxnSpPr>
                      <a:cxnSpLocks/>
                      <a:stCxn id="257" idx="3"/>
                      <a:endCxn id="256" idx="1"/>
                    </p:cNvCxnSpPr>
                    <p:nvPr/>
                  </p:nvCxnSpPr>
                  <p:spPr>
                    <a:xfrm>
                      <a:off x="6858000" y="35204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52" name="Rectangle 251">
                      <a:extLst>
                        <a:ext uri="{FF2B5EF4-FFF2-40B4-BE49-F238E27FC236}">
                          <a16:creationId xmlns:a16="http://schemas.microsoft.com/office/drawing/2014/main" id="{EC96C651-64FC-E7B3-27C9-16AF13B3EEEB}"/>
                        </a:ext>
                      </a:extLst>
                    </p:cNvPr>
                    <p:cNvSpPr/>
                    <p:nvPr/>
                  </p:nvSpPr>
                  <p:spPr>
                    <a:xfrm>
                      <a:off x="6858000" y="32918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53" name="Rectangle 252">
                      <a:extLst>
                        <a:ext uri="{FF2B5EF4-FFF2-40B4-BE49-F238E27FC236}">
                          <a16:creationId xmlns:a16="http://schemas.microsoft.com/office/drawing/2014/main" id="{853E7EB6-4EE8-B755-FB7B-FB6DCB03C236}"/>
                        </a:ext>
                      </a:extLst>
                    </p:cNvPr>
                    <p:cNvSpPr/>
                    <p:nvPr/>
                  </p:nvSpPr>
                  <p:spPr>
                    <a:xfrm>
                      <a:off x="7315200" y="31089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54" name="Rectangle 253">
                      <a:extLst>
                        <a:ext uri="{FF2B5EF4-FFF2-40B4-BE49-F238E27FC236}">
                          <a16:creationId xmlns:a16="http://schemas.microsoft.com/office/drawing/2014/main" id="{0D761351-0333-3E1B-7C28-3F268ECA5EB7}"/>
                        </a:ext>
                      </a:extLst>
                    </p:cNvPr>
                    <p:cNvSpPr/>
                    <p:nvPr/>
                  </p:nvSpPr>
                  <p:spPr>
                    <a:xfrm>
                      <a:off x="7315200" y="32918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55" name="Rectangle 254">
                      <a:extLst>
                        <a:ext uri="{FF2B5EF4-FFF2-40B4-BE49-F238E27FC236}">
                          <a16:creationId xmlns:a16="http://schemas.microsoft.com/office/drawing/2014/main" id="{11A8D6F6-502C-10DC-1BD0-1C8C0AB2EE43}"/>
                        </a:ext>
                      </a:extLst>
                    </p:cNvPr>
                    <p:cNvSpPr/>
                    <p:nvPr/>
                  </p:nvSpPr>
                  <p:spPr>
                    <a:xfrm>
                      <a:off x="72237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56" name="Rectangle 255">
                      <a:extLst>
                        <a:ext uri="{FF2B5EF4-FFF2-40B4-BE49-F238E27FC236}">
                          <a16:creationId xmlns:a16="http://schemas.microsoft.com/office/drawing/2014/main" id="{1F8B3301-7A51-2997-7F6E-BB1CA590F3DB}"/>
                        </a:ext>
                      </a:extLst>
                    </p:cNvPr>
                    <p:cNvSpPr/>
                    <p:nvPr/>
                  </p:nvSpPr>
                  <p:spPr>
                    <a:xfrm>
                      <a:off x="76809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57" name="Rectangle 256">
                      <a:extLst>
                        <a:ext uri="{FF2B5EF4-FFF2-40B4-BE49-F238E27FC236}">
                          <a16:creationId xmlns:a16="http://schemas.microsoft.com/office/drawing/2014/main" id="{ADA0045C-E9C6-0E51-BDD4-76DB2DF804AF}"/>
                        </a:ext>
                      </a:extLst>
                    </p:cNvPr>
                    <p:cNvSpPr/>
                    <p:nvPr/>
                  </p:nvSpPr>
                  <p:spPr>
                    <a:xfrm>
                      <a:off x="67665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58" name="Rectangle 257">
                      <a:extLst>
                        <a:ext uri="{FF2B5EF4-FFF2-40B4-BE49-F238E27FC236}">
                          <a16:creationId xmlns:a16="http://schemas.microsoft.com/office/drawing/2014/main" id="{932C8884-00FC-BF5F-1238-7E905AD72D11}"/>
                        </a:ext>
                      </a:extLst>
                    </p:cNvPr>
                    <p:cNvSpPr/>
                    <p:nvPr/>
                  </p:nvSpPr>
                  <p:spPr>
                    <a:xfrm>
                      <a:off x="72237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59" name="Rectangle 258">
                      <a:extLst>
                        <a:ext uri="{FF2B5EF4-FFF2-40B4-BE49-F238E27FC236}">
                          <a16:creationId xmlns:a16="http://schemas.microsoft.com/office/drawing/2014/main" id="{CCFB120C-BB81-2EB8-3DFD-5FB9F43742B1}"/>
                        </a:ext>
                      </a:extLst>
                    </p:cNvPr>
                    <p:cNvSpPr/>
                    <p:nvPr/>
                  </p:nvSpPr>
                  <p:spPr>
                    <a:xfrm>
                      <a:off x="76809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60" name="Rectangle 259">
                      <a:extLst>
                        <a:ext uri="{FF2B5EF4-FFF2-40B4-BE49-F238E27FC236}">
                          <a16:creationId xmlns:a16="http://schemas.microsoft.com/office/drawing/2014/main" id="{EA69DEDC-9418-2D30-1BD1-827B791F20EC}"/>
                        </a:ext>
                      </a:extLst>
                    </p:cNvPr>
                    <p:cNvSpPr/>
                    <p:nvPr/>
                  </p:nvSpPr>
                  <p:spPr>
                    <a:xfrm>
                      <a:off x="67665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grpSp>
                <p:nvGrpSpPr>
                  <p:cNvPr id="27" name="Group 26">
                    <a:extLst>
                      <a:ext uri="{FF2B5EF4-FFF2-40B4-BE49-F238E27FC236}">
                        <a16:creationId xmlns:a16="http://schemas.microsoft.com/office/drawing/2014/main" id="{7550E530-AA73-2BDF-4D0C-3ED37050EB53}"/>
                      </a:ext>
                    </a:extLst>
                  </p:cNvPr>
                  <p:cNvGrpSpPr/>
                  <p:nvPr/>
                </p:nvGrpSpPr>
                <p:grpSpPr>
                  <a:xfrm>
                    <a:off x="2011680" y="5120640"/>
                    <a:ext cx="365760" cy="548640"/>
                    <a:chOff x="2011680" y="5120640"/>
                    <a:chExt cx="365760" cy="548640"/>
                  </a:xfrm>
                </p:grpSpPr>
                <p:sp>
                  <p:nvSpPr>
                    <p:cNvPr id="229" name="Rectangle 228">
                      <a:extLst>
                        <a:ext uri="{FF2B5EF4-FFF2-40B4-BE49-F238E27FC236}">
                          <a16:creationId xmlns:a16="http://schemas.microsoft.com/office/drawing/2014/main" id="{F8579056-FF4F-6D1A-2315-58A385C24462}"/>
                        </a:ext>
                      </a:extLst>
                    </p:cNvPr>
                    <p:cNvSpPr/>
                    <p:nvPr/>
                  </p:nvSpPr>
                  <p:spPr>
                    <a:xfrm>
                      <a:off x="2011680" y="5120640"/>
                      <a:ext cx="365760" cy="54864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32" name="Rectangle 231">
                      <a:extLst>
                        <a:ext uri="{FF2B5EF4-FFF2-40B4-BE49-F238E27FC236}">
                          <a16:creationId xmlns:a16="http://schemas.microsoft.com/office/drawing/2014/main" id="{4C0309D6-39E6-BEB0-C4CD-FE6671C668BB}"/>
                        </a:ext>
                      </a:extLst>
                    </p:cNvPr>
                    <p:cNvSpPr/>
                    <p:nvPr/>
                  </p:nvSpPr>
                  <p:spPr>
                    <a:xfrm>
                      <a:off x="2103120" y="5212080"/>
                      <a:ext cx="182880" cy="365760"/>
                    </a:xfrm>
                    <a:prstGeom prst="rect">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cxnSp>
                <p:nvCxnSpPr>
                  <p:cNvPr id="231" name="Straight Arrow Connector 230">
                    <a:extLst>
                      <a:ext uri="{FF2B5EF4-FFF2-40B4-BE49-F238E27FC236}">
                        <a16:creationId xmlns:a16="http://schemas.microsoft.com/office/drawing/2014/main" id="{026E5201-34AC-1DD0-9E9C-961751FF6DF0}"/>
                      </a:ext>
                    </a:extLst>
                  </p:cNvPr>
                  <p:cNvCxnSpPr>
                    <a:cxnSpLocks/>
                    <a:stCxn id="259" idx="3"/>
                  </p:cNvCxnSpPr>
                  <p:nvPr/>
                </p:nvCxnSpPr>
                <p:spPr>
                  <a:xfrm>
                    <a:off x="1691640" y="5394960"/>
                    <a:ext cx="365760" cy="0"/>
                  </a:xfrm>
                  <a:prstGeom prst="straightConnector1">
                    <a:avLst/>
                  </a:prstGeom>
                  <a:ln w="38100">
                    <a:solidFill>
                      <a:srgbClr val="00B0F0"/>
                    </a:solidFill>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grpSp>
              <p:nvGrpSpPr>
                <p:cNvPr id="31" name="Group 30">
                  <a:extLst>
                    <a:ext uri="{FF2B5EF4-FFF2-40B4-BE49-F238E27FC236}">
                      <a16:creationId xmlns:a16="http://schemas.microsoft.com/office/drawing/2014/main" id="{9FEB76C9-ACE5-9F56-5EFD-9D97EC19B51B}"/>
                    </a:ext>
                  </a:extLst>
                </p:cNvPr>
                <p:cNvGrpSpPr/>
                <p:nvPr/>
              </p:nvGrpSpPr>
              <p:grpSpPr>
                <a:xfrm>
                  <a:off x="2743200" y="4800600"/>
                  <a:ext cx="1371600" cy="1188720"/>
                  <a:chOff x="3063240" y="4800600"/>
                  <a:chExt cx="1371600" cy="1188720"/>
                </a:xfrm>
              </p:grpSpPr>
              <p:sp>
                <p:nvSpPr>
                  <p:cNvPr id="262" name="Rectangle 261">
                    <a:extLst>
                      <a:ext uri="{FF2B5EF4-FFF2-40B4-BE49-F238E27FC236}">
                        <a16:creationId xmlns:a16="http://schemas.microsoft.com/office/drawing/2014/main" id="{E4BFF4F7-7C21-48FB-3B10-B052985B8B7A}"/>
                      </a:ext>
                    </a:extLst>
                  </p:cNvPr>
                  <p:cNvSpPr/>
                  <p:nvPr/>
                </p:nvSpPr>
                <p:spPr>
                  <a:xfrm>
                    <a:off x="3063240" y="4800600"/>
                    <a:ext cx="1371600" cy="11887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nvGrpSpPr>
                  <p:cNvPr id="25" name="Group 24">
                    <a:extLst>
                      <a:ext uri="{FF2B5EF4-FFF2-40B4-BE49-F238E27FC236}">
                        <a16:creationId xmlns:a16="http://schemas.microsoft.com/office/drawing/2014/main" id="{0EB9428C-1BB7-DBF9-04C0-D52B8CBBAF41}"/>
                      </a:ext>
                    </a:extLst>
                  </p:cNvPr>
                  <p:cNvGrpSpPr/>
                  <p:nvPr/>
                </p:nvGrpSpPr>
                <p:grpSpPr>
                  <a:xfrm>
                    <a:off x="3108960" y="5120640"/>
                    <a:ext cx="365760" cy="548640"/>
                    <a:chOff x="4533900" y="5120640"/>
                    <a:chExt cx="365760" cy="548640"/>
                  </a:xfrm>
                </p:grpSpPr>
                <p:sp>
                  <p:nvSpPr>
                    <p:cNvPr id="264" name="Rectangle 263">
                      <a:extLst>
                        <a:ext uri="{FF2B5EF4-FFF2-40B4-BE49-F238E27FC236}">
                          <a16:creationId xmlns:a16="http://schemas.microsoft.com/office/drawing/2014/main" id="{779EE7D5-74A3-7A80-02C4-5FBC31F75E62}"/>
                        </a:ext>
                      </a:extLst>
                    </p:cNvPr>
                    <p:cNvSpPr/>
                    <p:nvPr/>
                  </p:nvSpPr>
                  <p:spPr>
                    <a:xfrm>
                      <a:off x="4533900" y="5120640"/>
                      <a:ext cx="365760" cy="54864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66" name="Rectangle 265">
                      <a:extLst>
                        <a:ext uri="{FF2B5EF4-FFF2-40B4-BE49-F238E27FC236}">
                          <a16:creationId xmlns:a16="http://schemas.microsoft.com/office/drawing/2014/main" id="{3625043D-E5B6-F8E0-4BBD-A252506FD5D0}"/>
                        </a:ext>
                      </a:extLst>
                    </p:cNvPr>
                    <p:cNvSpPr/>
                    <p:nvPr/>
                  </p:nvSpPr>
                  <p:spPr>
                    <a:xfrm>
                      <a:off x="4625340" y="5212080"/>
                      <a:ext cx="182880" cy="365760"/>
                    </a:xfrm>
                    <a:prstGeom prst="rect">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grpSp>
                <p:nvGrpSpPr>
                  <p:cNvPr id="292" name="Group 291">
                    <a:extLst>
                      <a:ext uri="{FF2B5EF4-FFF2-40B4-BE49-F238E27FC236}">
                        <a16:creationId xmlns:a16="http://schemas.microsoft.com/office/drawing/2014/main" id="{93DE1557-AECD-E65F-61BF-DEE6152A7E25}"/>
                      </a:ext>
                    </a:extLst>
                  </p:cNvPr>
                  <p:cNvGrpSpPr/>
                  <p:nvPr/>
                </p:nvGrpSpPr>
                <p:grpSpPr>
                  <a:xfrm>
                    <a:off x="3749040" y="4846320"/>
                    <a:ext cx="640080" cy="1097280"/>
                    <a:chOff x="7822631" y="4435079"/>
                    <a:chExt cx="640080" cy="1097280"/>
                  </a:xfrm>
                </p:grpSpPr>
                <p:sp>
                  <p:nvSpPr>
                    <p:cNvPr id="293" name="Rectangle 292">
                      <a:extLst>
                        <a:ext uri="{FF2B5EF4-FFF2-40B4-BE49-F238E27FC236}">
                          <a16:creationId xmlns:a16="http://schemas.microsoft.com/office/drawing/2014/main" id="{3C772072-CC28-431D-2F1A-2606BCE70B98}"/>
                        </a:ext>
                      </a:extLst>
                    </p:cNvPr>
                    <p:cNvSpPr/>
                    <p:nvPr/>
                  </p:nvSpPr>
                  <p:spPr>
                    <a:xfrm>
                      <a:off x="7822631" y="4435079"/>
                      <a:ext cx="640080" cy="109728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94" name="Straight Connector 293">
                      <a:extLst>
                        <a:ext uri="{FF2B5EF4-FFF2-40B4-BE49-F238E27FC236}">
                          <a16:creationId xmlns:a16="http://schemas.microsoft.com/office/drawing/2014/main" id="{0BC395B3-1A39-FEAC-51D3-B3D34AC9CB1B}"/>
                        </a:ext>
                      </a:extLst>
                    </p:cNvPr>
                    <p:cNvCxnSpPr>
                      <a:cxnSpLocks/>
                      <a:stCxn id="300" idx="2"/>
                      <a:endCxn id="305" idx="0"/>
                    </p:cNvCxnSpPr>
                    <p:nvPr/>
                  </p:nvCxnSpPr>
                  <p:spPr>
                    <a:xfrm>
                      <a:off x="8371271" y="4572239"/>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95" name="Straight Connector 294">
                      <a:extLst>
                        <a:ext uri="{FF2B5EF4-FFF2-40B4-BE49-F238E27FC236}">
                          <a16:creationId xmlns:a16="http://schemas.microsoft.com/office/drawing/2014/main" id="{FF7DAC84-BDDB-F258-2E2F-19B919D77CC5}"/>
                        </a:ext>
                      </a:extLst>
                    </p:cNvPr>
                    <p:cNvCxnSpPr>
                      <a:cxnSpLocks/>
                      <a:stCxn id="301" idx="2"/>
                      <a:endCxn id="306" idx="0"/>
                    </p:cNvCxnSpPr>
                    <p:nvPr/>
                  </p:nvCxnSpPr>
                  <p:spPr>
                    <a:xfrm>
                      <a:off x="7914071" y="4572239"/>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96" name="Rectangle 295">
                      <a:extLst>
                        <a:ext uri="{FF2B5EF4-FFF2-40B4-BE49-F238E27FC236}">
                          <a16:creationId xmlns:a16="http://schemas.microsoft.com/office/drawing/2014/main" id="{0B2D9E9A-05F8-1015-6FCC-3EFCC9E3D59A}"/>
                        </a:ext>
                      </a:extLst>
                    </p:cNvPr>
                    <p:cNvSpPr/>
                    <p:nvPr/>
                  </p:nvSpPr>
                  <p:spPr>
                    <a:xfrm>
                      <a:off x="7955172" y="4572239"/>
                      <a:ext cx="365760" cy="182879"/>
                    </a:xfrm>
                    <a:prstGeom prst="rect">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97" name="Straight Connector 296">
                      <a:extLst>
                        <a:ext uri="{FF2B5EF4-FFF2-40B4-BE49-F238E27FC236}">
                          <a16:creationId xmlns:a16="http://schemas.microsoft.com/office/drawing/2014/main" id="{89450E59-B79C-A19F-0D53-026425DF732C}"/>
                        </a:ext>
                      </a:extLst>
                    </p:cNvPr>
                    <p:cNvCxnSpPr>
                      <a:cxnSpLocks/>
                      <a:stCxn id="308" idx="3"/>
                      <a:endCxn id="307" idx="1"/>
                    </p:cNvCxnSpPr>
                    <p:nvPr/>
                  </p:nvCxnSpPr>
                  <p:spPr>
                    <a:xfrm>
                      <a:off x="7959791" y="4983719"/>
                      <a:ext cx="3657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98" name="Rectangle 297">
                      <a:extLst>
                        <a:ext uri="{FF2B5EF4-FFF2-40B4-BE49-F238E27FC236}">
                          <a16:creationId xmlns:a16="http://schemas.microsoft.com/office/drawing/2014/main" id="{089CD165-8CB4-0120-B269-8412EF7C60C2}"/>
                        </a:ext>
                      </a:extLst>
                    </p:cNvPr>
                    <p:cNvSpPr/>
                    <p:nvPr/>
                  </p:nvSpPr>
                  <p:spPr>
                    <a:xfrm>
                      <a:off x="7955172" y="4755119"/>
                      <a:ext cx="365760" cy="182879"/>
                    </a:xfrm>
                    <a:prstGeom prst="rect">
                      <a:avLst/>
                    </a:prstGeom>
                    <a:solidFill>
                      <a:schemeClr val="accent4">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99" name="Straight Connector 298">
                      <a:extLst>
                        <a:ext uri="{FF2B5EF4-FFF2-40B4-BE49-F238E27FC236}">
                          <a16:creationId xmlns:a16="http://schemas.microsoft.com/office/drawing/2014/main" id="{B2CCA8BE-9CE6-D798-0B4E-21908F48E70C}"/>
                        </a:ext>
                      </a:extLst>
                    </p:cNvPr>
                    <p:cNvCxnSpPr>
                      <a:cxnSpLocks/>
                      <a:stCxn id="301" idx="3"/>
                      <a:endCxn id="300" idx="1"/>
                    </p:cNvCxnSpPr>
                    <p:nvPr/>
                  </p:nvCxnSpPr>
                  <p:spPr>
                    <a:xfrm>
                      <a:off x="7959791" y="4526519"/>
                      <a:ext cx="3657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00" name="Rectangle 299">
                      <a:extLst>
                        <a:ext uri="{FF2B5EF4-FFF2-40B4-BE49-F238E27FC236}">
                          <a16:creationId xmlns:a16="http://schemas.microsoft.com/office/drawing/2014/main" id="{F8EEC476-B15F-02DA-0B3C-C0899810D91C}"/>
                        </a:ext>
                      </a:extLst>
                    </p:cNvPr>
                    <p:cNvSpPr/>
                    <p:nvPr/>
                  </p:nvSpPr>
                  <p:spPr>
                    <a:xfrm>
                      <a:off x="8325551" y="44807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01" name="Rectangle 300">
                      <a:extLst>
                        <a:ext uri="{FF2B5EF4-FFF2-40B4-BE49-F238E27FC236}">
                          <a16:creationId xmlns:a16="http://schemas.microsoft.com/office/drawing/2014/main" id="{DF9350B9-2722-4D62-B84E-E957FBD359B7}"/>
                        </a:ext>
                      </a:extLst>
                    </p:cNvPr>
                    <p:cNvSpPr/>
                    <p:nvPr/>
                  </p:nvSpPr>
                  <p:spPr>
                    <a:xfrm>
                      <a:off x="7868351" y="44807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02" name="Rectangle 301">
                      <a:extLst>
                        <a:ext uri="{FF2B5EF4-FFF2-40B4-BE49-F238E27FC236}">
                          <a16:creationId xmlns:a16="http://schemas.microsoft.com/office/drawing/2014/main" id="{99D77F9D-4B20-5358-D564-0ADF7D818F9E}"/>
                        </a:ext>
                      </a:extLst>
                    </p:cNvPr>
                    <p:cNvSpPr/>
                    <p:nvPr/>
                  </p:nvSpPr>
                  <p:spPr>
                    <a:xfrm>
                      <a:off x="7959791" y="5029439"/>
                      <a:ext cx="365760" cy="182879"/>
                    </a:xfrm>
                    <a:prstGeom prst="rect">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err="1"/>
                    </a:p>
                  </p:txBody>
                </p:sp>
                <p:cxnSp>
                  <p:nvCxnSpPr>
                    <p:cNvPr id="303" name="Straight Connector 302">
                      <a:extLst>
                        <a:ext uri="{FF2B5EF4-FFF2-40B4-BE49-F238E27FC236}">
                          <a16:creationId xmlns:a16="http://schemas.microsoft.com/office/drawing/2014/main" id="{EE2183A0-F3A5-99F3-3201-48BFF2C10973}"/>
                        </a:ext>
                      </a:extLst>
                    </p:cNvPr>
                    <p:cNvCxnSpPr>
                      <a:cxnSpLocks/>
                      <a:stCxn id="306" idx="3"/>
                      <a:endCxn id="305" idx="1"/>
                    </p:cNvCxnSpPr>
                    <p:nvPr/>
                  </p:nvCxnSpPr>
                  <p:spPr>
                    <a:xfrm>
                      <a:off x="7959791" y="5440919"/>
                      <a:ext cx="3657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04" name="Rectangle 303">
                      <a:extLst>
                        <a:ext uri="{FF2B5EF4-FFF2-40B4-BE49-F238E27FC236}">
                          <a16:creationId xmlns:a16="http://schemas.microsoft.com/office/drawing/2014/main" id="{50A894A6-8215-82AF-5D46-7679AA82A6DC}"/>
                        </a:ext>
                      </a:extLst>
                    </p:cNvPr>
                    <p:cNvSpPr/>
                    <p:nvPr/>
                  </p:nvSpPr>
                  <p:spPr>
                    <a:xfrm>
                      <a:off x="7959791" y="5212319"/>
                      <a:ext cx="365760" cy="182879"/>
                    </a:xfrm>
                    <a:prstGeom prst="rect">
                      <a:avLst/>
                    </a:prstGeom>
                    <a:solidFill>
                      <a:schemeClr val="accent4">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err="1"/>
                    </a:p>
                  </p:txBody>
                </p:sp>
                <p:sp>
                  <p:nvSpPr>
                    <p:cNvPr id="305" name="Rectangle 304">
                      <a:extLst>
                        <a:ext uri="{FF2B5EF4-FFF2-40B4-BE49-F238E27FC236}">
                          <a16:creationId xmlns:a16="http://schemas.microsoft.com/office/drawing/2014/main" id="{1EEBB101-8A67-E6B3-61FF-117E78DAA547}"/>
                        </a:ext>
                      </a:extLst>
                    </p:cNvPr>
                    <p:cNvSpPr/>
                    <p:nvPr/>
                  </p:nvSpPr>
                  <p:spPr>
                    <a:xfrm>
                      <a:off x="8325551" y="53951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06" name="Rectangle 305">
                      <a:extLst>
                        <a:ext uri="{FF2B5EF4-FFF2-40B4-BE49-F238E27FC236}">
                          <a16:creationId xmlns:a16="http://schemas.microsoft.com/office/drawing/2014/main" id="{726149C5-DB87-0B1F-74D7-1908BA666D91}"/>
                        </a:ext>
                      </a:extLst>
                    </p:cNvPr>
                    <p:cNvSpPr/>
                    <p:nvPr/>
                  </p:nvSpPr>
                  <p:spPr>
                    <a:xfrm>
                      <a:off x="7868351" y="53951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07" name="Rectangle 306">
                      <a:extLst>
                        <a:ext uri="{FF2B5EF4-FFF2-40B4-BE49-F238E27FC236}">
                          <a16:creationId xmlns:a16="http://schemas.microsoft.com/office/drawing/2014/main" id="{BB4C6B9D-62E0-58E3-EE50-134B3649719E}"/>
                        </a:ext>
                      </a:extLst>
                    </p:cNvPr>
                    <p:cNvSpPr/>
                    <p:nvPr/>
                  </p:nvSpPr>
                  <p:spPr>
                    <a:xfrm>
                      <a:off x="8325551" y="49379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308" name="Rectangle 307">
                      <a:extLst>
                        <a:ext uri="{FF2B5EF4-FFF2-40B4-BE49-F238E27FC236}">
                          <a16:creationId xmlns:a16="http://schemas.microsoft.com/office/drawing/2014/main" id="{67F287B7-39DA-8841-82D6-7676C456E356}"/>
                        </a:ext>
                      </a:extLst>
                    </p:cNvPr>
                    <p:cNvSpPr/>
                    <p:nvPr/>
                  </p:nvSpPr>
                  <p:spPr>
                    <a:xfrm>
                      <a:off x="7868351" y="4937999"/>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cxnSp>
                <p:nvCxnSpPr>
                  <p:cNvPr id="265" name="Straight Arrow Connector 264">
                    <a:extLst>
                      <a:ext uri="{FF2B5EF4-FFF2-40B4-BE49-F238E27FC236}">
                        <a16:creationId xmlns:a16="http://schemas.microsoft.com/office/drawing/2014/main" id="{0DC277C8-21F3-DD9C-B3C0-9239258E5698}"/>
                      </a:ext>
                    </a:extLst>
                  </p:cNvPr>
                  <p:cNvCxnSpPr>
                    <a:cxnSpLocks/>
                  </p:cNvCxnSpPr>
                  <p:nvPr/>
                </p:nvCxnSpPr>
                <p:spPr>
                  <a:xfrm>
                    <a:off x="3429000" y="5391626"/>
                    <a:ext cx="365760" cy="0"/>
                  </a:xfrm>
                  <a:prstGeom prst="straightConnector1">
                    <a:avLst/>
                  </a:prstGeom>
                  <a:ln w="38100">
                    <a:solidFill>
                      <a:srgbClr val="00B0F0"/>
                    </a:solidFill>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cxnSp>
              <p:nvCxnSpPr>
                <p:cNvPr id="29" name="Straight Connector 28">
                  <a:extLst>
                    <a:ext uri="{FF2B5EF4-FFF2-40B4-BE49-F238E27FC236}">
                      <a16:creationId xmlns:a16="http://schemas.microsoft.com/office/drawing/2014/main" id="{D41BCA0E-F104-82AE-8626-ADC4872884B1}"/>
                    </a:ext>
                  </a:extLst>
                </p:cNvPr>
                <p:cNvCxnSpPr>
                  <a:stCxn id="232" idx="3"/>
                  <a:endCxn id="266" idx="1"/>
                </p:cNvCxnSpPr>
                <p:nvPr/>
              </p:nvCxnSpPr>
              <p:spPr>
                <a:xfrm>
                  <a:off x="2148840" y="5394960"/>
                  <a:ext cx="731520" cy="0"/>
                </a:xfrm>
                <a:prstGeom prst="line">
                  <a:avLst/>
                </a:prstGeom>
                <a:ln w="57150">
                  <a:solidFill>
                    <a:schemeClr val="accent2">
                      <a:lumMod val="75000"/>
                    </a:schemeClr>
                  </a:solidFill>
                </a:ln>
              </p:spPr>
              <p:style>
                <a:lnRef idx="3">
                  <a:schemeClr val="accent2"/>
                </a:lnRef>
                <a:fillRef idx="0">
                  <a:schemeClr val="accent2"/>
                </a:fillRef>
                <a:effectRef idx="2">
                  <a:schemeClr val="accent2"/>
                </a:effectRef>
                <a:fontRef idx="minor">
                  <a:schemeClr val="tx1"/>
                </a:fontRef>
              </p:style>
            </p:cxnSp>
            <p:sp>
              <p:nvSpPr>
                <p:cNvPr id="30" name="Oval 29">
                  <a:extLst>
                    <a:ext uri="{FF2B5EF4-FFF2-40B4-BE49-F238E27FC236}">
                      <a16:creationId xmlns:a16="http://schemas.microsoft.com/office/drawing/2014/main" id="{AFB0188F-419A-E32B-5875-A4FEDD043A0C}"/>
                    </a:ext>
                  </a:extLst>
                </p:cNvPr>
                <p:cNvSpPr/>
                <p:nvPr/>
              </p:nvSpPr>
              <p:spPr>
                <a:xfrm>
                  <a:off x="2377440" y="5120640"/>
                  <a:ext cx="274320" cy="2743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sp>
            <p:nvSpPr>
              <p:cNvPr id="388" name="TextBox 387">
                <a:extLst>
                  <a:ext uri="{FF2B5EF4-FFF2-40B4-BE49-F238E27FC236}">
                    <a16:creationId xmlns:a16="http://schemas.microsoft.com/office/drawing/2014/main" id="{6B741D2C-3D25-BE44-B1AF-45F7222F3D6A}"/>
                  </a:ext>
                </a:extLst>
              </p:cNvPr>
              <p:cNvSpPr txBox="1"/>
              <p:nvPr/>
            </p:nvSpPr>
            <p:spPr>
              <a:xfrm>
                <a:off x="6492240" y="5257800"/>
                <a:ext cx="637995" cy="246221"/>
              </a:xfrm>
              <a:prstGeom prst="rect">
                <a:avLst/>
              </a:prstGeom>
              <a:solidFill>
                <a:schemeClr val="bg1">
                  <a:alpha val="49000"/>
                </a:schemeClr>
              </a:solidFill>
            </p:spPr>
            <p:txBody>
              <a:bodyPr wrap="none" lIns="0" tIns="0" rIns="0" bIns="0" rtlCol="0" anchor="ctr" anchorCtr="1">
                <a:spAutoFit/>
              </a:bodyPr>
              <a:lstStyle/>
              <a:p>
                <a:pPr algn="l"/>
                <a:r>
                  <a:rPr lang="en-US" sz="1600" b="1"/>
                  <a:t>Server</a:t>
                </a:r>
              </a:p>
            </p:txBody>
          </p:sp>
          <p:sp>
            <p:nvSpPr>
              <p:cNvPr id="391" name="TextBox 390">
                <a:extLst>
                  <a:ext uri="{FF2B5EF4-FFF2-40B4-BE49-F238E27FC236}">
                    <a16:creationId xmlns:a16="http://schemas.microsoft.com/office/drawing/2014/main" id="{2203B556-5D45-F467-9FCB-C457811483B1}"/>
                  </a:ext>
                </a:extLst>
              </p:cNvPr>
              <p:cNvSpPr txBox="1"/>
              <p:nvPr/>
            </p:nvSpPr>
            <p:spPr>
              <a:xfrm rot="16200000">
                <a:off x="9098280" y="5306106"/>
                <a:ext cx="843180" cy="184666"/>
              </a:xfrm>
              <a:prstGeom prst="rect">
                <a:avLst/>
              </a:prstGeom>
              <a:solidFill>
                <a:schemeClr val="bg1">
                  <a:alpha val="49000"/>
                </a:schemeClr>
              </a:solidFill>
            </p:spPr>
            <p:txBody>
              <a:bodyPr wrap="none" lIns="0" tIns="0" rIns="0" bIns="0" rtlCol="0" anchor="ctr" anchorCtr="1">
                <a:spAutoFit/>
              </a:bodyPr>
              <a:lstStyle/>
              <a:p>
                <a:pPr algn="l"/>
                <a:r>
                  <a:rPr lang="en-US" sz="1200" b="1"/>
                  <a:t>Accelerator</a:t>
                </a:r>
              </a:p>
            </p:txBody>
          </p:sp>
          <p:sp>
            <p:nvSpPr>
              <p:cNvPr id="392" name="TextBox 391">
                <a:extLst>
                  <a:ext uri="{FF2B5EF4-FFF2-40B4-BE49-F238E27FC236}">
                    <a16:creationId xmlns:a16="http://schemas.microsoft.com/office/drawing/2014/main" id="{2F9C7A59-BB6B-10D6-CE31-145DB6611FF4}"/>
                  </a:ext>
                </a:extLst>
              </p:cNvPr>
              <p:cNvSpPr txBox="1"/>
              <p:nvPr/>
            </p:nvSpPr>
            <p:spPr>
              <a:xfrm rot="16200000">
                <a:off x="7680960" y="5303520"/>
                <a:ext cx="314189" cy="169277"/>
              </a:xfrm>
              <a:prstGeom prst="rect">
                <a:avLst/>
              </a:prstGeom>
              <a:solidFill>
                <a:schemeClr val="bg1">
                  <a:alpha val="49000"/>
                </a:schemeClr>
              </a:solidFill>
            </p:spPr>
            <p:txBody>
              <a:bodyPr wrap="none" lIns="0" tIns="0" rIns="0" bIns="0" rtlCol="0" anchor="ctr" anchorCtr="1">
                <a:spAutoFit/>
              </a:bodyPr>
              <a:lstStyle/>
              <a:p>
                <a:pPr algn="l"/>
                <a:r>
                  <a:rPr lang="en-US" sz="1100" b="1" err="1"/>
                  <a:t>SiPh</a:t>
                </a:r>
                <a:endParaRPr lang="en-US" sz="1100" b="1"/>
              </a:p>
            </p:txBody>
          </p:sp>
          <p:sp>
            <p:nvSpPr>
              <p:cNvPr id="393" name="TextBox 392">
                <a:extLst>
                  <a:ext uri="{FF2B5EF4-FFF2-40B4-BE49-F238E27FC236}">
                    <a16:creationId xmlns:a16="http://schemas.microsoft.com/office/drawing/2014/main" id="{E6DF60D9-A5BC-3A10-E612-A5297B9BB659}"/>
                  </a:ext>
                </a:extLst>
              </p:cNvPr>
              <p:cNvSpPr txBox="1"/>
              <p:nvPr/>
            </p:nvSpPr>
            <p:spPr>
              <a:xfrm rot="16200000">
                <a:off x="8595360" y="5303520"/>
                <a:ext cx="314189" cy="169277"/>
              </a:xfrm>
              <a:prstGeom prst="rect">
                <a:avLst/>
              </a:prstGeom>
              <a:solidFill>
                <a:schemeClr val="bg1">
                  <a:alpha val="49000"/>
                </a:schemeClr>
              </a:solidFill>
            </p:spPr>
            <p:txBody>
              <a:bodyPr wrap="none" lIns="0" tIns="0" rIns="0" bIns="0" rtlCol="0" anchor="ctr" anchorCtr="1">
                <a:spAutoFit/>
              </a:bodyPr>
              <a:lstStyle/>
              <a:p>
                <a:pPr algn="l"/>
                <a:r>
                  <a:rPr lang="en-US" sz="1100" b="1" err="1"/>
                  <a:t>SiPh</a:t>
                </a:r>
                <a:endParaRPr lang="en-US" sz="1100" b="1"/>
              </a:p>
            </p:txBody>
          </p:sp>
        </p:grpSp>
      </p:grpSp>
      <p:grpSp>
        <p:nvGrpSpPr>
          <p:cNvPr id="2" name="Group 1">
            <a:extLst>
              <a:ext uri="{FF2B5EF4-FFF2-40B4-BE49-F238E27FC236}">
                <a16:creationId xmlns:a16="http://schemas.microsoft.com/office/drawing/2014/main" id="{2FC05D26-0DB8-1AD7-BBDF-5DC5E3CF6A6C}"/>
              </a:ext>
            </a:extLst>
          </p:cNvPr>
          <p:cNvGrpSpPr/>
          <p:nvPr/>
        </p:nvGrpSpPr>
        <p:grpSpPr>
          <a:xfrm>
            <a:off x="365760" y="4023360"/>
            <a:ext cx="5577840" cy="2194560"/>
            <a:chOff x="365760" y="4023360"/>
            <a:chExt cx="5577840" cy="2194560"/>
          </a:xfrm>
        </p:grpSpPr>
        <p:sp>
          <p:nvSpPr>
            <p:cNvPr id="223" name="Rectangle 222">
              <a:extLst>
                <a:ext uri="{FF2B5EF4-FFF2-40B4-BE49-F238E27FC236}">
                  <a16:creationId xmlns:a16="http://schemas.microsoft.com/office/drawing/2014/main" id="{123B26C6-2D88-1A51-E86C-86E2069547EB}"/>
                </a:ext>
              </a:extLst>
            </p:cNvPr>
            <p:cNvSpPr/>
            <p:nvPr/>
          </p:nvSpPr>
          <p:spPr>
            <a:xfrm>
              <a:off x="365760" y="4023360"/>
              <a:ext cx="5577840" cy="2194560"/>
            </a:xfrm>
            <a:prstGeom prst="rect">
              <a:avLst/>
            </a:prstGeom>
            <a:solidFill>
              <a:schemeClr val="bg1">
                <a:lumMod val="9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24" name="TextBox 223">
              <a:extLst>
                <a:ext uri="{FF2B5EF4-FFF2-40B4-BE49-F238E27FC236}">
                  <a16:creationId xmlns:a16="http://schemas.microsoft.com/office/drawing/2014/main" id="{0301BC19-550B-73F1-C552-E820B88BC0F2}"/>
                </a:ext>
              </a:extLst>
            </p:cNvPr>
            <p:cNvSpPr txBox="1"/>
            <p:nvPr/>
          </p:nvSpPr>
          <p:spPr>
            <a:xfrm>
              <a:off x="365760" y="4023360"/>
              <a:ext cx="5577840" cy="646331"/>
            </a:xfrm>
            <a:prstGeom prst="rect">
              <a:avLst/>
            </a:prstGeom>
            <a:solidFill>
              <a:srgbClr val="00B050"/>
            </a:solidFill>
          </p:spPr>
          <p:txBody>
            <a:bodyPr wrap="square" rtlCol="0">
              <a:spAutoFit/>
            </a:bodyPr>
            <a:lstStyle/>
            <a:p>
              <a:pPr algn="ctr"/>
              <a:r>
                <a:rPr lang="en-US" sz="2000" b="1">
                  <a:solidFill>
                    <a:schemeClr val="bg1"/>
                  </a:solidFill>
                </a:rPr>
                <a:t>IO or Memory Split</a:t>
              </a:r>
            </a:p>
            <a:p>
              <a:pPr algn="ctr"/>
              <a:r>
                <a:rPr lang="en-US" sz="1600">
                  <a:solidFill>
                    <a:schemeClr val="bg1"/>
                  </a:solidFill>
                </a:rPr>
                <a:t>(Interoperability with low latency)</a:t>
              </a:r>
            </a:p>
          </p:txBody>
        </p:sp>
        <p:sp>
          <p:nvSpPr>
            <p:cNvPr id="225" name="TextBox 224">
              <a:extLst>
                <a:ext uri="{FF2B5EF4-FFF2-40B4-BE49-F238E27FC236}">
                  <a16:creationId xmlns:a16="http://schemas.microsoft.com/office/drawing/2014/main" id="{5BE6F5B5-3399-BB9A-F652-161B2F10CF07}"/>
                </a:ext>
              </a:extLst>
            </p:cNvPr>
            <p:cNvSpPr txBox="1"/>
            <p:nvPr/>
          </p:nvSpPr>
          <p:spPr>
            <a:xfrm>
              <a:off x="3200400" y="4937760"/>
              <a:ext cx="2294218" cy="954107"/>
            </a:xfrm>
            <a:prstGeom prst="rect">
              <a:avLst/>
            </a:prstGeom>
            <a:noFill/>
          </p:spPr>
          <p:txBody>
            <a:bodyPr wrap="none" rtlCol="0">
              <a:spAutoFit/>
            </a:bodyPr>
            <a:lstStyle/>
            <a:p>
              <a:pPr algn="l"/>
              <a:r>
                <a:rPr lang="en-US" sz="1400" b="1"/>
                <a:t>UCIe CXL or PCIe6</a:t>
              </a:r>
            </a:p>
            <a:p>
              <a:pPr marL="285750" indent="-285750" algn="l">
                <a:buFont typeface="Arial" panose="020B0604020202020204" pitchFamily="34" charset="0"/>
                <a:buChar char="•"/>
              </a:pPr>
              <a:r>
                <a:rPr lang="en-US" sz="1400"/>
                <a:t>Coherency for Memory</a:t>
              </a:r>
            </a:p>
            <a:p>
              <a:pPr algn="l"/>
              <a:r>
                <a:rPr lang="en-US" sz="1400" b="1"/>
                <a:t>UCIe Streaming</a:t>
              </a:r>
            </a:p>
            <a:p>
              <a:pPr marL="285750" indent="-285750" algn="l">
                <a:buFont typeface="Arial" panose="020B0604020202020204" pitchFamily="34" charset="0"/>
                <a:buChar char="•"/>
              </a:pPr>
              <a:r>
                <a:rPr lang="en-US" sz="1400"/>
                <a:t>AXI bridge for Ethernet</a:t>
              </a:r>
            </a:p>
          </p:txBody>
        </p:sp>
        <p:grpSp>
          <p:nvGrpSpPr>
            <p:cNvPr id="15" name="Group 14">
              <a:extLst>
                <a:ext uri="{FF2B5EF4-FFF2-40B4-BE49-F238E27FC236}">
                  <a16:creationId xmlns:a16="http://schemas.microsoft.com/office/drawing/2014/main" id="{8F2D4445-F141-F651-EC5C-08970FF4B525}"/>
                </a:ext>
              </a:extLst>
            </p:cNvPr>
            <p:cNvGrpSpPr/>
            <p:nvPr/>
          </p:nvGrpSpPr>
          <p:grpSpPr>
            <a:xfrm>
              <a:off x="457200" y="4800600"/>
              <a:ext cx="2468880" cy="1188720"/>
              <a:chOff x="457200" y="4709160"/>
              <a:chExt cx="2468880" cy="1188720"/>
            </a:xfrm>
          </p:grpSpPr>
          <p:grpSp>
            <p:nvGrpSpPr>
              <p:cNvPr id="23" name="Group 22">
                <a:extLst>
                  <a:ext uri="{FF2B5EF4-FFF2-40B4-BE49-F238E27FC236}">
                    <a16:creationId xmlns:a16="http://schemas.microsoft.com/office/drawing/2014/main" id="{76601530-6A96-1E3E-EE95-11BC847A260F}"/>
                  </a:ext>
                </a:extLst>
              </p:cNvPr>
              <p:cNvGrpSpPr/>
              <p:nvPr/>
            </p:nvGrpSpPr>
            <p:grpSpPr>
              <a:xfrm>
                <a:off x="457200" y="4709160"/>
                <a:ext cx="2468880" cy="1188720"/>
                <a:chOff x="594360" y="2331720"/>
                <a:chExt cx="2468880" cy="1188720"/>
              </a:xfrm>
            </p:grpSpPr>
            <p:sp>
              <p:nvSpPr>
                <p:cNvPr id="174" name="Rectangle 173">
                  <a:extLst>
                    <a:ext uri="{FF2B5EF4-FFF2-40B4-BE49-F238E27FC236}">
                      <a16:creationId xmlns:a16="http://schemas.microsoft.com/office/drawing/2014/main" id="{53D7C584-F337-F176-F648-EA1B37504C82}"/>
                    </a:ext>
                  </a:extLst>
                </p:cNvPr>
                <p:cNvSpPr/>
                <p:nvPr/>
              </p:nvSpPr>
              <p:spPr>
                <a:xfrm>
                  <a:off x="594360" y="2331720"/>
                  <a:ext cx="2468880" cy="11887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nvGrpSpPr>
                <p:cNvPr id="175" name="Group 174">
                  <a:extLst>
                    <a:ext uri="{FF2B5EF4-FFF2-40B4-BE49-F238E27FC236}">
                      <a16:creationId xmlns:a16="http://schemas.microsoft.com/office/drawing/2014/main" id="{A7D9781D-3ADC-DC85-B6A8-FCDB7E5D3B67}"/>
                    </a:ext>
                  </a:extLst>
                </p:cNvPr>
                <p:cNvGrpSpPr/>
                <p:nvPr/>
              </p:nvGrpSpPr>
              <p:grpSpPr>
                <a:xfrm>
                  <a:off x="1280160" y="2374900"/>
                  <a:ext cx="1097280" cy="1097280"/>
                  <a:chOff x="6720840" y="2514600"/>
                  <a:chExt cx="1097280" cy="1097280"/>
                </a:xfrm>
              </p:grpSpPr>
              <p:sp>
                <p:nvSpPr>
                  <p:cNvPr id="194" name="Rectangle 193">
                    <a:extLst>
                      <a:ext uri="{FF2B5EF4-FFF2-40B4-BE49-F238E27FC236}">
                        <a16:creationId xmlns:a16="http://schemas.microsoft.com/office/drawing/2014/main" id="{34020EF0-6455-EB3B-BDB0-A26B725891AD}"/>
                      </a:ext>
                    </a:extLst>
                  </p:cNvPr>
                  <p:cNvSpPr/>
                  <p:nvPr/>
                </p:nvSpPr>
                <p:spPr>
                  <a:xfrm>
                    <a:off x="6720840" y="2514600"/>
                    <a:ext cx="1097280" cy="109728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195" name="Straight Connector 194">
                    <a:extLst>
                      <a:ext uri="{FF2B5EF4-FFF2-40B4-BE49-F238E27FC236}">
                        <a16:creationId xmlns:a16="http://schemas.microsoft.com/office/drawing/2014/main" id="{4CE81E7A-8E66-4D1E-B39F-C89D23F8DD3C}"/>
                      </a:ext>
                    </a:extLst>
                  </p:cNvPr>
                  <p:cNvCxnSpPr>
                    <a:cxnSpLocks/>
                    <a:stCxn id="205" idx="2"/>
                    <a:endCxn id="213" idx="0"/>
                  </p:cNvCxnSpPr>
                  <p:nvPr/>
                </p:nvCxnSpPr>
                <p:spPr>
                  <a:xfrm>
                    <a:off x="77266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6" name="Straight Connector 195">
                    <a:extLst>
                      <a:ext uri="{FF2B5EF4-FFF2-40B4-BE49-F238E27FC236}">
                        <a16:creationId xmlns:a16="http://schemas.microsoft.com/office/drawing/2014/main" id="{28BEE432-17A1-EAF4-BB3D-31A5E26F975E}"/>
                      </a:ext>
                    </a:extLst>
                  </p:cNvPr>
                  <p:cNvCxnSpPr>
                    <a:cxnSpLocks/>
                    <a:stCxn id="204" idx="2"/>
                    <a:endCxn id="212" idx="0"/>
                  </p:cNvCxnSpPr>
                  <p:nvPr/>
                </p:nvCxnSpPr>
                <p:spPr>
                  <a:xfrm>
                    <a:off x="72694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7" name="Straight Connector 196">
                    <a:extLst>
                      <a:ext uri="{FF2B5EF4-FFF2-40B4-BE49-F238E27FC236}">
                        <a16:creationId xmlns:a16="http://schemas.microsoft.com/office/drawing/2014/main" id="{87B8D10B-4B27-5CFE-D965-C03FBCBEA044}"/>
                      </a:ext>
                    </a:extLst>
                  </p:cNvPr>
                  <p:cNvCxnSpPr>
                    <a:cxnSpLocks/>
                    <a:stCxn id="206" idx="2"/>
                    <a:endCxn id="214" idx="0"/>
                  </p:cNvCxnSpPr>
                  <p:nvPr/>
                </p:nvCxnSpPr>
                <p:spPr>
                  <a:xfrm>
                    <a:off x="6812280" y="2651760"/>
                    <a:ext cx="0" cy="82296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98" name="Rectangle 197">
                    <a:extLst>
                      <a:ext uri="{FF2B5EF4-FFF2-40B4-BE49-F238E27FC236}">
                        <a16:creationId xmlns:a16="http://schemas.microsoft.com/office/drawing/2014/main" id="{A19E3EB6-E9EA-60C0-AEEC-AB6840B7A485}"/>
                      </a:ext>
                    </a:extLst>
                  </p:cNvPr>
                  <p:cNvSpPr/>
                  <p:nvPr/>
                </p:nvSpPr>
                <p:spPr>
                  <a:xfrm>
                    <a:off x="6853381" y="26517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199" name="Straight Connector 198">
                    <a:extLst>
                      <a:ext uri="{FF2B5EF4-FFF2-40B4-BE49-F238E27FC236}">
                        <a16:creationId xmlns:a16="http://schemas.microsoft.com/office/drawing/2014/main" id="{2FB5370A-6653-C8C7-D38F-36D51125C772}"/>
                      </a:ext>
                    </a:extLst>
                  </p:cNvPr>
                  <p:cNvCxnSpPr>
                    <a:cxnSpLocks/>
                    <a:stCxn id="217" idx="3"/>
                    <a:endCxn id="216" idx="1"/>
                  </p:cNvCxnSpPr>
                  <p:nvPr/>
                </p:nvCxnSpPr>
                <p:spPr>
                  <a:xfrm>
                    <a:off x="6858000" y="30632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00" name="Rectangle 199">
                    <a:extLst>
                      <a:ext uri="{FF2B5EF4-FFF2-40B4-BE49-F238E27FC236}">
                        <a16:creationId xmlns:a16="http://schemas.microsoft.com/office/drawing/2014/main" id="{B2A9CBA0-1133-E568-2C11-63063A5A3900}"/>
                      </a:ext>
                    </a:extLst>
                  </p:cNvPr>
                  <p:cNvSpPr/>
                  <p:nvPr/>
                </p:nvSpPr>
                <p:spPr>
                  <a:xfrm>
                    <a:off x="6853381" y="28346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01" name="Rectangle 200">
                    <a:extLst>
                      <a:ext uri="{FF2B5EF4-FFF2-40B4-BE49-F238E27FC236}">
                        <a16:creationId xmlns:a16="http://schemas.microsoft.com/office/drawing/2014/main" id="{B61561DD-4F61-DBBE-6FB6-5FDDF956693C}"/>
                      </a:ext>
                    </a:extLst>
                  </p:cNvPr>
                  <p:cNvSpPr/>
                  <p:nvPr/>
                </p:nvSpPr>
                <p:spPr>
                  <a:xfrm>
                    <a:off x="7315200" y="26517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02" name="Rectangle 201">
                    <a:extLst>
                      <a:ext uri="{FF2B5EF4-FFF2-40B4-BE49-F238E27FC236}">
                        <a16:creationId xmlns:a16="http://schemas.microsoft.com/office/drawing/2014/main" id="{15976577-5EC1-6BF8-E351-D27E73771DA6}"/>
                      </a:ext>
                    </a:extLst>
                  </p:cNvPr>
                  <p:cNvSpPr/>
                  <p:nvPr/>
                </p:nvSpPr>
                <p:spPr>
                  <a:xfrm>
                    <a:off x="7315200" y="28346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03" name="Straight Connector 202">
                    <a:extLst>
                      <a:ext uri="{FF2B5EF4-FFF2-40B4-BE49-F238E27FC236}">
                        <a16:creationId xmlns:a16="http://schemas.microsoft.com/office/drawing/2014/main" id="{BEA0C855-00D5-97DD-F077-3CF7BF39B732}"/>
                      </a:ext>
                    </a:extLst>
                  </p:cNvPr>
                  <p:cNvCxnSpPr>
                    <a:cxnSpLocks/>
                    <a:stCxn id="206" idx="3"/>
                    <a:endCxn id="205" idx="1"/>
                  </p:cNvCxnSpPr>
                  <p:nvPr/>
                </p:nvCxnSpPr>
                <p:spPr>
                  <a:xfrm>
                    <a:off x="6858000" y="26060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04" name="Rectangle 203">
                    <a:extLst>
                      <a:ext uri="{FF2B5EF4-FFF2-40B4-BE49-F238E27FC236}">
                        <a16:creationId xmlns:a16="http://schemas.microsoft.com/office/drawing/2014/main" id="{E810301F-54CC-3FD8-6EA7-46B66632DC6E}"/>
                      </a:ext>
                    </a:extLst>
                  </p:cNvPr>
                  <p:cNvSpPr/>
                  <p:nvPr/>
                </p:nvSpPr>
                <p:spPr>
                  <a:xfrm>
                    <a:off x="72237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05" name="Rectangle 204">
                    <a:extLst>
                      <a:ext uri="{FF2B5EF4-FFF2-40B4-BE49-F238E27FC236}">
                        <a16:creationId xmlns:a16="http://schemas.microsoft.com/office/drawing/2014/main" id="{456F3A03-D80D-0DBE-5DB8-D596081C3043}"/>
                      </a:ext>
                    </a:extLst>
                  </p:cNvPr>
                  <p:cNvSpPr/>
                  <p:nvPr/>
                </p:nvSpPr>
                <p:spPr>
                  <a:xfrm>
                    <a:off x="76809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06" name="Rectangle 205">
                    <a:extLst>
                      <a:ext uri="{FF2B5EF4-FFF2-40B4-BE49-F238E27FC236}">
                        <a16:creationId xmlns:a16="http://schemas.microsoft.com/office/drawing/2014/main" id="{78877C0F-B575-64E0-4FDB-27BF177CDC7C}"/>
                      </a:ext>
                    </a:extLst>
                  </p:cNvPr>
                  <p:cNvSpPr/>
                  <p:nvPr/>
                </p:nvSpPr>
                <p:spPr>
                  <a:xfrm>
                    <a:off x="6766560" y="25603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07" name="Rectangle 206">
                    <a:extLst>
                      <a:ext uri="{FF2B5EF4-FFF2-40B4-BE49-F238E27FC236}">
                        <a16:creationId xmlns:a16="http://schemas.microsoft.com/office/drawing/2014/main" id="{008AD731-0900-5C00-CB3A-2F10504D0BB5}"/>
                      </a:ext>
                    </a:extLst>
                  </p:cNvPr>
                  <p:cNvSpPr/>
                  <p:nvPr/>
                </p:nvSpPr>
                <p:spPr>
                  <a:xfrm>
                    <a:off x="6858000" y="31089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08" name="Straight Connector 207">
                    <a:extLst>
                      <a:ext uri="{FF2B5EF4-FFF2-40B4-BE49-F238E27FC236}">
                        <a16:creationId xmlns:a16="http://schemas.microsoft.com/office/drawing/2014/main" id="{300851D1-DFC4-ACDF-0561-5C8E0D230E7A}"/>
                      </a:ext>
                    </a:extLst>
                  </p:cNvPr>
                  <p:cNvCxnSpPr>
                    <a:cxnSpLocks/>
                    <a:stCxn id="214" idx="3"/>
                    <a:endCxn id="213" idx="1"/>
                  </p:cNvCxnSpPr>
                  <p:nvPr/>
                </p:nvCxnSpPr>
                <p:spPr>
                  <a:xfrm>
                    <a:off x="6858000" y="3520440"/>
                    <a:ext cx="8229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09" name="Rectangle 208">
                    <a:extLst>
                      <a:ext uri="{FF2B5EF4-FFF2-40B4-BE49-F238E27FC236}">
                        <a16:creationId xmlns:a16="http://schemas.microsoft.com/office/drawing/2014/main" id="{02F6B329-3F59-E3FA-D224-6C8D3D4F7FB1}"/>
                      </a:ext>
                    </a:extLst>
                  </p:cNvPr>
                  <p:cNvSpPr/>
                  <p:nvPr/>
                </p:nvSpPr>
                <p:spPr>
                  <a:xfrm>
                    <a:off x="6858000" y="32918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10" name="Rectangle 209">
                    <a:extLst>
                      <a:ext uri="{FF2B5EF4-FFF2-40B4-BE49-F238E27FC236}">
                        <a16:creationId xmlns:a16="http://schemas.microsoft.com/office/drawing/2014/main" id="{D2D5FB2A-1FF1-E768-E105-DE46C85F65C4}"/>
                      </a:ext>
                    </a:extLst>
                  </p:cNvPr>
                  <p:cNvSpPr/>
                  <p:nvPr/>
                </p:nvSpPr>
                <p:spPr>
                  <a:xfrm>
                    <a:off x="7315200" y="3108960"/>
                    <a:ext cx="365760" cy="182879"/>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11" name="Rectangle 210">
                    <a:extLst>
                      <a:ext uri="{FF2B5EF4-FFF2-40B4-BE49-F238E27FC236}">
                        <a16:creationId xmlns:a16="http://schemas.microsoft.com/office/drawing/2014/main" id="{F13D0ADE-CEB1-48A6-C958-1F75DC067C32}"/>
                      </a:ext>
                    </a:extLst>
                  </p:cNvPr>
                  <p:cNvSpPr/>
                  <p:nvPr/>
                </p:nvSpPr>
                <p:spPr>
                  <a:xfrm>
                    <a:off x="7315200" y="3291840"/>
                    <a:ext cx="365760" cy="182879"/>
                  </a:xfrm>
                  <a:prstGeom prst="rect">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12" name="Rectangle 211">
                    <a:extLst>
                      <a:ext uri="{FF2B5EF4-FFF2-40B4-BE49-F238E27FC236}">
                        <a16:creationId xmlns:a16="http://schemas.microsoft.com/office/drawing/2014/main" id="{A9FFCE95-520C-C78C-EC86-499D96BF1AB7}"/>
                      </a:ext>
                    </a:extLst>
                  </p:cNvPr>
                  <p:cNvSpPr/>
                  <p:nvPr/>
                </p:nvSpPr>
                <p:spPr>
                  <a:xfrm>
                    <a:off x="72237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13" name="Rectangle 212">
                    <a:extLst>
                      <a:ext uri="{FF2B5EF4-FFF2-40B4-BE49-F238E27FC236}">
                        <a16:creationId xmlns:a16="http://schemas.microsoft.com/office/drawing/2014/main" id="{9F52E949-D4E0-D27D-C450-A00187459075}"/>
                      </a:ext>
                    </a:extLst>
                  </p:cNvPr>
                  <p:cNvSpPr/>
                  <p:nvPr/>
                </p:nvSpPr>
                <p:spPr>
                  <a:xfrm>
                    <a:off x="76809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14" name="Rectangle 213">
                    <a:extLst>
                      <a:ext uri="{FF2B5EF4-FFF2-40B4-BE49-F238E27FC236}">
                        <a16:creationId xmlns:a16="http://schemas.microsoft.com/office/drawing/2014/main" id="{F3B4C959-0600-56B4-DE10-FAF5F0023770}"/>
                      </a:ext>
                    </a:extLst>
                  </p:cNvPr>
                  <p:cNvSpPr/>
                  <p:nvPr/>
                </p:nvSpPr>
                <p:spPr>
                  <a:xfrm>
                    <a:off x="6766560" y="34747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15" name="Rectangle 214">
                    <a:extLst>
                      <a:ext uri="{FF2B5EF4-FFF2-40B4-BE49-F238E27FC236}">
                        <a16:creationId xmlns:a16="http://schemas.microsoft.com/office/drawing/2014/main" id="{1B7DA27A-B3D8-0614-526B-D507169D4ABC}"/>
                      </a:ext>
                    </a:extLst>
                  </p:cNvPr>
                  <p:cNvSpPr/>
                  <p:nvPr/>
                </p:nvSpPr>
                <p:spPr>
                  <a:xfrm>
                    <a:off x="72237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16" name="Rectangle 215">
                    <a:extLst>
                      <a:ext uri="{FF2B5EF4-FFF2-40B4-BE49-F238E27FC236}">
                        <a16:creationId xmlns:a16="http://schemas.microsoft.com/office/drawing/2014/main" id="{F82B4554-451F-9460-EE98-CCEEE0AF07F5}"/>
                      </a:ext>
                    </a:extLst>
                  </p:cNvPr>
                  <p:cNvSpPr/>
                  <p:nvPr/>
                </p:nvSpPr>
                <p:spPr>
                  <a:xfrm>
                    <a:off x="76809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17" name="Rectangle 216">
                    <a:extLst>
                      <a:ext uri="{FF2B5EF4-FFF2-40B4-BE49-F238E27FC236}">
                        <a16:creationId xmlns:a16="http://schemas.microsoft.com/office/drawing/2014/main" id="{7543873E-C283-2B98-BCA0-FA2F207B98D6}"/>
                      </a:ext>
                    </a:extLst>
                  </p:cNvPr>
                  <p:cNvSpPr/>
                  <p:nvPr/>
                </p:nvSpPr>
                <p:spPr>
                  <a:xfrm>
                    <a:off x="6766560" y="3017520"/>
                    <a:ext cx="91440" cy="914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grpSp>
            <p:sp>
              <p:nvSpPr>
                <p:cNvPr id="178" name="Rectangle 177">
                  <a:extLst>
                    <a:ext uri="{FF2B5EF4-FFF2-40B4-BE49-F238E27FC236}">
                      <a16:creationId xmlns:a16="http://schemas.microsoft.com/office/drawing/2014/main" id="{D87E9270-E49F-2B0B-1EFB-6A51AB03A3EA}"/>
                    </a:ext>
                  </a:extLst>
                </p:cNvPr>
                <p:cNvSpPr/>
                <p:nvPr/>
              </p:nvSpPr>
              <p:spPr>
                <a:xfrm>
                  <a:off x="2651760" y="2468880"/>
                  <a:ext cx="365760" cy="91440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181" name="Rectangle 180">
                  <a:extLst>
                    <a:ext uri="{FF2B5EF4-FFF2-40B4-BE49-F238E27FC236}">
                      <a16:creationId xmlns:a16="http://schemas.microsoft.com/office/drawing/2014/main" id="{36E8CD3E-B088-3091-8431-C1FEBD03AF84}"/>
                    </a:ext>
                  </a:extLst>
                </p:cNvPr>
                <p:cNvSpPr/>
                <p:nvPr/>
              </p:nvSpPr>
              <p:spPr>
                <a:xfrm>
                  <a:off x="2743200" y="2512059"/>
                  <a:ext cx="182880" cy="365760"/>
                </a:xfrm>
                <a:prstGeom prst="rect">
                  <a:avLst/>
                </a:prstGeom>
                <a:solidFill>
                  <a:schemeClr val="accent2">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177" name="Straight Arrow Connector 176">
                  <a:extLst>
                    <a:ext uri="{FF2B5EF4-FFF2-40B4-BE49-F238E27FC236}">
                      <a16:creationId xmlns:a16="http://schemas.microsoft.com/office/drawing/2014/main" id="{2EADDB0D-280D-63B4-6D4A-9F102CF55004}"/>
                    </a:ext>
                  </a:extLst>
                </p:cNvPr>
                <p:cNvCxnSpPr>
                  <a:cxnSpLocks/>
                  <a:stCxn id="216" idx="3"/>
                </p:cNvCxnSpPr>
                <p:nvPr/>
              </p:nvCxnSpPr>
              <p:spPr>
                <a:xfrm>
                  <a:off x="2331720" y="2923540"/>
                  <a:ext cx="365760" cy="0"/>
                </a:xfrm>
                <a:prstGeom prst="straightConnector1">
                  <a:avLst/>
                </a:prstGeom>
                <a:ln w="38100">
                  <a:solidFill>
                    <a:srgbClr val="00B0F0"/>
                  </a:solidFill>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sp>
              <p:nvSpPr>
                <p:cNvPr id="218" name="Rectangle 217">
                  <a:extLst>
                    <a:ext uri="{FF2B5EF4-FFF2-40B4-BE49-F238E27FC236}">
                      <a16:creationId xmlns:a16="http://schemas.microsoft.com/office/drawing/2014/main" id="{13445872-B968-B234-5DA7-8E463D91C2C8}"/>
                    </a:ext>
                  </a:extLst>
                </p:cNvPr>
                <p:cNvSpPr/>
                <p:nvPr/>
              </p:nvSpPr>
              <p:spPr>
                <a:xfrm>
                  <a:off x="2743200" y="2971800"/>
                  <a:ext cx="182880" cy="365760"/>
                </a:xfrm>
                <a:prstGeom prst="rect">
                  <a:avLst/>
                </a:prstGeom>
                <a:solidFill>
                  <a:schemeClr val="accent2">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19" name="Rectangle 218">
                  <a:extLst>
                    <a:ext uri="{FF2B5EF4-FFF2-40B4-BE49-F238E27FC236}">
                      <a16:creationId xmlns:a16="http://schemas.microsoft.com/office/drawing/2014/main" id="{DB9F9A73-639D-50B2-1298-B33FFD30306C}"/>
                    </a:ext>
                  </a:extLst>
                </p:cNvPr>
                <p:cNvSpPr/>
                <p:nvPr/>
              </p:nvSpPr>
              <p:spPr>
                <a:xfrm>
                  <a:off x="640080" y="2468880"/>
                  <a:ext cx="365760" cy="91440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20" name="Rectangle 219">
                  <a:extLst>
                    <a:ext uri="{FF2B5EF4-FFF2-40B4-BE49-F238E27FC236}">
                      <a16:creationId xmlns:a16="http://schemas.microsoft.com/office/drawing/2014/main" id="{54A0785A-04C0-A97E-6D1E-18B58762C6E1}"/>
                    </a:ext>
                  </a:extLst>
                </p:cNvPr>
                <p:cNvSpPr/>
                <p:nvPr/>
              </p:nvSpPr>
              <p:spPr>
                <a:xfrm>
                  <a:off x="731520" y="2512059"/>
                  <a:ext cx="182880" cy="365760"/>
                </a:xfrm>
                <a:prstGeom prst="rect">
                  <a:avLst/>
                </a:prstGeom>
                <a:solidFill>
                  <a:schemeClr val="bg2">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sp>
              <p:nvSpPr>
                <p:cNvPr id="221" name="Rectangle 220">
                  <a:extLst>
                    <a:ext uri="{FF2B5EF4-FFF2-40B4-BE49-F238E27FC236}">
                      <a16:creationId xmlns:a16="http://schemas.microsoft.com/office/drawing/2014/main" id="{C2DA7473-D92F-5B36-E50A-3C4EBAB3A2FD}"/>
                    </a:ext>
                  </a:extLst>
                </p:cNvPr>
                <p:cNvSpPr/>
                <p:nvPr/>
              </p:nvSpPr>
              <p:spPr>
                <a:xfrm>
                  <a:off x="731520" y="2971800"/>
                  <a:ext cx="182880" cy="365760"/>
                </a:xfrm>
                <a:prstGeom prst="rect">
                  <a:avLst/>
                </a:prstGeom>
                <a:solidFill>
                  <a:schemeClr val="bg2">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err="1"/>
                </a:p>
              </p:txBody>
            </p:sp>
            <p:cxnSp>
              <p:nvCxnSpPr>
                <p:cNvPr id="222" name="Straight Arrow Connector 221">
                  <a:extLst>
                    <a:ext uri="{FF2B5EF4-FFF2-40B4-BE49-F238E27FC236}">
                      <a16:creationId xmlns:a16="http://schemas.microsoft.com/office/drawing/2014/main" id="{65D9A98C-F084-DE70-FE75-4A0DCD114E44}"/>
                    </a:ext>
                  </a:extLst>
                </p:cNvPr>
                <p:cNvCxnSpPr>
                  <a:cxnSpLocks/>
                </p:cNvCxnSpPr>
                <p:nvPr/>
              </p:nvCxnSpPr>
              <p:spPr>
                <a:xfrm>
                  <a:off x="960120" y="2925286"/>
                  <a:ext cx="365760" cy="0"/>
                </a:xfrm>
                <a:prstGeom prst="straightConnector1">
                  <a:avLst/>
                </a:prstGeom>
                <a:ln w="38100">
                  <a:solidFill>
                    <a:srgbClr val="00B0F0"/>
                  </a:solidFill>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sp>
            <p:nvSpPr>
              <p:cNvPr id="389" name="TextBox 388">
                <a:extLst>
                  <a:ext uri="{FF2B5EF4-FFF2-40B4-BE49-F238E27FC236}">
                    <a16:creationId xmlns:a16="http://schemas.microsoft.com/office/drawing/2014/main" id="{24F2107C-C921-24D5-655D-FA08F77EFF93}"/>
                  </a:ext>
                </a:extLst>
              </p:cNvPr>
              <p:cNvSpPr txBox="1"/>
              <p:nvPr/>
            </p:nvSpPr>
            <p:spPr>
              <a:xfrm>
                <a:off x="1371600" y="5166360"/>
                <a:ext cx="637995" cy="246221"/>
              </a:xfrm>
              <a:prstGeom prst="rect">
                <a:avLst/>
              </a:prstGeom>
              <a:solidFill>
                <a:schemeClr val="bg1">
                  <a:alpha val="49000"/>
                </a:schemeClr>
              </a:solidFill>
            </p:spPr>
            <p:txBody>
              <a:bodyPr wrap="none" lIns="0" tIns="0" rIns="0" bIns="0" rtlCol="0" anchor="ctr" anchorCtr="1">
                <a:spAutoFit/>
              </a:bodyPr>
              <a:lstStyle/>
              <a:p>
                <a:pPr algn="l"/>
                <a:r>
                  <a:rPr lang="en-US" sz="1600" b="1"/>
                  <a:t>Server</a:t>
                </a:r>
              </a:p>
            </p:txBody>
          </p:sp>
          <p:sp>
            <p:nvSpPr>
              <p:cNvPr id="394" name="TextBox 393">
                <a:extLst>
                  <a:ext uri="{FF2B5EF4-FFF2-40B4-BE49-F238E27FC236}">
                    <a16:creationId xmlns:a16="http://schemas.microsoft.com/office/drawing/2014/main" id="{1E618660-42BE-F6BC-401F-6A22DCA6F5E9}"/>
                  </a:ext>
                </a:extLst>
              </p:cNvPr>
              <p:cNvSpPr txBox="1"/>
              <p:nvPr/>
            </p:nvSpPr>
            <p:spPr>
              <a:xfrm rot="16200000">
                <a:off x="365760" y="5212080"/>
                <a:ext cx="588303" cy="184666"/>
              </a:xfrm>
              <a:prstGeom prst="rect">
                <a:avLst/>
              </a:prstGeom>
              <a:solidFill>
                <a:schemeClr val="bg1">
                  <a:alpha val="49000"/>
                </a:schemeClr>
              </a:solidFill>
            </p:spPr>
            <p:txBody>
              <a:bodyPr wrap="none" lIns="0" tIns="0" rIns="0" bIns="0" rtlCol="0" anchor="ctr" anchorCtr="1">
                <a:spAutoFit/>
              </a:bodyPr>
              <a:lstStyle/>
              <a:p>
                <a:pPr algn="l"/>
                <a:r>
                  <a:rPr lang="en-US" sz="1200" b="1"/>
                  <a:t>Memory</a:t>
                </a:r>
              </a:p>
            </p:txBody>
          </p:sp>
          <p:sp>
            <p:nvSpPr>
              <p:cNvPr id="395" name="TextBox 394">
                <a:extLst>
                  <a:ext uri="{FF2B5EF4-FFF2-40B4-BE49-F238E27FC236}">
                    <a16:creationId xmlns:a16="http://schemas.microsoft.com/office/drawing/2014/main" id="{9033EBA1-8FBD-BB08-5AD9-5FC7B485B50B}"/>
                  </a:ext>
                </a:extLst>
              </p:cNvPr>
              <p:cNvSpPr txBox="1"/>
              <p:nvPr/>
            </p:nvSpPr>
            <p:spPr>
              <a:xfrm rot="16200000">
                <a:off x="2377440" y="5214934"/>
                <a:ext cx="623569" cy="184666"/>
              </a:xfrm>
              <a:prstGeom prst="rect">
                <a:avLst/>
              </a:prstGeom>
              <a:solidFill>
                <a:schemeClr val="bg1">
                  <a:alpha val="49000"/>
                </a:schemeClr>
              </a:solidFill>
            </p:spPr>
            <p:txBody>
              <a:bodyPr wrap="none" lIns="0" tIns="0" rIns="0" bIns="0" rtlCol="0" anchor="ctr" anchorCtr="1">
                <a:spAutoFit/>
              </a:bodyPr>
              <a:lstStyle/>
              <a:p>
                <a:pPr algn="l"/>
                <a:r>
                  <a:rPr lang="en-US" sz="1200" b="1"/>
                  <a:t>Ethernet</a:t>
                </a:r>
              </a:p>
            </p:txBody>
          </p:sp>
        </p:grpSp>
      </p:grpSp>
    </p:spTree>
    <p:extLst>
      <p:ext uri="{BB962C8B-B14F-4D97-AF65-F5344CB8AC3E}">
        <p14:creationId xmlns:p14="http://schemas.microsoft.com/office/powerpoint/2010/main" val="15089922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0B9D6F-7868-1A72-52C8-D7AFDADEAC49}"/>
              </a:ext>
            </a:extLst>
          </p:cNvPr>
          <p:cNvSpPr>
            <a:spLocks noGrp="1"/>
          </p:cNvSpPr>
          <p:nvPr>
            <p:ph type="body" sz="quarter" idx="12"/>
          </p:nvPr>
        </p:nvSpPr>
        <p:spPr/>
        <p:txBody>
          <a:bodyPr/>
          <a:lstStyle/>
          <a:p>
            <a:r>
              <a:rPr lang="en-US"/>
              <a:t>Considerations: Power, Performance, Area, Latency &amp; Cost Trade-Offs</a:t>
            </a:r>
          </a:p>
        </p:txBody>
      </p:sp>
      <p:sp>
        <p:nvSpPr>
          <p:cNvPr id="4" name="Title 3">
            <a:extLst>
              <a:ext uri="{FF2B5EF4-FFF2-40B4-BE49-F238E27FC236}">
                <a16:creationId xmlns:a16="http://schemas.microsoft.com/office/drawing/2014/main" id="{40B1C9CB-6196-0ED6-8F73-B7532E576917}"/>
              </a:ext>
            </a:extLst>
          </p:cNvPr>
          <p:cNvSpPr>
            <a:spLocks noGrp="1"/>
          </p:cNvSpPr>
          <p:nvPr>
            <p:ph type="title"/>
          </p:nvPr>
        </p:nvSpPr>
        <p:spPr/>
        <p:txBody>
          <a:bodyPr/>
          <a:lstStyle/>
          <a:p>
            <a:r>
              <a:rPr lang="en-US"/>
              <a:t>IP Must Support Multiple Package Types</a:t>
            </a:r>
          </a:p>
        </p:txBody>
      </p:sp>
      <p:sp>
        <p:nvSpPr>
          <p:cNvPr id="6" name="Content Placeholder 1">
            <a:extLst>
              <a:ext uri="{FF2B5EF4-FFF2-40B4-BE49-F238E27FC236}">
                <a16:creationId xmlns:a16="http://schemas.microsoft.com/office/drawing/2014/main" id="{5F988C19-95AB-533B-E6DE-4823A5F5E0B1}"/>
              </a:ext>
            </a:extLst>
          </p:cNvPr>
          <p:cNvSpPr txBox="1">
            <a:spLocks/>
          </p:cNvSpPr>
          <p:nvPr/>
        </p:nvSpPr>
        <p:spPr>
          <a:xfrm>
            <a:off x="3710954" y="1655420"/>
            <a:ext cx="3832224" cy="4846320"/>
          </a:xfrm>
          <a:prstGeom prst="rect">
            <a:avLst/>
          </a:prstGeom>
        </p:spPr>
        <p:txBody>
          <a:bodyPr vert="horz" lIns="91440" tIns="45720" rIns="91440" bIns="45720" rtlCol="0">
            <a:noAutofit/>
          </a:bodyPr>
          <a:lstStyle>
            <a:lvl1pPr marL="173736" indent="-173736"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1pPr>
            <a:lvl2pPr marL="512064" indent="-219456"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b="1"/>
              <a:t>By Package</a:t>
            </a:r>
          </a:p>
        </p:txBody>
      </p:sp>
      <p:graphicFrame>
        <p:nvGraphicFramePr>
          <p:cNvPr id="9" name="Chart 8">
            <a:extLst>
              <a:ext uri="{FF2B5EF4-FFF2-40B4-BE49-F238E27FC236}">
                <a16:creationId xmlns:a16="http://schemas.microsoft.com/office/drawing/2014/main" id="{1F50ACD2-C617-4A18-89E1-28D9CB3FC9CF}"/>
              </a:ext>
            </a:extLst>
          </p:cNvPr>
          <p:cNvGraphicFramePr>
            <a:graphicFrameLocks/>
          </p:cNvGraphicFramePr>
          <p:nvPr>
            <p:extLst>
              <p:ext uri="{D42A27DB-BD31-4B8C-83A1-F6EECF244321}">
                <p14:modId xmlns:p14="http://schemas.microsoft.com/office/powerpoint/2010/main" val="2386918787"/>
              </p:ext>
            </p:extLst>
          </p:nvPr>
        </p:nvGraphicFramePr>
        <p:xfrm>
          <a:off x="2915392" y="2024743"/>
          <a:ext cx="5896099" cy="43067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647936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576EE1-D643-4868-8126-B8BA6F28EE55}"/>
              </a:ext>
            </a:extLst>
          </p:cNvPr>
          <p:cNvSpPr>
            <a:spLocks noGrp="1"/>
          </p:cNvSpPr>
          <p:nvPr>
            <p:ph type="title"/>
          </p:nvPr>
        </p:nvSpPr>
        <p:spPr/>
        <p:txBody>
          <a:bodyPr/>
          <a:lstStyle/>
          <a:p>
            <a:r>
              <a:rPr lang="en-US" sz="3200" dirty="0"/>
              <a:t>2.5D Packaging Technologies Evolving for Higher Integration </a:t>
            </a:r>
          </a:p>
        </p:txBody>
      </p:sp>
      <p:sp>
        <p:nvSpPr>
          <p:cNvPr id="3" name="Text Placeholder 2">
            <a:extLst>
              <a:ext uri="{FF2B5EF4-FFF2-40B4-BE49-F238E27FC236}">
                <a16:creationId xmlns:a16="http://schemas.microsoft.com/office/drawing/2014/main" id="{7B17FD20-43A7-43AC-B5F5-2E47C730F90A}"/>
              </a:ext>
            </a:extLst>
          </p:cNvPr>
          <p:cNvSpPr>
            <a:spLocks noGrp="1"/>
          </p:cNvSpPr>
          <p:nvPr>
            <p:ph type="body" sz="quarter" idx="12"/>
          </p:nvPr>
        </p:nvSpPr>
        <p:spPr/>
        <p:txBody>
          <a:bodyPr/>
          <a:lstStyle/>
          <a:p>
            <a:r>
              <a:rPr lang="en-US" dirty="0"/>
              <a:t>Summary of Relative Cost &amp; Density Attributes</a:t>
            </a:r>
          </a:p>
        </p:txBody>
      </p:sp>
      <p:sp>
        <p:nvSpPr>
          <p:cNvPr id="515" name="TextBox 514">
            <a:extLst>
              <a:ext uri="{FF2B5EF4-FFF2-40B4-BE49-F238E27FC236}">
                <a16:creationId xmlns:a16="http://schemas.microsoft.com/office/drawing/2014/main" id="{13E7220A-7EDD-E02E-8408-EBB902131221}"/>
              </a:ext>
            </a:extLst>
          </p:cNvPr>
          <p:cNvSpPr txBox="1"/>
          <p:nvPr/>
        </p:nvSpPr>
        <p:spPr>
          <a:xfrm rot="16200000">
            <a:off x="-628151" y="3834551"/>
            <a:ext cx="194540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0" normalizeH="0" baseline="0" noProof="0" dirty="0">
                <a:ln>
                  <a:noFill/>
                </a:ln>
                <a:solidFill>
                  <a:srgbClr val="646E81"/>
                </a:solidFill>
                <a:effectLst/>
                <a:uLnTx/>
                <a:uFillTx/>
                <a:latin typeface="Arial" panose="020B0604020202020204"/>
                <a:ea typeface="+mn-ea"/>
                <a:cs typeface="+mn-cs"/>
              </a:rPr>
              <a:t>DENSITY</a:t>
            </a:r>
          </a:p>
        </p:txBody>
      </p:sp>
      <p:cxnSp>
        <p:nvCxnSpPr>
          <p:cNvPr id="641" name="Straight Arrow Connector 640">
            <a:extLst>
              <a:ext uri="{FF2B5EF4-FFF2-40B4-BE49-F238E27FC236}">
                <a16:creationId xmlns:a16="http://schemas.microsoft.com/office/drawing/2014/main" id="{90A6C7FC-8808-FE7F-30AD-6ECAEDB2F74D}"/>
              </a:ext>
            </a:extLst>
          </p:cNvPr>
          <p:cNvCxnSpPr>
            <a:cxnSpLocks/>
          </p:cNvCxnSpPr>
          <p:nvPr/>
        </p:nvCxnSpPr>
        <p:spPr>
          <a:xfrm>
            <a:off x="586824" y="6145360"/>
            <a:ext cx="10933940" cy="0"/>
          </a:xfrm>
          <a:prstGeom prst="straightConnector1">
            <a:avLst/>
          </a:prstGeom>
          <a:noFill/>
          <a:ln w="12700" cap="flat" cmpd="sng" algn="ctr">
            <a:gradFill flip="none" rotWithShape="1">
              <a:gsLst>
                <a:gs pos="0">
                  <a:srgbClr val="646E81"/>
                </a:gs>
                <a:gs pos="100000">
                  <a:srgbClr val="646E81"/>
                </a:gs>
              </a:gsLst>
              <a:lin ang="0" scaled="1"/>
              <a:tileRect/>
            </a:gradFill>
            <a:prstDash val="solid"/>
            <a:miter lim="800000"/>
            <a:tailEnd type="triangle"/>
          </a:ln>
          <a:effectLst/>
        </p:spPr>
      </p:cxnSp>
      <p:sp>
        <p:nvSpPr>
          <p:cNvPr id="2" name="TextBox 1">
            <a:extLst>
              <a:ext uri="{FF2B5EF4-FFF2-40B4-BE49-F238E27FC236}">
                <a16:creationId xmlns:a16="http://schemas.microsoft.com/office/drawing/2014/main" id="{51AE9EFC-9185-B4DD-C382-7671AEE5E7F3}"/>
              </a:ext>
            </a:extLst>
          </p:cNvPr>
          <p:cNvSpPr txBox="1"/>
          <p:nvPr/>
        </p:nvSpPr>
        <p:spPr>
          <a:xfrm>
            <a:off x="5123296" y="6177402"/>
            <a:ext cx="194540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0" normalizeH="0" baseline="0" noProof="0" dirty="0">
                <a:ln>
                  <a:noFill/>
                </a:ln>
                <a:solidFill>
                  <a:srgbClr val="646E81"/>
                </a:solidFill>
                <a:effectLst/>
                <a:uLnTx/>
                <a:uFillTx/>
                <a:latin typeface="Arial" panose="020B0604020202020204"/>
                <a:ea typeface="+mn-ea"/>
                <a:cs typeface="+mn-cs"/>
              </a:rPr>
              <a:t>COST</a:t>
            </a:r>
            <a:endParaRPr kumimoji="0" lang="en-US" sz="1800" b="0" i="0" u="none" strike="noStrike" kern="1200" cap="none" spc="0" normalizeH="0" baseline="0" noProof="0" dirty="0">
              <a:ln>
                <a:noFill/>
              </a:ln>
              <a:solidFill>
                <a:srgbClr val="646E81"/>
              </a:solidFill>
              <a:effectLst/>
              <a:uLnTx/>
              <a:uFillTx/>
              <a:latin typeface="Arial" panose="020B0604020202020204"/>
              <a:ea typeface="+mn-ea"/>
              <a:cs typeface="+mn-cs"/>
            </a:endParaRPr>
          </a:p>
        </p:txBody>
      </p:sp>
      <p:cxnSp>
        <p:nvCxnSpPr>
          <p:cNvPr id="8" name="Straight Arrow Connector 7">
            <a:extLst>
              <a:ext uri="{FF2B5EF4-FFF2-40B4-BE49-F238E27FC236}">
                <a16:creationId xmlns:a16="http://schemas.microsoft.com/office/drawing/2014/main" id="{C9E01ECE-E8D5-0D16-F473-AEEA1D6A9096}"/>
              </a:ext>
            </a:extLst>
          </p:cNvPr>
          <p:cNvCxnSpPr>
            <a:cxnSpLocks/>
          </p:cNvCxnSpPr>
          <p:nvPr/>
        </p:nvCxnSpPr>
        <p:spPr>
          <a:xfrm flipV="1">
            <a:off x="586824" y="1828800"/>
            <a:ext cx="0" cy="4324536"/>
          </a:xfrm>
          <a:prstGeom prst="straightConnector1">
            <a:avLst/>
          </a:prstGeom>
          <a:noFill/>
          <a:ln w="12700" cap="flat" cmpd="sng" algn="ctr">
            <a:gradFill flip="none" rotWithShape="1">
              <a:gsLst>
                <a:gs pos="0">
                  <a:srgbClr val="646E81"/>
                </a:gs>
                <a:gs pos="100000">
                  <a:srgbClr val="646E81"/>
                </a:gs>
              </a:gsLst>
              <a:lin ang="2700000" scaled="1"/>
              <a:tileRect/>
            </a:gradFill>
            <a:prstDash val="solid"/>
            <a:miter lim="800000"/>
            <a:tailEnd type="triangle"/>
          </a:ln>
          <a:effectLst/>
        </p:spPr>
      </p:cxnSp>
      <p:sp>
        <p:nvSpPr>
          <p:cNvPr id="1052" name="Rectangle: Rounded Corners 43">
            <a:extLst>
              <a:ext uri="{FF2B5EF4-FFF2-40B4-BE49-F238E27FC236}">
                <a16:creationId xmlns:a16="http://schemas.microsoft.com/office/drawing/2014/main" id="{E0ED5CDA-9E12-7CDE-A3D0-E546FF3FD297}"/>
              </a:ext>
            </a:extLst>
          </p:cNvPr>
          <p:cNvSpPr/>
          <p:nvPr/>
        </p:nvSpPr>
        <p:spPr>
          <a:xfrm>
            <a:off x="886302" y="4653631"/>
            <a:ext cx="1533544" cy="688072"/>
          </a:xfrm>
          <a:prstGeom prst="roundRect">
            <a:avLst>
              <a:gd name="adj" fmla="val 0"/>
            </a:avLst>
          </a:prstGeom>
          <a:solidFill>
            <a:srgbClr val="EEF2F6"/>
          </a:solidFill>
          <a:ln w="63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Organic Substrate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Cost: 0.2–0.4x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Pitch: 90</a:t>
            </a:r>
            <a:r>
              <a:rPr kumimoji="0" lang="en-US" sz="1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m–110</a:t>
            </a:r>
            <a:r>
              <a:rPr kumimoji="0" lang="en-US" sz="1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IO/mm</a:t>
            </a:r>
            <a:r>
              <a:rPr kumimoji="0" lang="en-US" sz="1000" b="0" i="0" u="none" strike="noStrike" kern="1200" cap="none" spc="0" normalizeH="0" baseline="30000" noProof="0" dirty="0">
                <a:ln>
                  <a:noFill/>
                </a:ln>
                <a:solidFill>
                  <a:prstClr val="black"/>
                </a:solidFill>
                <a:effectLst/>
                <a:uLnTx/>
                <a:uFillTx/>
                <a:latin typeface="Arial" panose="020B0604020202020204"/>
                <a:ea typeface="+mn-ea"/>
                <a:cs typeface="+mn-cs"/>
              </a:rPr>
              <a:t>2</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83–123</a:t>
            </a:r>
          </a:p>
        </p:txBody>
      </p:sp>
      <p:sp>
        <p:nvSpPr>
          <p:cNvPr id="989" name="Rectangle: Rounded Corners 239">
            <a:extLst>
              <a:ext uri="{FF2B5EF4-FFF2-40B4-BE49-F238E27FC236}">
                <a16:creationId xmlns:a16="http://schemas.microsoft.com/office/drawing/2014/main" id="{625B9C79-7FB0-4472-C16D-D2EAD622BC11}"/>
              </a:ext>
            </a:extLst>
          </p:cNvPr>
          <p:cNvSpPr/>
          <p:nvPr/>
        </p:nvSpPr>
        <p:spPr>
          <a:xfrm>
            <a:off x="4563799" y="3821046"/>
            <a:ext cx="1533544" cy="688072"/>
          </a:xfrm>
          <a:prstGeom prst="roundRect">
            <a:avLst>
              <a:gd name="adj" fmla="val 0"/>
            </a:avLst>
          </a:prstGeom>
          <a:solidFill>
            <a:srgbClr val="EEF2F6"/>
          </a:solidFill>
          <a:ln w="63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Laminate w/Si Bridge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Cost: 0.4x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Pitch: 55</a:t>
            </a:r>
            <a:r>
              <a:rPr kumimoji="0" lang="en-US" sz="1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IO/mm</a:t>
            </a:r>
            <a:r>
              <a:rPr kumimoji="0" lang="en-US" sz="1000" b="0" i="0" u="none" strike="noStrike" kern="1200" cap="none" spc="0" normalizeH="0" baseline="30000" noProof="0" dirty="0">
                <a:ln>
                  <a:noFill/>
                </a:ln>
                <a:solidFill>
                  <a:prstClr val="black"/>
                </a:solidFill>
                <a:effectLst/>
                <a:uLnTx/>
                <a:uFillTx/>
                <a:latin typeface="Arial" panose="020B0604020202020204"/>
                <a:ea typeface="+mn-ea"/>
                <a:cs typeface="+mn-cs"/>
              </a:rPr>
              <a:t>2</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331</a:t>
            </a:r>
          </a:p>
        </p:txBody>
      </p:sp>
      <p:sp>
        <p:nvSpPr>
          <p:cNvPr id="838" name="Rectangle: Rounded Corners 275">
            <a:extLst>
              <a:ext uri="{FF2B5EF4-FFF2-40B4-BE49-F238E27FC236}">
                <a16:creationId xmlns:a16="http://schemas.microsoft.com/office/drawing/2014/main" id="{A6616019-F61E-9181-1FF7-97D0E243FA09}"/>
              </a:ext>
            </a:extLst>
          </p:cNvPr>
          <p:cNvSpPr/>
          <p:nvPr/>
        </p:nvSpPr>
        <p:spPr>
          <a:xfrm>
            <a:off x="9987220" y="1932030"/>
            <a:ext cx="1533544" cy="688072"/>
          </a:xfrm>
          <a:prstGeom prst="roundRect">
            <a:avLst>
              <a:gd name="adj" fmla="val 0"/>
            </a:avLst>
          </a:prstGeom>
          <a:solidFill>
            <a:srgbClr val="EEF2F6"/>
          </a:solidFill>
          <a:ln w="63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Interposer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Cost: 1.0x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Pitch: &lt;40</a:t>
            </a:r>
            <a:r>
              <a:rPr kumimoji="0" lang="en-US" sz="1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IO/mm</a:t>
            </a:r>
            <a:r>
              <a:rPr kumimoji="0" lang="en-US" sz="1000" b="0" i="0" u="none" strike="noStrike" kern="1200" cap="none" spc="0" normalizeH="0" baseline="30000" noProof="0" dirty="0">
                <a:ln>
                  <a:noFill/>
                </a:ln>
                <a:solidFill>
                  <a:prstClr val="black"/>
                </a:solidFill>
                <a:effectLst/>
                <a:uLnTx/>
                <a:uFillTx/>
                <a:latin typeface="Arial" panose="020B0604020202020204"/>
                <a:ea typeface="+mn-ea"/>
                <a:cs typeface="+mn-cs"/>
              </a:rPr>
              <a:t>2</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625</a:t>
            </a:r>
          </a:p>
        </p:txBody>
      </p:sp>
      <p:sp>
        <p:nvSpPr>
          <p:cNvPr id="837" name="TextBox 836">
            <a:extLst>
              <a:ext uri="{FF2B5EF4-FFF2-40B4-BE49-F238E27FC236}">
                <a16:creationId xmlns:a16="http://schemas.microsoft.com/office/drawing/2014/main" id="{98A7DF0E-3E78-68E9-22AD-E9814D5CC89A}"/>
              </a:ext>
            </a:extLst>
          </p:cNvPr>
          <p:cNvSpPr txBox="1"/>
          <p:nvPr/>
        </p:nvSpPr>
        <p:spPr>
          <a:xfrm>
            <a:off x="571605" y="6195484"/>
            <a:ext cx="2337178"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Source: Jan Vardaman, Tech Search Inc.</a:t>
            </a:r>
          </a:p>
        </p:txBody>
      </p:sp>
      <p:sp>
        <p:nvSpPr>
          <p:cNvPr id="899" name="Rectangle: Rounded Corners 274">
            <a:extLst>
              <a:ext uri="{FF2B5EF4-FFF2-40B4-BE49-F238E27FC236}">
                <a16:creationId xmlns:a16="http://schemas.microsoft.com/office/drawing/2014/main" id="{57432CA6-9F13-9058-70B9-ADB502F38973}"/>
              </a:ext>
            </a:extLst>
          </p:cNvPr>
          <p:cNvSpPr/>
          <p:nvPr/>
        </p:nvSpPr>
        <p:spPr>
          <a:xfrm>
            <a:off x="8180533" y="3161730"/>
            <a:ext cx="1533544" cy="688072"/>
          </a:xfrm>
          <a:prstGeom prst="roundRect">
            <a:avLst>
              <a:gd name="adj" fmla="val 0"/>
            </a:avLst>
          </a:prstGeom>
          <a:solidFill>
            <a:srgbClr val="EEF2F6"/>
          </a:solidFill>
          <a:ln w="63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Fan-out w/Si Bridge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Cost: 0.6x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Pitch: 25</a:t>
            </a:r>
            <a:r>
              <a:rPr kumimoji="0" lang="en-US" sz="1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IO/mm</a:t>
            </a:r>
            <a:r>
              <a:rPr kumimoji="0" lang="en-US" sz="1000" b="0" i="0" u="none" strike="noStrike" kern="1200" cap="none" spc="0" normalizeH="0" baseline="30000" noProof="0" dirty="0">
                <a:ln>
                  <a:noFill/>
                </a:ln>
                <a:solidFill>
                  <a:prstClr val="black"/>
                </a:solidFill>
                <a:effectLst/>
                <a:uLnTx/>
                <a:uFillTx/>
                <a:latin typeface="Arial" panose="020B0604020202020204"/>
                <a:ea typeface="+mn-ea"/>
                <a:cs typeface="+mn-cs"/>
              </a:rPr>
              <a:t>2</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350</a:t>
            </a:r>
          </a:p>
        </p:txBody>
      </p:sp>
      <p:sp>
        <p:nvSpPr>
          <p:cNvPr id="955" name="Rectangle: Rounded Corners 273">
            <a:extLst>
              <a:ext uri="{FF2B5EF4-FFF2-40B4-BE49-F238E27FC236}">
                <a16:creationId xmlns:a16="http://schemas.microsoft.com/office/drawing/2014/main" id="{D74519CD-D7AC-6C95-D3C1-4F840B39E0EA}"/>
              </a:ext>
            </a:extLst>
          </p:cNvPr>
          <p:cNvSpPr/>
          <p:nvPr/>
        </p:nvSpPr>
        <p:spPr>
          <a:xfrm>
            <a:off x="6373925" y="3821046"/>
            <a:ext cx="1533544" cy="688072"/>
          </a:xfrm>
          <a:prstGeom prst="roundRect">
            <a:avLst>
              <a:gd name="adj" fmla="val 0"/>
            </a:avLst>
          </a:prstGeom>
          <a:solidFill>
            <a:srgbClr val="EEF2F6"/>
          </a:solidFill>
          <a:ln w="63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Fan-out (RDL)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Cost: 0.5x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Pitch: 40</a:t>
            </a:r>
            <a:r>
              <a:rPr kumimoji="0" lang="en-US" sz="1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IO/mm</a:t>
            </a:r>
            <a:r>
              <a:rPr kumimoji="0" lang="en-US" sz="1000" b="0" i="0" u="none" strike="noStrike" kern="1200" cap="none" spc="0" normalizeH="0" baseline="30000" noProof="0" dirty="0">
                <a:ln>
                  <a:noFill/>
                </a:ln>
                <a:solidFill>
                  <a:prstClr val="black"/>
                </a:solidFill>
                <a:effectLst/>
                <a:uLnTx/>
                <a:uFillTx/>
                <a:latin typeface="Arial" panose="020B0604020202020204"/>
                <a:ea typeface="+mn-ea"/>
                <a:cs typeface="+mn-cs"/>
              </a:rPr>
              <a:t>2</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330</a:t>
            </a:r>
          </a:p>
        </p:txBody>
      </p:sp>
      <p:sp>
        <p:nvSpPr>
          <p:cNvPr id="1022" name="Rectangle: Rounded Corners 167">
            <a:extLst>
              <a:ext uri="{FF2B5EF4-FFF2-40B4-BE49-F238E27FC236}">
                <a16:creationId xmlns:a16="http://schemas.microsoft.com/office/drawing/2014/main" id="{66DD9C78-926D-5E69-18F3-43B00ED88290}"/>
              </a:ext>
            </a:extLst>
          </p:cNvPr>
          <p:cNvSpPr/>
          <p:nvPr/>
        </p:nvSpPr>
        <p:spPr>
          <a:xfrm>
            <a:off x="2737071" y="3821046"/>
            <a:ext cx="1533544" cy="688072"/>
          </a:xfrm>
          <a:prstGeom prst="roundRect">
            <a:avLst>
              <a:gd name="adj" fmla="val 0"/>
            </a:avLst>
          </a:prstGeom>
          <a:solidFill>
            <a:srgbClr val="EEF2F6"/>
          </a:solidFill>
          <a:ln w="63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High Density Org Sub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Cost: 0.3 to 0.4x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Pitch: 55</a:t>
            </a:r>
            <a:r>
              <a:rPr kumimoji="0" lang="en-US" sz="1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IO/mm</a:t>
            </a:r>
            <a:r>
              <a:rPr kumimoji="0" lang="en-US" sz="1000" b="0" i="0" u="none" strike="noStrike" kern="1200" cap="none" spc="0" normalizeH="0" baseline="30000" noProof="0" dirty="0">
                <a:ln>
                  <a:noFill/>
                </a:ln>
                <a:solidFill>
                  <a:prstClr val="black"/>
                </a:solidFill>
                <a:effectLst/>
                <a:uLnTx/>
                <a:uFillTx/>
                <a:latin typeface="Arial" panose="020B0604020202020204"/>
                <a:ea typeface="+mn-ea"/>
                <a:cs typeface="+mn-cs"/>
              </a:rPr>
              <a:t>2</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331</a:t>
            </a:r>
          </a:p>
        </p:txBody>
      </p:sp>
      <p:grpSp>
        <p:nvGrpSpPr>
          <p:cNvPr id="1370" name="Group 1369">
            <a:extLst>
              <a:ext uri="{FF2B5EF4-FFF2-40B4-BE49-F238E27FC236}">
                <a16:creationId xmlns:a16="http://schemas.microsoft.com/office/drawing/2014/main" id="{EB43118B-58E4-EA1E-9C06-102592FAC185}"/>
              </a:ext>
            </a:extLst>
          </p:cNvPr>
          <p:cNvGrpSpPr/>
          <p:nvPr/>
        </p:nvGrpSpPr>
        <p:grpSpPr>
          <a:xfrm>
            <a:off x="865060" y="5421028"/>
            <a:ext cx="1576028" cy="611047"/>
            <a:chOff x="865060" y="5421028"/>
            <a:chExt cx="1576028" cy="611047"/>
          </a:xfrm>
        </p:grpSpPr>
        <p:sp>
          <p:nvSpPr>
            <p:cNvPr id="1140" name="Oval 1139">
              <a:extLst>
                <a:ext uri="{FF2B5EF4-FFF2-40B4-BE49-F238E27FC236}">
                  <a16:creationId xmlns:a16="http://schemas.microsoft.com/office/drawing/2014/main" id="{BA0D2AA5-BB2C-238A-8470-5E3A84328503}"/>
                </a:ext>
              </a:extLst>
            </p:cNvPr>
            <p:cNvSpPr/>
            <p:nvPr/>
          </p:nvSpPr>
          <p:spPr>
            <a:xfrm>
              <a:off x="1025603" y="5514541"/>
              <a:ext cx="150685" cy="150685"/>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41" name="Oval 1140">
              <a:extLst>
                <a:ext uri="{FF2B5EF4-FFF2-40B4-BE49-F238E27FC236}">
                  <a16:creationId xmlns:a16="http://schemas.microsoft.com/office/drawing/2014/main" id="{AAB1E176-2F4B-B75A-76F4-ACD440ADBEE1}"/>
                </a:ext>
              </a:extLst>
            </p:cNvPr>
            <p:cNvSpPr/>
            <p:nvPr/>
          </p:nvSpPr>
          <p:spPr>
            <a:xfrm>
              <a:off x="1243816" y="5514541"/>
              <a:ext cx="150685" cy="150685"/>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42" name="Oval 1141">
              <a:extLst>
                <a:ext uri="{FF2B5EF4-FFF2-40B4-BE49-F238E27FC236}">
                  <a16:creationId xmlns:a16="http://schemas.microsoft.com/office/drawing/2014/main" id="{59C32E35-83F3-D2D8-8986-EB18EB29432B}"/>
                </a:ext>
              </a:extLst>
            </p:cNvPr>
            <p:cNvSpPr/>
            <p:nvPr/>
          </p:nvSpPr>
          <p:spPr>
            <a:xfrm>
              <a:off x="1451562" y="5514541"/>
              <a:ext cx="150685" cy="150685"/>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43" name="Oval 1142">
              <a:extLst>
                <a:ext uri="{FF2B5EF4-FFF2-40B4-BE49-F238E27FC236}">
                  <a16:creationId xmlns:a16="http://schemas.microsoft.com/office/drawing/2014/main" id="{D5135128-3C73-DCE7-CC0F-EE27E462A7CE}"/>
                </a:ext>
              </a:extLst>
            </p:cNvPr>
            <p:cNvSpPr/>
            <p:nvPr/>
          </p:nvSpPr>
          <p:spPr>
            <a:xfrm>
              <a:off x="1675973" y="5514541"/>
              <a:ext cx="150685" cy="150685"/>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44" name="Oval 1143">
              <a:extLst>
                <a:ext uri="{FF2B5EF4-FFF2-40B4-BE49-F238E27FC236}">
                  <a16:creationId xmlns:a16="http://schemas.microsoft.com/office/drawing/2014/main" id="{3ABC2389-66F0-48A4-3E9A-F2F0533ABECA}"/>
                </a:ext>
              </a:extLst>
            </p:cNvPr>
            <p:cNvSpPr/>
            <p:nvPr/>
          </p:nvSpPr>
          <p:spPr>
            <a:xfrm>
              <a:off x="2101930" y="5514541"/>
              <a:ext cx="150685" cy="150685"/>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45" name="Rectangle 1144">
              <a:extLst>
                <a:ext uri="{FF2B5EF4-FFF2-40B4-BE49-F238E27FC236}">
                  <a16:creationId xmlns:a16="http://schemas.microsoft.com/office/drawing/2014/main" id="{5F0B81CC-6F7F-0102-FB79-B637F05B4F3F}"/>
                </a:ext>
              </a:extLst>
            </p:cNvPr>
            <p:cNvSpPr/>
            <p:nvPr/>
          </p:nvSpPr>
          <p:spPr>
            <a:xfrm>
              <a:off x="1025604" y="5421028"/>
              <a:ext cx="577446" cy="155448"/>
            </a:xfrm>
            <a:prstGeom prst="rect">
              <a:avLst/>
            </a:prstGeom>
            <a:solidFill>
              <a:srgbClr val="8446AD"/>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1</a:t>
              </a:r>
            </a:p>
          </p:txBody>
        </p:sp>
        <p:sp>
          <p:nvSpPr>
            <p:cNvPr id="1146" name="Rectangle 1145">
              <a:extLst>
                <a:ext uri="{FF2B5EF4-FFF2-40B4-BE49-F238E27FC236}">
                  <a16:creationId xmlns:a16="http://schemas.microsoft.com/office/drawing/2014/main" id="{CEBBEA37-1D49-E059-A9F7-A83407610764}"/>
                </a:ext>
              </a:extLst>
            </p:cNvPr>
            <p:cNvSpPr/>
            <p:nvPr/>
          </p:nvSpPr>
          <p:spPr>
            <a:xfrm>
              <a:off x="1675974" y="5421028"/>
              <a:ext cx="577446" cy="155448"/>
            </a:xfrm>
            <a:prstGeom prst="rect">
              <a:avLst/>
            </a:prstGeom>
            <a:solidFill>
              <a:schemeClr val="accent5"/>
            </a:solidFill>
            <a:ln w="6350" cap="flat" cmpd="sng" algn="ctr">
              <a:noFill/>
              <a:prstDash val="solid"/>
              <a:miter lim="800000"/>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2</a:t>
              </a:r>
            </a:p>
          </p:txBody>
        </p:sp>
        <p:grpSp>
          <p:nvGrpSpPr>
            <p:cNvPr id="1147" name="Group 1146">
              <a:extLst>
                <a:ext uri="{FF2B5EF4-FFF2-40B4-BE49-F238E27FC236}">
                  <a16:creationId xmlns:a16="http://schemas.microsoft.com/office/drawing/2014/main" id="{891CFDDB-7097-4F77-7B26-9643E4F79FE0}"/>
                </a:ext>
              </a:extLst>
            </p:cNvPr>
            <p:cNvGrpSpPr/>
            <p:nvPr/>
          </p:nvGrpSpPr>
          <p:grpSpPr>
            <a:xfrm>
              <a:off x="865060" y="5824029"/>
              <a:ext cx="1576028" cy="208046"/>
              <a:chOff x="3180631" y="3824286"/>
              <a:chExt cx="1731012" cy="228502"/>
            </a:xfrm>
          </p:grpSpPr>
          <p:sp>
            <p:nvSpPr>
              <p:cNvPr id="839" name="Oval 838">
                <a:extLst>
                  <a:ext uri="{FF2B5EF4-FFF2-40B4-BE49-F238E27FC236}">
                    <a16:creationId xmlns:a16="http://schemas.microsoft.com/office/drawing/2014/main" id="{1A90E34A-A5C4-903D-BB85-2CFDCF252DF3}"/>
                  </a:ext>
                </a:extLst>
              </p:cNvPr>
              <p:cNvSpPr/>
              <p:nvPr/>
            </p:nvSpPr>
            <p:spPr>
              <a:xfrm>
                <a:off x="4685084" y="3824318"/>
                <a:ext cx="226559" cy="228470"/>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52" name="Oval 1151">
                <a:extLst>
                  <a:ext uri="{FF2B5EF4-FFF2-40B4-BE49-F238E27FC236}">
                    <a16:creationId xmlns:a16="http://schemas.microsoft.com/office/drawing/2014/main" id="{A93E03F2-75AE-89E2-8495-2D0A57267B0E}"/>
                  </a:ext>
                </a:extLst>
              </p:cNvPr>
              <p:cNvSpPr/>
              <p:nvPr/>
            </p:nvSpPr>
            <p:spPr>
              <a:xfrm>
                <a:off x="3180631" y="3824286"/>
                <a:ext cx="226559" cy="228470"/>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53" name="Oval 1152">
                <a:extLst>
                  <a:ext uri="{FF2B5EF4-FFF2-40B4-BE49-F238E27FC236}">
                    <a16:creationId xmlns:a16="http://schemas.microsoft.com/office/drawing/2014/main" id="{4293B145-FE1F-B0AF-AF51-60E86716EAE3}"/>
                  </a:ext>
                </a:extLst>
              </p:cNvPr>
              <p:cNvSpPr/>
              <p:nvPr/>
            </p:nvSpPr>
            <p:spPr>
              <a:xfrm>
                <a:off x="3431373" y="3824286"/>
                <a:ext cx="226559" cy="228470"/>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54" name="Oval 1153">
                <a:extLst>
                  <a:ext uri="{FF2B5EF4-FFF2-40B4-BE49-F238E27FC236}">
                    <a16:creationId xmlns:a16="http://schemas.microsoft.com/office/drawing/2014/main" id="{26B7874B-4996-4FD4-AF75-C58267A166C4}"/>
                  </a:ext>
                </a:extLst>
              </p:cNvPr>
              <p:cNvSpPr/>
              <p:nvPr/>
            </p:nvSpPr>
            <p:spPr>
              <a:xfrm>
                <a:off x="3682115" y="3824286"/>
                <a:ext cx="226559" cy="228470"/>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55" name="Oval 1154">
                <a:extLst>
                  <a:ext uri="{FF2B5EF4-FFF2-40B4-BE49-F238E27FC236}">
                    <a16:creationId xmlns:a16="http://schemas.microsoft.com/office/drawing/2014/main" id="{AA5322D5-7BC6-39FF-F388-FC546D36F76E}"/>
                  </a:ext>
                </a:extLst>
              </p:cNvPr>
              <p:cNvSpPr/>
              <p:nvPr/>
            </p:nvSpPr>
            <p:spPr>
              <a:xfrm>
                <a:off x="3932857" y="3824286"/>
                <a:ext cx="226559" cy="228470"/>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56" name="Oval 1155">
                <a:extLst>
                  <a:ext uri="{FF2B5EF4-FFF2-40B4-BE49-F238E27FC236}">
                    <a16:creationId xmlns:a16="http://schemas.microsoft.com/office/drawing/2014/main" id="{86B68ED5-8320-749A-AD36-9259014C9BF6}"/>
                  </a:ext>
                </a:extLst>
              </p:cNvPr>
              <p:cNvSpPr/>
              <p:nvPr/>
            </p:nvSpPr>
            <p:spPr>
              <a:xfrm>
                <a:off x="4183600" y="3824286"/>
                <a:ext cx="226559" cy="228470"/>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57" name="Oval 1156">
                <a:extLst>
                  <a:ext uri="{FF2B5EF4-FFF2-40B4-BE49-F238E27FC236}">
                    <a16:creationId xmlns:a16="http://schemas.microsoft.com/office/drawing/2014/main" id="{967DEDA9-1F23-9702-50D1-A18DD38DEAA6}"/>
                  </a:ext>
                </a:extLst>
              </p:cNvPr>
              <p:cNvSpPr/>
              <p:nvPr/>
            </p:nvSpPr>
            <p:spPr>
              <a:xfrm>
                <a:off x="4434341" y="3824286"/>
                <a:ext cx="226559" cy="228470"/>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grpSp>
        <p:sp>
          <p:nvSpPr>
            <p:cNvPr id="1148" name="Rectangle 1147">
              <a:extLst>
                <a:ext uri="{FF2B5EF4-FFF2-40B4-BE49-F238E27FC236}">
                  <a16:creationId xmlns:a16="http://schemas.microsoft.com/office/drawing/2014/main" id="{13CA1F91-CEC8-1A58-DD31-4151725D0A1C}"/>
                </a:ext>
              </a:extLst>
            </p:cNvPr>
            <p:cNvSpPr/>
            <p:nvPr/>
          </p:nvSpPr>
          <p:spPr>
            <a:xfrm>
              <a:off x="869621" y="5665226"/>
              <a:ext cx="1566906" cy="20801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149" name="Group 1148">
              <a:extLst>
                <a:ext uri="{FF2B5EF4-FFF2-40B4-BE49-F238E27FC236}">
                  <a16:creationId xmlns:a16="http://schemas.microsoft.com/office/drawing/2014/main" id="{FEA56A83-001C-EA40-0AF4-F5040E73A905}"/>
                </a:ext>
              </a:extLst>
            </p:cNvPr>
            <p:cNvGrpSpPr/>
            <p:nvPr/>
          </p:nvGrpSpPr>
          <p:grpSpPr>
            <a:xfrm>
              <a:off x="1092471" y="5665228"/>
              <a:ext cx="664081" cy="57170"/>
              <a:chOff x="984891" y="3955670"/>
              <a:chExt cx="886312" cy="226349"/>
            </a:xfrm>
          </p:grpSpPr>
          <p:cxnSp>
            <p:nvCxnSpPr>
              <p:cNvPr id="834" name="Straight Connector 833">
                <a:extLst>
                  <a:ext uri="{FF2B5EF4-FFF2-40B4-BE49-F238E27FC236}">
                    <a16:creationId xmlns:a16="http://schemas.microsoft.com/office/drawing/2014/main" id="{B1FE935F-B4A3-A6B1-646E-427F81D332C1}"/>
                  </a:ext>
                </a:extLst>
              </p:cNvPr>
              <p:cNvCxnSpPr/>
              <p:nvPr/>
            </p:nvCxnSpPr>
            <p:spPr>
              <a:xfrm>
                <a:off x="984891" y="3955670"/>
                <a:ext cx="0" cy="22634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35" name="Straight Connector 834">
                <a:extLst>
                  <a:ext uri="{FF2B5EF4-FFF2-40B4-BE49-F238E27FC236}">
                    <a16:creationId xmlns:a16="http://schemas.microsoft.com/office/drawing/2014/main" id="{6013EA6B-FEB8-80B2-692F-977B880C134C}"/>
                  </a:ext>
                </a:extLst>
              </p:cNvPr>
              <p:cNvCxnSpPr>
                <a:cxnSpLocks/>
              </p:cNvCxnSpPr>
              <p:nvPr/>
            </p:nvCxnSpPr>
            <p:spPr>
              <a:xfrm flipV="1">
                <a:off x="984891" y="4180115"/>
                <a:ext cx="886312" cy="1904"/>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A6358914-C14F-8E0A-9243-9BF1B001D253}"/>
                  </a:ext>
                </a:extLst>
              </p:cNvPr>
              <p:cNvCxnSpPr/>
              <p:nvPr/>
            </p:nvCxnSpPr>
            <p:spPr>
              <a:xfrm>
                <a:off x="1866117" y="3955670"/>
                <a:ext cx="0" cy="22634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grpSp>
          <p:nvGrpSpPr>
            <p:cNvPr id="1150" name="Group 1149">
              <a:extLst>
                <a:ext uri="{FF2B5EF4-FFF2-40B4-BE49-F238E27FC236}">
                  <a16:creationId xmlns:a16="http://schemas.microsoft.com/office/drawing/2014/main" id="{3D787BA1-A82E-8FB7-D13A-FEEE2CA48FFD}"/>
                </a:ext>
              </a:extLst>
            </p:cNvPr>
            <p:cNvGrpSpPr/>
            <p:nvPr/>
          </p:nvGrpSpPr>
          <p:grpSpPr>
            <a:xfrm>
              <a:off x="1314701" y="5663615"/>
              <a:ext cx="868243" cy="150684"/>
              <a:chOff x="968891" y="3955670"/>
              <a:chExt cx="899024" cy="226349"/>
            </a:xfrm>
          </p:grpSpPr>
          <p:cxnSp>
            <p:nvCxnSpPr>
              <p:cNvPr id="1151" name="Straight Connector 1150">
                <a:extLst>
                  <a:ext uri="{FF2B5EF4-FFF2-40B4-BE49-F238E27FC236}">
                    <a16:creationId xmlns:a16="http://schemas.microsoft.com/office/drawing/2014/main" id="{543D5A85-B979-958A-4C92-050AD805A2F0}"/>
                  </a:ext>
                </a:extLst>
              </p:cNvPr>
              <p:cNvCxnSpPr/>
              <p:nvPr/>
            </p:nvCxnSpPr>
            <p:spPr>
              <a:xfrm>
                <a:off x="972179" y="3955670"/>
                <a:ext cx="0" cy="22634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0C97FCB7-58F4-BE6F-DC03-2A1219720BD7}"/>
                  </a:ext>
                </a:extLst>
              </p:cNvPr>
              <p:cNvCxnSpPr>
                <a:cxnSpLocks/>
              </p:cNvCxnSpPr>
              <p:nvPr/>
            </p:nvCxnSpPr>
            <p:spPr>
              <a:xfrm>
                <a:off x="968891" y="4180114"/>
                <a:ext cx="899024"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id="{59511208-68FE-6923-CC45-23EB7E00CDF3}"/>
                  </a:ext>
                </a:extLst>
              </p:cNvPr>
              <p:cNvCxnSpPr/>
              <p:nvPr/>
            </p:nvCxnSpPr>
            <p:spPr>
              <a:xfrm>
                <a:off x="1866117" y="3955670"/>
                <a:ext cx="0" cy="22634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grpSp>
      <p:grpSp>
        <p:nvGrpSpPr>
          <p:cNvPr id="1372" name="Group 1371">
            <a:extLst>
              <a:ext uri="{FF2B5EF4-FFF2-40B4-BE49-F238E27FC236}">
                <a16:creationId xmlns:a16="http://schemas.microsoft.com/office/drawing/2014/main" id="{738AE049-B4C0-6578-6A87-27B7FADC47BA}"/>
              </a:ext>
            </a:extLst>
          </p:cNvPr>
          <p:cNvGrpSpPr/>
          <p:nvPr/>
        </p:nvGrpSpPr>
        <p:grpSpPr>
          <a:xfrm>
            <a:off x="4560439" y="4623136"/>
            <a:ext cx="1540264" cy="581568"/>
            <a:chOff x="4560439" y="4623136"/>
            <a:chExt cx="1540264" cy="581568"/>
          </a:xfrm>
        </p:grpSpPr>
        <p:sp>
          <p:nvSpPr>
            <p:cNvPr id="1159" name="Oval 1158">
              <a:extLst>
                <a:ext uri="{FF2B5EF4-FFF2-40B4-BE49-F238E27FC236}">
                  <a16:creationId xmlns:a16="http://schemas.microsoft.com/office/drawing/2014/main" id="{9D1AFE50-00EA-BE50-89F6-5C17B37AFAD1}"/>
                </a:ext>
              </a:extLst>
            </p:cNvPr>
            <p:cNvSpPr/>
            <p:nvPr/>
          </p:nvSpPr>
          <p:spPr>
            <a:xfrm>
              <a:off x="5102961" y="4764256"/>
              <a:ext cx="83262" cy="83727"/>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60" name="Oval 1159">
              <a:extLst>
                <a:ext uri="{FF2B5EF4-FFF2-40B4-BE49-F238E27FC236}">
                  <a16:creationId xmlns:a16="http://schemas.microsoft.com/office/drawing/2014/main" id="{9BF89B73-1257-6759-7A47-1F888DA99071}"/>
                </a:ext>
              </a:extLst>
            </p:cNvPr>
            <p:cNvSpPr/>
            <p:nvPr/>
          </p:nvSpPr>
          <p:spPr>
            <a:xfrm>
              <a:off x="5198994" y="4764256"/>
              <a:ext cx="83262" cy="83727"/>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61" name="Oval 1160">
              <a:extLst>
                <a:ext uri="{FF2B5EF4-FFF2-40B4-BE49-F238E27FC236}">
                  <a16:creationId xmlns:a16="http://schemas.microsoft.com/office/drawing/2014/main" id="{24108CFE-2B62-054E-478A-428105417A3F}"/>
                </a:ext>
              </a:extLst>
            </p:cNvPr>
            <p:cNvSpPr/>
            <p:nvPr/>
          </p:nvSpPr>
          <p:spPr>
            <a:xfrm>
              <a:off x="5375667" y="4764256"/>
              <a:ext cx="83262" cy="83727"/>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62" name="Oval 1161">
              <a:extLst>
                <a:ext uri="{FF2B5EF4-FFF2-40B4-BE49-F238E27FC236}">
                  <a16:creationId xmlns:a16="http://schemas.microsoft.com/office/drawing/2014/main" id="{827E3CD2-880C-8171-E224-AB39B06215D4}"/>
                </a:ext>
              </a:extLst>
            </p:cNvPr>
            <p:cNvSpPr/>
            <p:nvPr/>
          </p:nvSpPr>
          <p:spPr>
            <a:xfrm>
              <a:off x="5471700" y="4764256"/>
              <a:ext cx="83262" cy="83727"/>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63" name="Oval 1162">
              <a:extLst>
                <a:ext uri="{FF2B5EF4-FFF2-40B4-BE49-F238E27FC236}">
                  <a16:creationId xmlns:a16="http://schemas.microsoft.com/office/drawing/2014/main" id="{56B0572E-3CCE-D9CD-EF37-16952A7F2754}"/>
                </a:ext>
              </a:extLst>
            </p:cNvPr>
            <p:cNvSpPr/>
            <p:nvPr/>
          </p:nvSpPr>
          <p:spPr>
            <a:xfrm>
              <a:off x="5624309" y="4711117"/>
              <a:ext cx="147266" cy="147266"/>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64" name="Oval 1163">
              <a:extLst>
                <a:ext uri="{FF2B5EF4-FFF2-40B4-BE49-F238E27FC236}">
                  <a16:creationId xmlns:a16="http://schemas.microsoft.com/office/drawing/2014/main" id="{04293443-D2FA-72E4-DBA2-1645A8461C4D}"/>
                </a:ext>
              </a:extLst>
            </p:cNvPr>
            <p:cNvSpPr/>
            <p:nvPr/>
          </p:nvSpPr>
          <p:spPr>
            <a:xfrm>
              <a:off x="4703752" y="4711117"/>
              <a:ext cx="147266" cy="147266"/>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65" name="Oval 1164">
              <a:extLst>
                <a:ext uri="{FF2B5EF4-FFF2-40B4-BE49-F238E27FC236}">
                  <a16:creationId xmlns:a16="http://schemas.microsoft.com/office/drawing/2014/main" id="{6E5745B6-4EBC-15A2-153E-A4AA6DAC0A90}"/>
                </a:ext>
              </a:extLst>
            </p:cNvPr>
            <p:cNvSpPr/>
            <p:nvPr/>
          </p:nvSpPr>
          <p:spPr>
            <a:xfrm>
              <a:off x="4890021" y="4711117"/>
              <a:ext cx="147266" cy="147266"/>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66" name="Oval 1165">
              <a:extLst>
                <a:ext uri="{FF2B5EF4-FFF2-40B4-BE49-F238E27FC236}">
                  <a16:creationId xmlns:a16="http://schemas.microsoft.com/office/drawing/2014/main" id="{2BC91933-DAD2-CFFE-E58F-2C5D17F01B63}"/>
                </a:ext>
              </a:extLst>
            </p:cNvPr>
            <p:cNvSpPr/>
            <p:nvPr/>
          </p:nvSpPr>
          <p:spPr>
            <a:xfrm>
              <a:off x="5806745" y="4711117"/>
              <a:ext cx="147266" cy="147266"/>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167" name="Rectangle 1166">
              <a:extLst>
                <a:ext uri="{FF2B5EF4-FFF2-40B4-BE49-F238E27FC236}">
                  <a16:creationId xmlns:a16="http://schemas.microsoft.com/office/drawing/2014/main" id="{3840141B-9E69-A398-AF7F-D8DEF1279EAC}"/>
                </a:ext>
              </a:extLst>
            </p:cNvPr>
            <p:cNvSpPr/>
            <p:nvPr/>
          </p:nvSpPr>
          <p:spPr>
            <a:xfrm>
              <a:off x="4702947" y="4623136"/>
              <a:ext cx="576072" cy="155448"/>
            </a:xfrm>
            <a:prstGeom prst="rect">
              <a:avLst/>
            </a:prstGeom>
            <a:solidFill>
              <a:srgbClr val="8446AD"/>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1</a:t>
              </a:r>
            </a:p>
          </p:txBody>
        </p:sp>
        <p:sp>
          <p:nvSpPr>
            <p:cNvPr id="1168" name="Rectangle 1167">
              <a:extLst>
                <a:ext uri="{FF2B5EF4-FFF2-40B4-BE49-F238E27FC236}">
                  <a16:creationId xmlns:a16="http://schemas.microsoft.com/office/drawing/2014/main" id="{D0ED9B05-B089-335A-3E68-DDCC76068D5F}"/>
                </a:ext>
              </a:extLst>
            </p:cNvPr>
            <p:cNvSpPr/>
            <p:nvPr/>
          </p:nvSpPr>
          <p:spPr>
            <a:xfrm>
              <a:off x="5379832" y="4623136"/>
              <a:ext cx="576072" cy="155448"/>
            </a:xfrm>
            <a:prstGeom prst="rect">
              <a:avLst/>
            </a:prstGeom>
            <a:solidFill>
              <a:schemeClr val="accent5"/>
            </a:solidFill>
            <a:ln w="6350" cap="flat" cmpd="sng" algn="ctr">
              <a:noFill/>
              <a:prstDash val="solid"/>
              <a:miter lim="800000"/>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2</a:t>
              </a:r>
            </a:p>
          </p:txBody>
        </p:sp>
        <p:sp>
          <p:nvSpPr>
            <p:cNvPr id="1169" name="Oval 1168">
              <a:extLst>
                <a:ext uri="{FF2B5EF4-FFF2-40B4-BE49-F238E27FC236}">
                  <a16:creationId xmlns:a16="http://schemas.microsoft.com/office/drawing/2014/main" id="{F91B8E31-E384-FCC0-7108-9D4DCD18D1A8}"/>
                </a:ext>
              </a:extLst>
            </p:cNvPr>
            <p:cNvSpPr/>
            <p:nvPr/>
          </p:nvSpPr>
          <p:spPr>
            <a:xfrm>
              <a:off x="5899109" y="5001410"/>
              <a:ext cx="201594" cy="20329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70" name="Oval 1169">
              <a:extLst>
                <a:ext uri="{FF2B5EF4-FFF2-40B4-BE49-F238E27FC236}">
                  <a16:creationId xmlns:a16="http://schemas.microsoft.com/office/drawing/2014/main" id="{04775F8F-D513-F5BD-4B59-19A937301F6C}"/>
                </a:ext>
              </a:extLst>
            </p:cNvPr>
            <p:cNvSpPr/>
            <p:nvPr/>
          </p:nvSpPr>
          <p:spPr>
            <a:xfrm>
              <a:off x="4560439" y="5001410"/>
              <a:ext cx="201594" cy="20329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71" name="Oval 1170">
              <a:extLst>
                <a:ext uri="{FF2B5EF4-FFF2-40B4-BE49-F238E27FC236}">
                  <a16:creationId xmlns:a16="http://schemas.microsoft.com/office/drawing/2014/main" id="{40F1A522-4F97-E396-E305-4EB29E677968}"/>
                </a:ext>
              </a:extLst>
            </p:cNvPr>
            <p:cNvSpPr/>
            <p:nvPr/>
          </p:nvSpPr>
          <p:spPr>
            <a:xfrm>
              <a:off x="4783551" y="5001410"/>
              <a:ext cx="201594" cy="20329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72" name="Oval 1171">
              <a:extLst>
                <a:ext uri="{FF2B5EF4-FFF2-40B4-BE49-F238E27FC236}">
                  <a16:creationId xmlns:a16="http://schemas.microsoft.com/office/drawing/2014/main" id="{3482B99D-C671-AF77-C00D-05736F46BF13}"/>
                </a:ext>
              </a:extLst>
            </p:cNvPr>
            <p:cNvSpPr/>
            <p:nvPr/>
          </p:nvSpPr>
          <p:spPr>
            <a:xfrm>
              <a:off x="5006663" y="5001410"/>
              <a:ext cx="201594" cy="20329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73" name="Oval 1172">
              <a:extLst>
                <a:ext uri="{FF2B5EF4-FFF2-40B4-BE49-F238E27FC236}">
                  <a16:creationId xmlns:a16="http://schemas.microsoft.com/office/drawing/2014/main" id="{9B9FB48B-6A5C-FB88-FFF4-1482439B8A52}"/>
                </a:ext>
              </a:extLst>
            </p:cNvPr>
            <p:cNvSpPr/>
            <p:nvPr/>
          </p:nvSpPr>
          <p:spPr>
            <a:xfrm>
              <a:off x="5229775" y="5001410"/>
              <a:ext cx="201594" cy="20329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74" name="Oval 1173">
              <a:extLst>
                <a:ext uri="{FF2B5EF4-FFF2-40B4-BE49-F238E27FC236}">
                  <a16:creationId xmlns:a16="http://schemas.microsoft.com/office/drawing/2014/main" id="{7C7F0269-56EA-EFB1-BEE3-0872FB3E4D68}"/>
                </a:ext>
              </a:extLst>
            </p:cNvPr>
            <p:cNvSpPr/>
            <p:nvPr/>
          </p:nvSpPr>
          <p:spPr>
            <a:xfrm>
              <a:off x="5452887" y="5001410"/>
              <a:ext cx="201594" cy="20329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75" name="Oval 1174">
              <a:extLst>
                <a:ext uri="{FF2B5EF4-FFF2-40B4-BE49-F238E27FC236}">
                  <a16:creationId xmlns:a16="http://schemas.microsoft.com/office/drawing/2014/main" id="{2D00A4A0-28CB-7899-B898-EF5311F883C2}"/>
                </a:ext>
              </a:extLst>
            </p:cNvPr>
            <p:cNvSpPr/>
            <p:nvPr/>
          </p:nvSpPr>
          <p:spPr>
            <a:xfrm>
              <a:off x="5675999" y="5001410"/>
              <a:ext cx="201594" cy="20329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176" name="Rectangle 1175">
              <a:extLst>
                <a:ext uri="{FF2B5EF4-FFF2-40B4-BE49-F238E27FC236}">
                  <a16:creationId xmlns:a16="http://schemas.microsoft.com/office/drawing/2014/main" id="{116F6E2E-5AE6-C4C1-3C5F-F4929AC260A4}"/>
                </a:ext>
              </a:extLst>
            </p:cNvPr>
            <p:cNvSpPr/>
            <p:nvPr/>
          </p:nvSpPr>
          <p:spPr>
            <a:xfrm>
              <a:off x="4564971" y="4857361"/>
              <a:ext cx="1531455" cy="19260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177" name="Group 1176">
              <a:extLst>
                <a:ext uri="{FF2B5EF4-FFF2-40B4-BE49-F238E27FC236}">
                  <a16:creationId xmlns:a16="http://schemas.microsoft.com/office/drawing/2014/main" id="{7EC15302-A232-08FA-1A15-76568A46E4C4}"/>
                </a:ext>
              </a:extLst>
            </p:cNvPr>
            <p:cNvGrpSpPr/>
            <p:nvPr/>
          </p:nvGrpSpPr>
          <p:grpSpPr>
            <a:xfrm>
              <a:off x="4770315" y="4845097"/>
              <a:ext cx="932866" cy="142599"/>
              <a:chOff x="5053748" y="4486289"/>
              <a:chExt cx="880485" cy="142599"/>
            </a:xfrm>
          </p:grpSpPr>
          <p:cxnSp>
            <p:nvCxnSpPr>
              <p:cNvPr id="1191" name="Straight Connector 1190">
                <a:extLst>
                  <a:ext uri="{FF2B5EF4-FFF2-40B4-BE49-F238E27FC236}">
                    <a16:creationId xmlns:a16="http://schemas.microsoft.com/office/drawing/2014/main" id="{E52A7182-7FF6-5434-48A2-0C0416C009D7}"/>
                  </a:ext>
                </a:extLst>
              </p:cNvPr>
              <p:cNvCxnSpPr>
                <a:cxnSpLocks/>
              </p:cNvCxnSpPr>
              <p:nvPr/>
            </p:nvCxnSpPr>
            <p:spPr>
              <a:xfrm>
                <a:off x="5057052" y="4486289"/>
                <a:ext cx="0" cy="139033"/>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92" name="Straight Connector 1191">
                <a:extLst>
                  <a:ext uri="{FF2B5EF4-FFF2-40B4-BE49-F238E27FC236}">
                    <a16:creationId xmlns:a16="http://schemas.microsoft.com/office/drawing/2014/main" id="{27302285-C5D8-7E6B-D07F-9A530C1A9ADC}"/>
                  </a:ext>
                </a:extLst>
              </p:cNvPr>
              <p:cNvCxnSpPr>
                <a:cxnSpLocks/>
              </p:cNvCxnSpPr>
              <p:nvPr/>
            </p:nvCxnSpPr>
            <p:spPr>
              <a:xfrm flipV="1">
                <a:off x="5053748" y="4625322"/>
                <a:ext cx="880485" cy="872"/>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93" name="Straight Connector 1192">
                <a:extLst>
                  <a:ext uri="{FF2B5EF4-FFF2-40B4-BE49-F238E27FC236}">
                    <a16:creationId xmlns:a16="http://schemas.microsoft.com/office/drawing/2014/main" id="{846CD828-167B-1760-35A4-3064E22C5D4B}"/>
                  </a:ext>
                </a:extLst>
              </p:cNvPr>
              <p:cNvCxnSpPr>
                <a:cxnSpLocks/>
              </p:cNvCxnSpPr>
              <p:nvPr/>
            </p:nvCxnSpPr>
            <p:spPr>
              <a:xfrm>
                <a:off x="5931261" y="4486289"/>
                <a:ext cx="0" cy="14259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grpSp>
          <p:nvGrpSpPr>
            <p:cNvPr id="1178" name="Group 1177">
              <a:extLst>
                <a:ext uri="{FF2B5EF4-FFF2-40B4-BE49-F238E27FC236}">
                  <a16:creationId xmlns:a16="http://schemas.microsoft.com/office/drawing/2014/main" id="{86001324-1DC2-24B5-E527-8866BF10620C}"/>
                </a:ext>
              </a:extLst>
            </p:cNvPr>
            <p:cNvGrpSpPr/>
            <p:nvPr/>
          </p:nvGrpSpPr>
          <p:grpSpPr>
            <a:xfrm>
              <a:off x="4951826" y="4845096"/>
              <a:ext cx="936194" cy="176959"/>
              <a:chOff x="5261293" y="4486288"/>
              <a:chExt cx="852007" cy="176959"/>
            </a:xfrm>
          </p:grpSpPr>
          <p:cxnSp>
            <p:nvCxnSpPr>
              <p:cNvPr id="1188" name="Straight Connector 1187">
                <a:extLst>
                  <a:ext uri="{FF2B5EF4-FFF2-40B4-BE49-F238E27FC236}">
                    <a16:creationId xmlns:a16="http://schemas.microsoft.com/office/drawing/2014/main" id="{74602953-3AE2-BC56-8368-10DB5BF06138}"/>
                  </a:ext>
                </a:extLst>
              </p:cNvPr>
              <p:cNvCxnSpPr>
                <a:cxnSpLocks/>
              </p:cNvCxnSpPr>
              <p:nvPr/>
            </p:nvCxnSpPr>
            <p:spPr>
              <a:xfrm>
                <a:off x="5264760" y="4486288"/>
                <a:ext cx="0" cy="17695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89" name="Straight Connector 1188">
                <a:extLst>
                  <a:ext uri="{FF2B5EF4-FFF2-40B4-BE49-F238E27FC236}">
                    <a16:creationId xmlns:a16="http://schemas.microsoft.com/office/drawing/2014/main" id="{AB01BFCC-EC9D-2240-5669-CE621D039ED3}"/>
                  </a:ext>
                </a:extLst>
              </p:cNvPr>
              <p:cNvCxnSpPr/>
              <p:nvPr/>
            </p:nvCxnSpPr>
            <p:spPr>
              <a:xfrm>
                <a:off x="5261293" y="4663247"/>
                <a:ext cx="852007"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90" name="Straight Connector 1189">
                <a:extLst>
                  <a:ext uri="{FF2B5EF4-FFF2-40B4-BE49-F238E27FC236}">
                    <a16:creationId xmlns:a16="http://schemas.microsoft.com/office/drawing/2014/main" id="{9BEA8A8A-7A70-1B01-3EE1-3717A62C67CE}"/>
                  </a:ext>
                </a:extLst>
              </p:cNvPr>
              <p:cNvCxnSpPr>
                <a:cxnSpLocks/>
              </p:cNvCxnSpPr>
              <p:nvPr/>
            </p:nvCxnSpPr>
            <p:spPr>
              <a:xfrm>
                <a:off x="6108501" y="4486288"/>
                <a:ext cx="0" cy="17695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1179" name="Rectangle 1178">
              <a:extLst>
                <a:ext uri="{FF2B5EF4-FFF2-40B4-BE49-F238E27FC236}">
                  <a16:creationId xmlns:a16="http://schemas.microsoft.com/office/drawing/2014/main" id="{3BA5AD5C-B8EE-BFB9-FD0B-015BE78E6A09}"/>
                </a:ext>
              </a:extLst>
            </p:cNvPr>
            <p:cNvSpPr/>
            <p:nvPr/>
          </p:nvSpPr>
          <p:spPr>
            <a:xfrm>
              <a:off x="5094419" y="4854608"/>
              <a:ext cx="473687" cy="92075"/>
            </a:xfrm>
            <a:prstGeom prst="rect">
              <a:avLst/>
            </a:prstGeom>
            <a:solidFill>
              <a:srgbClr val="4D4D4D"/>
            </a:solidFill>
            <a:ln>
              <a:solidFill>
                <a:srgbClr val="7F7F7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180" name="Straight Connector 1179">
              <a:extLst>
                <a:ext uri="{FF2B5EF4-FFF2-40B4-BE49-F238E27FC236}">
                  <a16:creationId xmlns:a16="http://schemas.microsoft.com/office/drawing/2014/main" id="{54498546-D374-953F-BFEC-330949D81D6F}"/>
                </a:ext>
              </a:extLst>
            </p:cNvPr>
            <p:cNvCxnSpPr/>
            <p:nvPr/>
          </p:nvCxnSpPr>
          <p:spPr>
            <a:xfrm>
              <a:off x="5239360" y="4848446"/>
              <a:ext cx="0" cy="24544"/>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81" name="Straight Connector 1180">
              <a:extLst>
                <a:ext uri="{FF2B5EF4-FFF2-40B4-BE49-F238E27FC236}">
                  <a16:creationId xmlns:a16="http://schemas.microsoft.com/office/drawing/2014/main" id="{D46CBA65-04EE-0078-6DBC-72B8D08BA504}"/>
                </a:ext>
              </a:extLst>
            </p:cNvPr>
            <p:cNvCxnSpPr/>
            <p:nvPr/>
          </p:nvCxnSpPr>
          <p:spPr>
            <a:xfrm>
              <a:off x="5238583" y="4872783"/>
              <a:ext cx="190930"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82" name="Straight Connector 1181">
              <a:extLst>
                <a:ext uri="{FF2B5EF4-FFF2-40B4-BE49-F238E27FC236}">
                  <a16:creationId xmlns:a16="http://schemas.microsoft.com/office/drawing/2014/main" id="{85FC513F-56AB-D5EB-8C1D-C6CD103AC789}"/>
                </a:ext>
              </a:extLst>
            </p:cNvPr>
            <p:cNvCxnSpPr/>
            <p:nvPr/>
          </p:nvCxnSpPr>
          <p:spPr>
            <a:xfrm>
              <a:off x="5428437" y="4848446"/>
              <a:ext cx="0" cy="24544"/>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83" name="Straight Connector 1182">
              <a:extLst>
                <a:ext uri="{FF2B5EF4-FFF2-40B4-BE49-F238E27FC236}">
                  <a16:creationId xmlns:a16="http://schemas.microsoft.com/office/drawing/2014/main" id="{DF0009FB-38D3-88EA-876B-DCB4CECE479D}"/>
                </a:ext>
              </a:extLst>
            </p:cNvPr>
            <p:cNvCxnSpPr/>
            <p:nvPr/>
          </p:nvCxnSpPr>
          <p:spPr>
            <a:xfrm>
              <a:off x="5140828" y="4903491"/>
              <a:ext cx="376425"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nvGrpSpPr>
            <p:cNvPr id="1184" name="Group 1183">
              <a:extLst>
                <a:ext uri="{FF2B5EF4-FFF2-40B4-BE49-F238E27FC236}">
                  <a16:creationId xmlns:a16="http://schemas.microsoft.com/office/drawing/2014/main" id="{4175B93B-EF46-8439-31E7-4927426D74C1}"/>
                </a:ext>
              </a:extLst>
            </p:cNvPr>
            <p:cNvGrpSpPr/>
            <p:nvPr/>
          </p:nvGrpSpPr>
          <p:grpSpPr>
            <a:xfrm>
              <a:off x="5142360" y="4790682"/>
              <a:ext cx="372772" cy="116447"/>
              <a:chOff x="5405753" y="4491460"/>
              <a:chExt cx="372772" cy="55179"/>
            </a:xfrm>
          </p:grpSpPr>
          <p:cxnSp>
            <p:nvCxnSpPr>
              <p:cNvPr id="1186" name="Straight Connector 1185">
                <a:extLst>
                  <a:ext uri="{FF2B5EF4-FFF2-40B4-BE49-F238E27FC236}">
                    <a16:creationId xmlns:a16="http://schemas.microsoft.com/office/drawing/2014/main" id="{A8D26B50-B7C5-82CA-6F68-9C9D153DE160}"/>
                  </a:ext>
                </a:extLst>
              </p:cNvPr>
              <p:cNvCxnSpPr/>
              <p:nvPr/>
            </p:nvCxnSpPr>
            <p:spPr>
              <a:xfrm>
                <a:off x="5405753" y="4492963"/>
                <a:ext cx="0" cy="53676"/>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87" name="Straight Connector 1186">
                <a:extLst>
                  <a:ext uri="{FF2B5EF4-FFF2-40B4-BE49-F238E27FC236}">
                    <a16:creationId xmlns:a16="http://schemas.microsoft.com/office/drawing/2014/main" id="{210A40B6-8171-6917-7D93-1A27EA4F2E0F}"/>
                  </a:ext>
                </a:extLst>
              </p:cNvPr>
              <p:cNvCxnSpPr/>
              <p:nvPr/>
            </p:nvCxnSpPr>
            <p:spPr>
              <a:xfrm>
                <a:off x="5778525" y="4491460"/>
                <a:ext cx="0" cy="53676"/>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grpSp>
      <p:grpSp>
        <p:nvGrpSpPr>
          <p:cNvPr id="1375" name="Group 1374">
            <a:extLst>
              <a:ext uri="{FF2B5EF4-FFF2-40B4-BE49-F238E27FC236}">
                <a16:creationId xmlns:a16="http://schemas.microsoft.com/office/drawing/2014/main" id="{9C1EC553-B65B-8497-1931-86B2F5D38281}"/>
              </a:ext>
            </a:extLst>
          </p:cNvPr>
          <p:cNvGrpSpPr/>
          <p:nvPr/>
        </p:nvGrpSpPr>
        <p:grpSpPr>
          <a:xfrm>
            <a:off x="9987220" y="2698638"/>
            <a:ext cx="1533544" cy="816035"/>
            <a:chOff x="9987220" y="2698638"/>
            <a:chExt cx="1533544" cy="816035"/>
          </a:xfrm>
        </p:grpSpPr>
        <p:sp>
          <p:nvSpPr>
            <p:cNvPr id="1196" name="Oval 1195">
              <a:extLst>
                <a:ext uri="{FF2B5EF4-FFF2-40B4-BE49-F238E27FC236}">
                  <a16:creationId xmlns:a16="http://schemas.microsoft.com/office/drawing/2014/main" id="{B2DACCCC-EDE6-829C-076D-182D1DF32A9C}"/>
                </a:ext>
              </a:extLst>
            </p:cNvPr>
            <p:cNvSpPr/>
            <p:nvPr/>
          </p:nvSpPr>
          <p:spPr>
            <a:xfrm>
              <a:off x="11296064" y="3024932"/>
              <a:ext cx="146567" cy="14283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197" name="Oval 1196">
              <a:extLst>
                <a:ext uri="{FF2B5EF4-FFF2-40B4-BE49-F238E27FC236}">
                  <a16:creationId xmlns:a16="http://schemas.microsoft.com/office/drawing/2014/main" id="{FB9D9119-44E2-3126-8231-7077BAFEF657}"/>
                </a:ext>
              </a:extLst>
            </p:cNvPr>
            <p:cNvSpPr/>
            <p:nvPr/>
          </p:nvSpPr>
          <p:spPr>
            <a:xfrm>
              <a:off x="10052105" y="3024932"/>
              <a:ext cx="146567" cy="14283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198" name="Oval 1197">
              <a:extLst>
                <a:ext uri="{FF2B5EF4-FFF2-40B4-BE49-F238E27FC236}">
                  <a16:creationId xmlns:a16="http://schemas.microsoft.com/office/drawing/2014/main" id="{DB385C60-5A6C-63BF-5646-2D2297965771}"/>
                </a:ext>
              </a:extLst>
            </p:cNvPr>
            <p:cNvSpPr/>
            <p:nvPr/>
          </p:nvSpPr>
          <p:spPr>
            <a:xfrm>
              <a:off x="10207600" y="3024932"/>
              <a:ext cx="146567" cy="14283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199" name="Oval 1198">
              <a:extLst>
                <a:ext uri="{FF2B5EF4-FFF2-40B4-BE49-F238E27FC236}">
                  <a16:creationId xmlns:a16="http://schemas.microsoft.com/office/drawing/2014/main" id="{70C3169B-18BD-A8F2-D758-9F836871BE57}"/>
                </a:ext>
              </a:extLst>
            </p:cNvPr>
            <p:cNvSpPr/>
            <p:nvPr/>
          </p:nvSpPr>
          <p:spPr>
            <a:xfrm>
              <a:off x="10363095" y="3024932"/>
              <a:ext cx="146567" cy="14283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00" name="Oval 1199">
              <a:extLst>
                <a:ext uri="{FF2B5EF4-FFF2-40B4-BE49-F238E27FC236}">
                  <a16:creationId xmlns:a16="http://schemas.microsoft.com/office/drawing/2014/main" id="{5D4BE7B3-F52C-D321-83A0-195F5FCB30FB}"/>
                </a:ext>
              </a:extLst>
            </p:cNvPr>
            <p:cNvSpPr/>
            <p:nvPr/>
          </p:nvSpPr>
          <p:spPr>
            <a:xfrm>
              <a:off x="10518590" y="3024932"/>
              <a:ext cx="146567" cy="14283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01" name="Oval 1200">
              <a:extLst>
                <a:ext uri="{FF2B5EF4-FFF2-40B4-BE49-F238E27FC236}">
                  <a16:creationId xmlns:a16="http://schemas.microsoft.com/office/drawing/2014/main" id="{146C2CFD-CF73-398C-EC16-10E9465E474A}"/>
                </a:ext>
              </a:extLst>
            </p:cNvPr>
            <p:cNvSpPr/>
            <p:nvPr/>
          </p:nvSpPr>
          <p:spPr>
            <a:xfrm>
              <a:off x="10674085" y="3024932"/>
              <a:ext cx="146567" cy="14283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02" name="Oval 1201">
              <a:extLst>
                <a:ext uri="{FF2B5EF4-FFF2-40B4-BE49-F238E27FC236}">
                  <a16:creationId xmlns:a16="http://schemas.microsoft.com/office/drawing/2014/main" id="{AE136680-E9DE-734B-5E7D-A76712AE8770}"/>
                </a:ext>
              </a:extLst>
            </p:cNvPr>
            <p:cNvSpPr/>
            <p:nvPr/>
          </p:nvSpPr>
          <p:spPr>
            <a:xfrm>
              <a:off x="10829580" y="3024932"/>
              <a:ext cx="146567" cy="14283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03" name="Oval 1202">
              <a:extLst>
                <a:ext uri="{FF2B5EF4-FFF2-40B4-BE49-F238E27FC236}">
                  <a16:creationId xmlns:a16="http://schemas.microsoft.com/office/drawing/2014/main" id="{D22182AC-EE3B-BC3E-9134-309264371F13}"/>
                </a:ext>
              </a:extLst>
            </p:cNvPr>
            <p:cNvSpPr/>
            <p:nvPr/>
          </p:nvSpPr>
          <p:spPr>
            <a:xfrm>
              <a:off x="10985075" y="3024932"/>
              <a:ext cx="146567" cy="14283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04" name="Oval 1203">
              <a:extLst>
                <a:ext uri="{FF2B5EF4-FFF2-40B4-BE49-F238E27FC236}">
                  <a16:creationId xmlns:a16="http://schemas.microsoft.com/office/drawing/2014/main" id="{D173FCD2-C8BA-EB9F-9686-0F8F579DE1F9}"/>
                </a:ext>
              </a:extLst>
            </p:cNvPr>
            <p:cNvSpPr/>
            <p:nvPr/>
          </p:nvSpPr>
          <p:spPr>
            <a:xfrm>
              <a:off x="11140570" y="3024932"/>
              <a:ext cx="146567" cy="14283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05" name="Oval 1204">
              <a:extLst>
                <a:ext uri="{FF2B5EF4-FFF2-40B4-BE49-F238E27FC236}">
                  <a16:creationId xmlns:a16="http://schemas.microsoft.com/office/drawing/2014/main" id="{5A4E6799-CC6A-5514-3379-2F4339D55C0A}"/>
                </a:ext>
              </a:extLst>
            </p:cNvPr>
            <p:cNvSpPr/>
            <p:nvPr/>
          </p:nvSpPr>
          <p:spPr>
            <a:xfrm>
              <a:off x="10436000"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06" name="Oval 1205">
              <a:extLst>
                <a:ext uri="{FF2B5EF4-FFF2-40B4-BE49-F238E27FC236}">
                  <a16:creationId xmlns:a16="http://schemas.microsoft.com/office/drawing/2014/main" id="{0160777D-E60D-340F-DCF9-C1466D9A7709}"/>
                </a:ext>
              </a:extLst>
            </p:cNvPr>
            <p:cNvSpPr/>
            <p:nvPr/>
          </p:nvSpPr>
          <p:spPr>
            <a:xfrm>
              <a:off x="10149267"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07" name="Oval 1206">
              <a:extLst>
                <a:ext uri="{FF2B5EF4-FFF2-40B4-BE49-F238E27FC236}">
                  <a16:creationId xmlns:a16="http://schemas.microsoft.com/office/drawing/2014/main" id="{B31C66D4-7AB5-3A27-95C1-A78C877B110E}"/>
                </a:ext>
              </a:extLst>
            </p:cNvPr>
            <p:cNvSpPr/>
            <p:nvPr/>
          </p:nvSpPr>
          <p:spPr>
            <a:xfrm>
              <a:off x="10244844"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08" name="Oval 1207">
              <a:extLst>
                <a:ext uri="{FF2B5EF4-FFF2-40B4-BE49-F238E27FC236}">
                  <a16:creationId xmlns:a16="http://schemas.microsoft.com/office/drawing/2014/main" id="{421616BB-ED70-DD74-5B1A-29E420DAFE50}"/>
                </a:ext>
              </a:extLst>
            </p:cNvPr>
            <p:cNvSpPr/>
            <p:nvPr/>
          </p:nvSpPr>
          <p:spPr>
            <a:xfrm>
              <a:off x="10627155"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09" name="Oval 1208">
              <a:extLst>
                <a:ext uri="{FF2B5EF4-FFF2-40B4-BE49-F238E27FC236}">
                  <a16:creationId xmlns:a16="http://schemas.microsoft.com/office/drawing/2014/main" id="{171E0B4A-4BC9-D3A9-B08C-17C7E7E9FE2A}"/>
                </a:ext>
              </a:extLst>
            </p:cNvPr>
            <p:cNvSpPr/>
            <p:nvPr/>
          </p:nvSpPr>
          <p:spPr>
            <a:xfrm>
              <a:off x="10531578"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10" name="Oval 1209">
              <a:extLst>
                <a:ext uri="{FF2B5EF4-FFF2-40B4-BE49-F238E27FC236}">
                  <a16:creationId xmlns:a16="http://schemas.microsoft.com/office/drawing/2014/main" id="{1491A923-77F4-9D9C-1C7F-EF0412815987}"/>
                </a:ext>
              </a:extLst>
            </p:cNvPr>
            <p:cNvSpPr/>
            <p:nvPr/>
          </p:nvSpPr>
          <p:spPr>
            <a:xfrm>
              <a:off x="10340422"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11" name="Oval 1210">
              <a:extLst>
                <a:ext uri="{FF2B5EF4-FFF2-40B4-BE49-F238E27FC236}">
                  <a16:creationId xmlns:a16="http://schemas.microsoft.com/office/drawing/2014/main" id="{CBD39DB6-D38B-88E4-6979-7A498E5F3C69}"/>
                </a:ext>
              </a:extLst>
            </p:cNvPr>
            <p:cNvSpPr/>
            <p:nvPr/>
          </p:nvSpPr>
          <p:spPr>
            <a:xfrm>
              <a:off x="11068954"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12" name="Oval 1211">
              <a:extLst>
                <a:ext uri="{FF2B5EF4-FFF2-40B4-BE49-F238E27FC236}">
                  <a16:creationId xmlns:a16="http://schemas.microsoft.com/office/drawing/2014/main" id="{7B5C72D9-5105-5B15-52C3-5241539D4CBC}"/>
                </a:ext>
              </a:extLst>
            </p:cNvPr>
            <p:cNvSpPr/>
            <p:nvPr/>
          </p:nvSpPr>
          <p:spPr>
            <a:xfrm>
              <a:off x="10782221"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13" name="Oval 1212">
              <a:extLst>
                <a:ext uri="{FF2B5EF4-FFF2-40B4-BE49-F238E27FC236}">
                  <a16:creationId xmlns:a16="http://schemas.microsoft.com/office/drawing/2014/main" id="{56BC4327-9B49-0D1F-BE38-F7C93621BC2A}"/>
                </a:ext>
              </a:extLst>
            </p:cNvPr>
            <p:cNvSpPr/>
            <p:nvPr/>
          </p:nvSpPr>
          <p:spPr>
            <a:xfrm>
              <a:off x="10877799"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14" name="Oval 1213">
              <a:extLst>
                <a:ext uri="{FF2B5EF4-FFF2-40B4-BE49-F238E27FC236}">
                  <a16:creationId xmlns:a16="http://schemas.microsoft.com/office/drawing/2014/main" id="{CB7539DB-8E71-EDD9-08B1-642401BC1EA9}"/>
                </a:ext>
              </a:extLst>
            </p:cNvPr>
            <p:cNvSpPr/>
            <p:nvPr/>
          </p:nvSpPr>
          <p:spPr>
            <a:xfrm>
              <a:off x="11260110"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15" name="Oval 1214">
              <a:extLst>
                <a:ext uri="{FF2B5EF4-FFF2-40B4-BE49-F238E27FC236}">
                  <a16:creationId xmlns:a16="http://schemas.microsoft.com/office/drawing/2014/main" id="{2E69EEBD-C215-4BD1-5BF1-EF25F7AD6D19}"/>
                </a:ext>
              </a:extLst>
            </p:cNvPr>
            <p:cNvSpPr/>
            <p:nvPr/>
          </p:nvSpPr>
          <p:spPr>
            <a:xfrm>
              <a:off x="11164531"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16" name="Oval 1215">
              <a:extLst>
                <a:ext uri="{FF2B5EF4-FFF2-40B4-BE49-F238E27FC236}">
                  <a16:creationId xmlns:a16="http://schemas.microsoft.com/office/drawing/2014/main" id="{9627DB6C-40B0-651B-5A1D-8ABAB15C650B}"/>
                </a:ext>
              </a:extLst>
            </p:cNvPr>
            <p:cNvSpPr/>
            <p:nvPr/>
          </p:nvSpPr>
          <p:spPr>
            <a:xfrm>
              <a:off x="10973377" y="2824375"/>
              <a:ext cx="82866" cy="8120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217" name="Rectangle 1216">
              <a:extLst>
                <a:ext uri="{FF2B5EF4-FFF2-40B4-BE49-F238E27FC236}">
                  <a16:creationId xmlns:a16="http://schemas.microsoft.com/office/drawing/2014/main" id="{6412E509-203E-BC0A-3F68-01B6CC8F5505}"/>
                </a:ext>
              </a:extLst>
            </p:cNvPr>
            <p:cNvSpPr/>
            <p:nvPr/>
          </p:nvSpPr>
          <p:spPr>
            <a:xfrm>
              <a:off x="10148142" y="2698638"/>
              <a:ext cx="561880" cy="142830"/>
            </a:xfrm>
            <a:prstGeom prst="rect">
              <a:avLst/>
            </a:prstGeom>
            <a:solidFill>
              <a:srgbClr val="8446AD"/>
            </a:solidFill>
            <a:ln w="6350" cap="flat" cmpd="sng" algn="ctr">
              <a:noFill/>
              <a:prstDash val="solid"/>
              <a:miter lim="800000"/>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1</a:t>
              </a:r>
            </a:p>
          </p:txBody>
        </p:sp>
        <p:sp>
          <p:nvSpPr>
            <p:cNvPr id="1218" name="Rectangle 1217">
              <a:extLst>
                <a:ext uri="{FF2B5EF4-FFF2-40B4-BE49-F238E27FC236}">
                  <a16:creationId xmlns:a16="http://schemas.microsoft.com/office/drawing/2014/main" id="{23F25237-FE9D-259C-233E-B02AD11B8336}"/>
                </a:ext>
              </a:extLst>
            </p:cNvPr>
            <p:cNvSpPr/>
            <p:nvPr/>
          </p:nvSpPr>
          <p:spPr>
            <a:xfrm>
              <a:off x="10780979" y="2698638"/>
              <a:ext cx="561880" cy="142830"/>
            </a:xfrm>
            <a:prstGeom prst="rect">
              <a:avLst/>
            </a:prstGeom>
            <a:solidFill>
              <a:schemeClr val="accent5"/>
            </a:solidFill>
            <a:ln w="6350" cap="flat" cmpd="sng" algn="ctr">
              <a:noFill/>
              <a:prstDash val="solid"/>
              <a:miter lim="800000"/>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2</a:t>
              </a:r>
            </a:p>
          </p:txBody>
        </p:sp>
        <p:sp>
          <p:nvSpPr>
            <p:cNvPr id="1219" name="Rectangle 1218">
              <a:extLst>
                <a:ext uri="{FF2B5EF4-FFF2-40B4-BE49-F238E27FC236}">
                  <a16:creationId xmlns:a16="http://schemas.microsoft.com/office/drawing/2014/main" id="{71535B9F-9504-9EBF-ABC4-17998031CD5C}"/>
                </a:ext>
              </a:extLst>
            </p:cNvPr>
            <p:cNvSpPr/>
            <p:nvPr/>
          </p:nvSpPr>
          <p:spPr>
            <a:xfrm>
              <a:off x="10051522" y="2902721"/>
              <a:ext cx="1386060" cy="74462"/>
            </a:xfrm>
            <a:prstGeom prst="rect">
              <a:avLst/>
            </a:prstGeom>
            <a:solidFill>
              <a:srgbClr val="4D4D4D"/>
            </a:solidFill>
            <a:ln w="12700" cap="flat" cmpd="sng" algn="ctr">
              <a:solidFill>
                <a:srgbClr val="7F7F7F"/>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220" name="Straight Connector 1219">
              <a:extLst>
                <a:ext uri="{FF2B5EF4-FFF2-40B4-BE49-F238E27FC236}">
                  <a16:creationId xmlns:a16="http://schemas.microsoft.com/office/drawing/2014/main" id="{6ECB0388-4081-2C84-A766-7E4ADE11D462}"/>
                </a:ext>
              </a:extLst>
            </p:cNvPr>
            <p:cNvCxnSpPr>
              <a:cxnSpLocks/>
            </p:cNvCxnSpPr>
            <p:nvPr/>
          </p:nvCxnSpPr>
          <p:spPr>
            <a:xfrm>
              <a:off x="10285992" y="2902076"/>
              <a:ext cx="285" cy="75107"/>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21" name="Straight Connector 1220">
              <a:extLst>
                <a:ext uri="{FF2B5EF4-FFF2-40B4-BE49-F238E27FC236}">
                  <a16:creationId xmlns:a16="http://schemas.microsoft.com/office/drawing/2014/main" id="{293AFB52-17FB-ACCF-7123-F5C8AD533229}"/>
                </a:ext>
              </a:extLst>
            </p:cNvPr>
            <p:cNvCxnSpPr/>
            <p:nvPr/>
          </p:nvCxnSpPr>
          <p:spPr>
            <a:xfrm>
              <a:off x="10667225" y="2901068"/>
              <a:ext cx="0" cy="30633"/>
            </a:xfrm>
            <a:prstGeom prst="line">
              <a:avLst/>
            </a:prstGeom>
            <a:solidFill>
              <a:schemeClr val="tx2"/>
            </a:solidFill>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22" name="Straight Connector 1221">
              <a:extLst>
                <a:ext uri="{FF2B5EF4-FFF2-40B4-BE49-F238E27FC236}">
                  <a16:creationId xmlns:a16="http://schemas.microsoft.com/office/drawing/2014/main" id="{E2A9FA17-BE91-AFAE-8DA6-89AF3411B9BB}"/>
                </a:ext>
              </a:extLst>
            </p:cNvPr>
            <p:cNvCxnSpPr/>
            <p:nvPr/>
          </p:nvCxnSpPr>
          <p:spPr>
            <a:xfrm>
              <a:off x="10666595" y="2931443"/>
              <a:ext cx="154898" cy="0"/>
            </a:xfrm>
            <a:prstGeom prst="line">
              <a:avLst/>
            </a:prstGeom>
            <a:solidFill>
              <a:schemeClr val="tx2"/>
            </a:solidFill>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23" name="Straight Connector 1222">
              <a:extLst>
                <a:ext uri="{FF2B5EF4-FFF2-40B4-BE49-F238E27FC236}">
                  <a16:creationId xmlns:a16="http://schemas.microsoft.com/office/drawing/2014/main" id="{47689EAC-68ED-EC56-A0CD-D7927B0AF059}"/>
                </a:ext>
              </a:extLst>
            </p:cNvPr>
            <p:cNvCxnSpPr/>
            <p:nvPr/>
          </p:nvCxnSpPr>
          <p:spPr>
            <a:xfrm>
              <a:off x="10820619" y="2901068"/>
              <a:ext cx="0" cy="30633"/>
            </a:xfrm>
            <a:prstGeom prst="line">
              <a:avLst/>
            </a:prstGeom>
            <a:solidFill>
              <a:schemeClr val="tx2"/>
            </a:solidFill>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24" name="Straight Connector 1223">
              <a:extLst>
                <a:ext uri="{FF2B5EF4-FFF2-40B4-BE49-F238E27FC236}">
                  <a16:creationId xmlns:a16="http://schemas.microsoft.com/office/drawing/2014/main" id="{1314998E-753B-6077-58B0-BA02B2211EB2}"/>
                </a:ext>
              </a:extLst>
            </p:cNvPr>
            <p:cNvCxnSpPr/>
            <p:nvPr/>
          </p:nvCxnSpPr>
          <p:spPr>
            <a:xfrm>
              <a:off x="10570775" y="2902076"/>
              <a:ext cx="0" cy="58977"/>
            </a:xfrm>
            <a:prstGeom prst="line">
              <a:avLst/>
            </a:prstGeom>
            <a:solidFill>
              <a:schemeClr val="tx2"/>
            </a:solidFill>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25" name="Straight Connector 1224">
              <a:extLst>
                <a:ext uri="{FF2B5EF4-FFF2-40B4-BE49-F238E27FC236}">
                  <a16:creationId xmlns:a16="http://schemas.microsoft.com/office/drawing/2014/main" id="{20002271-7FB6-656C-F421-956024BC6EAD}"/>
                </a:ext>
              </a:extLst>
            </p:cNvPr>
            <p:cNvCxnSpPr/>
            <p:nvPr/>
          </p:nvCxnSpPr>
          <p:spPr>
            <a:xfrm>
              <a:off x="10569352" y="2960557"/>
              <a:ext cx="349259" cy="0"/>
            </a:xfrm>
            <a:prstGeom prst="line">
              <a:avLst/>
            </a:prstGeom>
            <a:solidFill>
              <a:schemeClr val="tx2"/>
            </a:solidFill>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26" name="Straight Connector 1225">
              <a:extLst>
                <a:ext uri="{FF2B5EF4-FFF2-40B4-BE49-F238E27FC236}">
                  <a16:creationId xmlns:a16="http://schemas.microsoft.com/office/drawing/2014/main" id="{221EE09C-E692-6211-824B-6EB4D05EE6CD}"/>
                </a:ext>
              </a:extLst>
            </p:cNvPr>
            <p:cNvCxnSpPr/>
            <p:nvPr/>
          </p:nvCxnSpPr>
          <p:spPr>
            <a:xfrm>
              <a:off x="10916644" y="2902076"/>
              <a:ext cx="0" cy="58977"/>
            </a:xfrm>
            <a:prstGeom prst="line">
              <a:avLst/>
            </a:prstGeom>
            <a:solidFill>
              <a:schemeClr val="tx2"/>
            </a:solidFill>
            <a:ln w="12700">
              <a:solidFill>
                <a:srgbClr val="7F7F7F"/>
              </a:solidFill>
            </a:ln>
          </p:spPr>
          <p:style>
            <a:lnRef idx="1">
              <a:schemeClr val="accent1"/>
            </a:lnRef>
            <a:fillRef idx="0">
              <a:schemeClr val="accent1"/>
            </a:fillRef>
            <a:effectRef idx="0">
              <a:schemeClr val="accent1"/>
            </a:effectRef>
            <a:fontRef idx="minor">
              <a:schemeClr val="tx1"/>
            </a:fontRef>
          </p:style>
        </p:cxnSp>
        <p:sp>
          <p:nvSpPr>
            <p:cNvPr id="1227" name="Rectangle 1226">
              <a:extLst>
                <a:ext uri="{FF2B5EF4-FFF2-40B4-BE49-F238E27FC236}">
                  <a16:creationId xmlns:a16="http://schemas.microsoft.com/office/drawing/2014/main" id="{A41EC138-155D-BD37-41CA-6AFC03B20C9D}"/>
                </a:ext>
              </a:extLst>
            </p:cNvPr>
            <p:cNvSpPr/>
            <p:nvPr/>
          </p:nvSpPr>
          <p:spPr>
            <a:xfrm>
              <a:off x="10051522" y="2945366"/>
              <a:ext cx="1386060" cy="128166"/>
            </a:xfrm>
            <a:prstGeom prst="rect">
              <a:avLst/>
            </a:prstGeom>
            <a:solidFill>
              <a:srgbClr val="4D4D4D"/>
            </a:solidFill>
            <a:ln w="12700" cap="flat" cmpd="sng" algn="ctr">
              <a:solidFill>
                <a:srgbClr val="7F7F7F"/>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228" name="Straight Connector 1227">
              <a:extLst>
                <a:ext uri="{FF2B5EF4-FFF2-40B4-BE49-F238E27FC236}">
                  <a16:creationId xmlns:a16="http://schemas.microsoft.com/office/drawing/2014/main" id="{6284B256-239C-617E-539B-7CC8C896F422}"/>
                </a:ext>
              </a:extLst>
            </p:cNvPr>
            <p:cNvCxnSpPr/>
            <p:nvPr/>
          </p:nvCxnSpPr>
          <p:spPr>
            <a:xfrm>
              <a:off x="10072751" y="3015689"/>
              <a:ext cx="1347745"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7EFDD424-D31E-408D-6366-382E2921F93C}"/>
                </a:ext>
              </a:extLst>
            </p:cNvPr>
            <p:cNvCxnSpPr/>
            <p:nvPr/>
          </p:nvCxnSpPr>
          <p:spPr>
            <a:xfrm>
              <a:off x="10072751" y="3056573"/>
              <a:ext cx="1347745"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30" name="Straight Connector 1229">
              <a:extLst>
                <a:ext uri="{FF2B5EF4-FFF2-40B4-BE49-F238E27FC236}">
                  <a16:creationId xmlns:a16="http://schemas.microsoft.com/office/drawing/2014/main" id="{A4C1406A-42C4-0C88-C421-FAD1D3B8E410}"/>
                </a:ext>
              </a:extLst>
            </p:cNvPr>
            <p:cNvCxnSpPr>
              <a:cxnSpLocks/>
            </p:cNvCxnSpPr>
            <p:nvPr/>
          </p:nvCxnSpPr>
          <p:spPr>
            <a:xfrm flipH="1">
              <a:off x="10123967" y="2942507"/>
              <a:ext cx="1129" cy="137074"/>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31" name="Straight Connector 1230">
              <a:extLst>
                <a:ext uri="{FF2B5EF4-FFF2-40B4-BE49-F238E27FC236}">
                  <a16:creationId xmlns:a16="http://schemas.microsoft.com/office/drawing/2014/main" id="{0A92F9FA-8805-FC8B-4908-31C000D3513A}"/>
                </a:ext>
              </a:extLst>
            </p:cNvPr>
            <p:cNvCxnSpPr>
              <a:cxnSpLocks/>
            </p:cNvCxnSpPr>
            <p:nvPr/>
          </p:nvCxnSpPr>
          <p:spPr>
            <a:xfrm flipH="1">
              <a:off x="10279413" y="3009449"/>
              <a:ext cx="3746" cy="63836"/>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32" name="Straight Connector 1231">
              <a:extLst>
                <a:ext uri="{FF2B5EF4-FFF2-40B4-BE49-F238E27FC236}">
                  <a16:creationId xmlns:a16="http://schemas.microsoft.com/office/drawing/2014/main" id="{1F37A450-5E6E-83A8-7E9B-B06660C5C3D2}"/>
                </a:ext>
              </a:extLst>
            </p:cNvPr>
            <p:cNvCxnSpPr>
              <a:cxnSpLocks/>
            </p:cNvCxnSpPr>
            <p:nvPr/>
          </p:nvCxnSpPr>
          <p:spPr>
            <a:xfrm flipH="1">
              <a:off x="10435585" y="2942507"/>
              <a:ext cx="1129" cy="137074"/>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33" name="Straight Connector 1232">
              <a:extLst>
                <a:ext uri="{FF2B5EF4-FFF2-40B4-BE49-F238E27FC236}">
                  <a16:creationId xmlns:a16="http://schemas.microsoft.com/office/drawing/2014/main" id="{659329CA-2334-E740-083A-5C9FE6557420}"/>
                </a:ext>
              </a:extLst>
            </p:cNvPr>
            <p:cNvCxnSpPr>
              <a:cxnSpLocks/>
            </p:cNvCxnSpPr>
            <p:nvPr/>
          </p:nvCxnSpPr>
          <p:spPr>
            <a:xfrm flipH="1">
              <a:off x="10591394" y="2942507"/>
              <a:ext cx="1129" cy="137074"/>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34" name="Straight Connector 1233">
              <a:extLst>
                <a:ext uri="{FF2B5EF4-FFF2-40B4-BE49-F238E27FC236}">
                  <a16:creationId xmlns:a16="http://schemas.microsoft.com/office/drawing/2014/main" id="{AE4424DB-723C-6749-DEB6-77CE58B857EB}"/>
                </a:ext>
              </a:extLst>
            </p:cNvPr>
            <p:cNvCxnSpPr>
              <a:cxnSpLocks/>
            </p:cNvCxnSpPr>
            <p:nvPr/>
          </p:nvCxnSpPr>
          <p:spPr>
            <a:xfrm flipH="1">
              <a:off x="10747202" y="2942507"/>
              <a:ext cx="1129" cy="137074"/>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35" name="Straight Connector 1234">
              <a:extLst>
                <a:ext uri="{FF2B5EF4-FFF2-40B4-BE49-F238E27FC236}">
                  <a16:creationId xmlns:a16="http://schemas.microsoft.com/office/drawing/2014/main" id="{B9D765B8-B3CF-4D30-677C-7B1DB9DD8769}"/>
                </a:ext>
              </a:extLst>
            </p:cNvPr>
            <p:cNvCxnSpPr>
              <a:cxnSpLocks/>
            </p:cNvCxnSpPr>
            <p:nvPr/>
          </p:nvCxnSpPr>
          <p:spPr>
            <a:xfrm flipH="1">
              <a:off x="10903012" y="2942507"/>
              <a:ext cx="1129" cy="137074"/>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36" name="Straight Connector 1235">
              <a:extLst>
                <a:ext uri="{FF2B5EF4-FFF2-40B4-BE49-F238E27FC236}">
                  <a16:creationId xmlns:a16="http://schemas.microsoft.com/office/drawing/2014/main" id="{2D69568E-1B16-E8AD-22DF-247C203F9BE5}"/>
                </a:ext>
              </a:extLst>
            </p:cNvPr>
            <p:cNvCxnSpPr>
              <a:cxnSpLocks/>
            </p:cNvCxnSpPr>
            <p:nvPr/>
          </p:nvCxnSpPr>
          <p:spPr>
            <a:xfrm flipH="1">
              <a:off x="11367397" y="2942507"/>
              <a:ext cx="1129" cy="137074"/>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nvGrpSpPr>
            <p:cNvPr id="1237" name="Group 1236">
              <a:extLst>
                <a:ext uri="{FF2B5EF4-FFF2-40B4-BE49-F238E27FC236}">
                  <a16:creationId xmlns:a16="http://schemas.microsoft.com/office/drawing/2014/main" id="{6B02B32F-4E88-6A2A-87BE-459F92CD2C60}"/>
                </a:ext>
              </a:extLst>
            </p:cNvPr>
            <p:cNvGrpSpPr/>
            <p:nvPr/>
          </p:nvGrpSpPr>
          <p:grpSpPr>
            <a:xfrm>
              <a:off x="9987220" y="3317982"/>
              <a:ext cx="1533544" cy="196691"/>
              <a:chOff x="7851058" y="2973780"/>
              <a:chExt cx="2870232" cy="377764"/>
            </a:xfrm>
          </p:grpSpPr>
          <p:sp>
            <p:nvSpPr>
              <p:cNvPr id="1248" name="Oval 1247">
                <a:extLst>
                  <a:ext uri="{FF2B5EF4-FFF2-40B4-BE49-F238E27FC236}">
                    <a16:creationId xmlns:a16="http://schemas.microsoft.com/office/drawing/2014/main" id="{F1E4990C-29F5-FA85-0F32-61543AEB2759}"/>
                  </a:ext>
                </a:extLst>
              </p:cNvPr>
              <p:cNvSpPr/>
              <p:nvPr/>
            </p:nvSpPr>
            <p:spPr>
              <a:xfrm>
                <a:off x="9929862" y="2973780"/>
                <a:ext cx="375663" cy="3777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49" name="Oval 1248">
                <a:extLst>
                  <a:ext uri="{FF2B5EF4-FFF2-40B4-BE49-F238E27FC236}">
                    <a16:creationId xmlns:a16="http://schemas.microsoft.com/office/drawing/2014/main" id="{7A569D4A-546B-09F7-1802-D77390EF7909}"/>
                  </a:ext>
                </a:extLst>
              </p:cNvPr>
              <p:cNvSpPr/>
              <p:nvPr/>
            </p:nvSpPr>
            <p:spPr>
              <a:xfrm>
                <a:off x="10345627" y="2973780"/>
                <a:ext cx="375663" cy="3777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50" name="Oval 1249">
                <a:extLst>
                  <a:ext uri="{FF2B5EF4-FFF2-40B4-BE49-F238E27FC236}">
                    <a16:creationId xmlns:a16="http://schemas.microsoft.com/office/drawing/2014/main" id="{557526DE-6BF2-7E5A-7D8F-57D53F1AB859}"/>
                  </a:ext>
                </a:extLst>
              </p:cNvPr>
              <p:cNvSpPr/>
              <p:nvPr/>
            </p:nvSpPr>
            <p:spPr>
              <a:xfrm>
                <a:off x="7851058" y="2973780"/>
                <a:ext cx="375663" cy="3777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51" name="Oval 1250">
                <a:extLst>
                  <a:ext uri="{FF2B5EF4-FFF2-40B4-BE49-F238E27FC236}">
                    <a16:creationId xmlns:a16="http://schemas.microsoft.com/office/drawing/2014/main" id="{CE0C2185-AA99-CD97-7CF4-3924AC8C06A8}"/>
                  </a:ext>
                </a:extLst>
              </p:cNvPr>
              <p:cNvSpPr/>
              <p:nvPr/>
            </p:nvSpPr>
            <p:spPr>
              <a:xfrm>
                <a:off x="8266819" y="2973780"/>
                <a:ext cx="375663" cy="3777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52" name="Oval 1251">
                <a:extLst>
                  <a:ext uri="{FF2B5EF4-FFF2-40B4-BE49-F238E27FC236}">
                    <a16:creationId xmlns:a16="http://schemas.microsoft.com/office/drawing/2014/main" id="{C0AD33F8-7646-9B7F-C0D0-46FCB697EE61}"/>
                  </a:ext>
                </a:extLst>
              </p:cNvPr>
              <p:cNvSpPr/>
              <p:nvPr/>
            </p:nvSpPr>
            <p:spPr>
              <a:xfrm>
                <a:off x="8682580" y="2973780"/>
                <a:ext cx="375663" cy="3777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53" name="Oval 1252">
                <a:extLst>
                  <a:ext uri="{FF2B5EF4-FFF2-40B4-BE49-F238E27FC236}">
                    <a16:creationId xmlns:a16="http://schemas.microsoft.com/office/drawing/2014/main" id="{F38259C5-AE0E-5618-F0A5-80ED34C033CB}"/>
                  </a:ext>
                </a:extLst>
              </p:cNvPr>
              <p:cNvSpPr/>
              <p:nvPr/>
            </p:nvSpPr>
            <p:spPr>
              <a:xfrm>
                <a:off x="9098341" y="2973780"/>
                <a:ext cx="375663" cy="3777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54" name="Oval 1253">
                <a:extLst>
                  <a:ext uri="{FF2B5EF4-FFF2-40B4-BE49-F238E27FC236}">
                    <a16:creationId xmlns:a16="http://schemas.microsoft.com/office/drawing/2014/main" id="{B0D9A5A2-F8EB-A7E4-A151-FA344D405EA5}"/>
                  </a:ext>
                </a:extLst>
              </p:cNvPr>
              <p:cNvSpPr/>
              <p:nvPr/>
            </p:nvSpPr>
            <p:spPr>
              <a:xfrm>
                <a:off x="9514102" y="2973780"/>
                <a:ext cx="375663" cy="3777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grpSp>
        <p:sp>
          <p:nvSpPr>
            <p:cNvPr id="1238" name="Rectangle 1237">
              <a:extLst>
                <a:ext uri="{FF2B5EF4-FFF2-40B4-BE49-F238E27FC236}">
                  <a16:creationId xmlns:a16="http://schemas.microsoft.com/office/drawing/2014/main" id="{6C465C51-038B-A5D7-1802-6145E9A4482E}"/>
                </a:ext>
              </a:extLst>
            </p:cNvPr>
            <p:cNvSpPr/>
            <p:nvPr/>
          </p:nvSpPr>
          <p:spPr>
            <a:xfrm>
              <a:off x="9987220" y="3151600"/>
              <a:ext cx="1529286" cy="196692"/>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239" name="Connector: Elbow 378">
              <a:extLst>
                <a:ext uri="{FF2B5EF4-FFF2-40B4-BE49-F238E27FC236}">
                  <a16:creationId xmlns:a16="http://schemas.microsoft.com/office/drawing/2014/main" id="{B30359C8-7B7C-21BA-F761-DF64BE76C35B}"/>
                </a:ext>
              </a:extLst>
            </p:cNvPr>
            <p:cNvCxnSpPr>
              <a:cxnSpLocks/>
            </p:cNvCxnSpPr>
            <p:nvPr/>
          </p:nvCxnSpPr>
          <p:spPr>
            <a:xfrm rot="5400000">
              <a:off x="10004620" y="3225655"/>
              <a:ext cx="209500" cy="57490"/>
            </a:xfrm>
            <a:prstGeom prst="bentConnector3">
              <a:avLst>
                <a:gd name="adj1" fmla="val 50000"/>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40" name="Connector: Elbow 379">
              <a:extLst>
                <a:ext uri="{FF2B5EF4-FFF2-40B4-BE49-F238E27FC236}">
                  <a16:creationId xmlns:a16="http://schemas.microsoft.com/office/drawing/2014/main" id="{0D395BDD-6DA8-4BF0-ED93-F436F52E303B}"/>
                </a:ext>
              </a:extLst>
            </p:cNvPr>
            <p:cNvCxnSpPr>
              <a:cxnSpLocks/>
            </p:cNvCxnSpPr>
            <p:nvPr/>
          </p:nvCxnSpPr>
          <p:spPr>
            <a:xfrm rot="5400000">
              <a:off x="10459397" y="3228535"/>
              <a:ext cx="212321" cy="49361"/>
            </a:xfrm>
            <a:prstGeom prst="bentConnector3">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41" name="Connector: Elbow 380">
              <a:extLst>
                <a:ext uri="{FF2B5EF4-FFF2-40B4-BE49-F238E27FC236}">
                  <a16:creationId xmlns:a16="http://schemas.microsoft.com/office/drawing/2014/main" id="{71407DF5-1D4A-73F7-07DB-C8FB911F4870}"/>
                </a:ext>
              </a:extLst>
            </p:cNvPr>
            <p:cNvCxnSpPr>
              <a:cxnSpLocks/>
            </p:cNvCxnSpPr>
            <p:nvPr/>
          </p:nvCxnSpPr>
          <p:spPr>
            <a:xfrm rot="5400000">
              <a:off x="11102264" y="3252690"/>
              <a:ext cx="211950" cy="13677"/>
            </a:xfrm>
            <a:prstGeom prst="bentConnector3">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42" name="Connector: Elbow 381">
              <a:extLst>
                <a:ext uri="{FF2B5EF4-FFF2-40B4-BE49-F238E27FC236}">
                  <a16:creationId xmlns:a16="http://schemas.microsoft.com/office/drawing/2014/main" id="{60C0DC57-F8C6-A5E1-CC85-B33ABEF60344}"/>
                </a:ext>
              </a:extLst>
            </p:cNvPr>
            <p:cNvCxnSpPr>
              <a:cxnSpLocks/>
            </p:cNvCxnSpPr>
            <p:nvPr/>
          </p:nvCxnSpPr>
          <p:spPr>
            <a:xfrm rot="16200000" flipH="1">
              <a:off x="11306967" y="3218875"/>
              <a:ext cx="199840" cy="61389"/>
            </a:xfrm>
            <a:prstGeom prst="bentConnector3">
              <a:avLst>
                <a:gd name="adj1" fmla="val 50000"/>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43" name="Connector: Elbow 382">
              <a:extLst>
                <a:ext uri="{FF2B5EF4-FFF2-40B4-BE49-F238E27FC236}">
                  <a16:creationId xmlns:a16="http://schemas.microsoft.com/office/drawing/2014/main" id="{B54B3F3B-38F5-3E79-50E7-1A0F981CD9A2}"/>
                </a:ext>
              </a:extLst>
            </p:cNvPr>
            <p:cNvCxnSpPr>
              <a:cxnSpLocks/>
            </p:cNvCxnSpPr>
            <p:nvPr/>
          </p:nvCxnSpPr>
          <p:spPr>
            <a:xfrm rot="16200000" flipH="1">
              <a:off x="11246277" y="2922227"/>
              <a:ext cx="182288" cy="65983"/>
            </a:xfrm>
            <a:prstGeom prst="bentConnector3">
              <a:avLst>
                <a:gd name="adj1" fmla="val 62509"/>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44" name="Connector: Elbow 383">
              <a:extLst>
                <a:ext uri="{FF2B5EF4-FFF2-40B4-BE49-F238E27FC236}">
                  <a16:creationId xmlns:a16="http://schemas.microsoft.com/office/drawing/2014/main" id="{54730CDD-712B-B0E2-E8A3-7FD55D89FA9B}"/>
                </a:ext>
              </a:extLst>
            </p:cNvPr>
            <p:cNvCxnSpPr>
              <a:cxnSpLocks/>
              <a:stCxn id="1215" idx="4"/>
            </p:cNvCxnSpPr>
            <p:nvPr/>
          </p:nvCxnSpPr>
          <p:spPr>
            <a:xfrm rot="16200000" flipH="1">
              <a:off x="11102578" y="3008967"/>
              <a:ext cx="216653" cy="9878"/>
            </a:xfrm>
            <a:prstGeom prst="bentConnector3">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45" name="Connector: Elbow 384">
              <a:extLst>
                <a:ext uri="{FF2B5EF4-FFF2-40B4-BE49-F238E27FC236}">
                  <a16:creationId xmlns:a16="http://schemas.microsoft.com/office/drawing/2014/main" id="{59B524BC-34CA-18D4-C58F-452230F3E6C9}"/>
                </a:ext>
              </a:extLst>
            </p:cNvPr>
            <p:cNvCxnSpPr>
              <a:cxnSpLocks/>
            </p:cNvCxnSpPr>
            <p:nvPr/>
          </p:nvCxnSpPr>
          <p:spPr>
            <a:xfrm rot="5400000">
              <a:off x="10975323" y="2949894"/>
              <a:ext cx="220066" cy="46407"/>
            </a:xfrm>
            <a:prstGeom prst="bentConnector3">
              <a:avLst>
                <a:gd name="adj1" fmla="val 67419"/>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46" name="Connector: Elbow 385">
              <a:extLst>
                <a:ext uri="{FF2B5EF4-FFF2-40B4-BE49-F238E27FC236}">
                  <a16:creationId xmlns:a16="http://schemas.microsoft.com/office/drawing/2014/main" id="{8D1BA73F-1F3C-2774-79DF-BF2AACBFE206}"/>
                </a:ext>
              </a:extLst>
            </p:cNvPr>
            <p:cNvCxnSpPr>
              <a:cxnSpLocks/>
            </p:cNvCxnSpPr>
            <p:nvPr/>
          </p:nvCxnSpPr>
          <p:spPr>
            <a:xfrm rot="5400000">
              <a:off x="10919702" y="3211460"/>
              <a:ext cx="197503" cy="81687"/>
            </a:xfrm>
            <a:prstGeom prst="bentConnector3">
              <a:avLst>
                <a:gd name="adj1" fmla="val 50000"/>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47" name="Straight Connector 1246">
              <a:extLst>
                <a:ext uri="{FF2B5EF4-FFF2-40B4-BE49-F238E27FC236}">
                  <a16:creationId xmlns:a16="http://schemas.microsoft.com/office/drawing/2014/main" id="{E922EA90-AEC3-2403-1130-EAE0338838BC}"/>
                </a:ext>
              </a:extLst>
            </p:cNvPr>
            <p:cNvCxnSpPr>
              <a:cxnSpLocks/>
            </p:cNvCxnSpPr>
            <p:nvPr/>
          </p:nvCxnSpPr>
          <p:spPr>
            <a:xfrm>
              <a:off x="10189968" y="2863065"/>
              <a:ext cx="0" cy="156763"/>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grpSp>
        <p:nvGrpSpPr>
          <p:cNvPr id="1373" name="Group 1372">
            <a:extLst>
              <a:ext uri="{FF2B5EF4-FFF2-40B4-BE49-F238E27FC236}">
                <a16:creationId xmlns:a16="http://schemas.microsoft.com/office/drawing/2014/main" id="{919CFBA8-5A70-D784-CA28-A50ED1A8F4D8}"/>
              </a:ext>
            </a:extLst>
          </p:cNvPr>
          <p:cNvGrpSpPr/>
          <p:nvPr/>
        </p:nvGrpSpPr>
        <p:grpSpPr>
          <a:xfrm>
            <a:off x="6375065" y="4621418"/>
            <a:ext cx="1531107" cy="731036"/>
            <a:chOff x="6375065" y="4621418"/>
            <a:chExt cx="1531107" cy="731036"/>
          </a:xfrm>
        </p:grpSpPr>
        <p:sp>
          <p:nvSpPr>
            <p:cNvPr id="1256" name="Oval 1255">
              <a:extLst>
                <a:ext uri="{FF2B5EF4-FFF2-40B4-BE49-F238E27FC236}">
                  <a16:creationId xmlns:a16="http://schemas.microsoft.com/office/drawing/2014/main" id="{8C1EA657-CE3C-C6B8-9153-A255AA5985A5}"/>
                </a:ext>
              </a:extLst>
            </p:cNvPr>
            <p:cNvSpPr/>
            <p:nvPr/>
          </p:nvSpPr>
          <p:spPr>
            <a:xfrm>
              <a:off x="6529431" y="4846140"/>
              <a:ext cx="146390" cy="146390"/>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257" name="Oval 1256">
              <a:extLst>
                <a:ext uri="{FF2B5EF4-FFF2-40B4-BE49-F238E27FC236}">
                  <a16:creationId xmlns:a16="http://schemas.microsoft.com/office/drawing/2014/main" id="{4D75620C-51A8-0200-F449-70891C71AD64}"/>
                </a:ext>
              </a:extLst>
            </p:cNvPr>
            <p:cNvSpPr/>
            <p:nvPr/>
          </p:nvSpPr>
          <p:spPr>
            <a:xfrm>
              <a:off x="6943248" y="4846140"/>
              <a:ext cx="146390" cy="146390"/>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258" name="Oval 1257">
              <a:extLst>
                <a:ext uri="{FF2B5EF4-FFF2-40B4-BE49-F238E27FC236}">
                  <a16:creationId xmlns:a16="http://schemas.microsoft.com/office/drawing/2014/main" id="{516B6CDF-140C-C7A1-1729-B6DD7C5E29DF}"/>
                </a:ext>
              </a:extLst>
            </p:cNvPr>
            <p:cNvSpPr/>
            <p:nvPr/>
          </p:nvSpPr>
          <p:spPr>
            <a:xfrm>
              <a:off x="7161263" y="4846140"/>
              <a:ext cx="146390" cy="146390"/>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259" name="Oval 1258">
              <a:extLst>
                <a:ext uri="{FF2B5EF4-FFF2-40B4-BE49-F238E27FC236}">
                  <a16:creationId xmlns:a16="http://schemas.microsoft.com/office/drawing/2014/main" id="{44D9D5A5-D27F-26B6-3D14-FA1A7B3F83CE}"/>
                </a:ext>
              </a:extLst>
            </p:cNvPr>
            <p:cNvSpPr/>
            <p:nvPr/>
          </p:nvSpPr>
          <p:spPr>
            <a:xfrm>
              <a:off x="7575079" y="4846140"/>
              <a:ext cx="146390" cy="146390"/>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260" name="Oval 1259">
              <a:extLst>
                <a:ext uri="{FF2B5EF4-FFF2-40B4-BE49-F238E27FC236}">
                  <a16:creationId xmlns:a16="http://schemas.microsoft.com/office/drawing/2014/main" id="{C882B225-F456-5A7F-1C17-F4FA8B6747E5}"/>
                </a:ext>
              </a:extLst>
            </p:cNvPr>
            <p:cNvSpPr/>
            <p:nvPr/>
          </p:nvSpPr>
          <p:spPr>
            <a:xfrm>
              <a:off x="7705777" y="5150369"/>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61" name="Oval 1260">
              <a:extLst>
                <a:ext uri="{FF2B5EF4-FFF2-40B4-BE49-F238E27FC236}">
                  <a16:creationId xmlns:a16="http://schemas.microsoft.com/office/drawing/2014/main" id="{9C338560-013C-5B0D-E868-603BC85E27C0}"/>
                </a:ext>
              </a:extLst>
            </p:cNvPr>
            <p:cNvSpPr/>
            <p:nvPr/>
          </p:nvSpPr>
          <p:spPr>
            <a:xfrm>
              <a:off x="6375065" y="5150369"/>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62" name="Oval 1261">
              <a:extLst>
                <a:ext uri="{FF2B5EF4-FFF2-40B4-BE49-F238E27FC236}">
                  <a16:creationId xmlns:a16="http://schemas.microsoft.com/office/drawing/2014/main" id="{D6CFB59C-1370-672D-5614-9A4E07D2FD24}"/>
                </a:ext>
              </a:extLst>
            </p:cNvPr>
            <p:cNvSpPr/>
            <p:nvPr/>
          </p:nvSpPr>
          <p:spPr>
            <a:xfrm>
              <a:off x="6596851" y="5150369"/>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63" name="Oval 1262">
              <a:extLst>
                <a:ext uri="{FF2B5EF4-FFF2-40B4-BE49-F238E27FC236}">
                  <a16:creationId xmlns:a16="http://schemas.microsoft.com/office/drawing/2014/main" id="{27114B3A-5861-3FBF-EA5F-B9ED1590A3A1}"/>
                </a:ext>
              </a:extLst>
            </p:cNvPr>
            <p:cNvSpPr/>
            <p:nvPr/>
          </p:nvSpPr>
          <p:spPr>
            <a:xfrm>
              <a:off x="6818636" y="5150369"/>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64" name="Oval 1263">
              <a:extLst>
                <a:ext uri="{FF2B5EF4-FFF2-40B4-BE49-F238E27FC236}">
                  <a16:creationId xmlns:a16="http://schemas.microsoft.com/office/drawing/2014/main" id="{F1D38263-9792-F05D-3912-CCCD1C507236}"/>
                </a:ext>
              </a:extLst>
            </p:cNvPr>
            <p:cNvSpPr/>
            <p:nvPr/>
          </p:nvSpPr>
          <p:spPr>
            <a:xfrm>
              <a:off x="7040422" y="5150369"/>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65" name="Oval 1264">
              <a:extLst>
                <a:ext uri="{FF2B5EF4-FFF2-40B4-BE49-F238E27FC236}">
                  <a16:creationId xmlns:a16="http://schemas.microsoft.com/office/drawing/2014/main" id="{5C0DA62C-583E-57BA-132D-A9FEA873411E}"/>
                </a:ext>
              </a:extLst>
            </p:cNvPr>
            <p:cNvSpPr/>
            <p:nvPr/>
          </p:nvSpPr>
          <p:spPr>
            <a:xfrm>
              <a:off x="7262207" y="5150369"/>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66" name="Oval 1265">
              <a:extLst>
                <a:ext uri="{FF2B5EF4-FFF2-40B4-BE49-F238E27FC236}">
                  <a16:creationId xmlns:a16="http://schemas.microsoft.com/office/drawing/2014/main" id="{47FEA96D-F7CC-5BBF-53DD-053B16FD6BE6}"/>
                </a:ext>
              </a:extLst>
            </p:cNvPr>
            <p:cNvSpPr/>
            <p:nvPr/>
          </p:nvSpPr>
          <p:spPr>
            <a:xfrm>
              <a:off x="7483993" y="5150369"/>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67" name="Rectangle 1266">
              <a:extLst>
                <a:ext uri="{FF2B5EF4-FFF2-40B4-BE49-F238E27FC236}">
                  <a16:creationId xmlns:a16="http://schemas.microsoft.com/office/drawing/2014/main" id="{CCFEE4F4-2104-6BF5-4671-3742CF058CD7}"/>
                </a:ext>
              </a:extLst>
            </p:cNvPr>
            <p:cNvSpPr/>
            <p:nvPr/>
          </p:nvSpPr>
          <p:spPr>
            <a:xfrm>
              <a:off x="6383347" y="4980887"/>
              <a:ext cx="1518573" cy="20208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268" name="Connector: Elbow 253">
              <a:extLst>
                <a:ext uri="{FF2B5EF4-FFF2-40B4-BE49-F238E27FC236}">
                  <a16:creationId xmlns:a16="http://schemas.microsoft.com/office/drawing/2014/main" id="{B1F03526-FAFA-1931-5D14-A31B8593E566}"/>
                </a:ext>
              </a:extLst>
            </p:cNvPr>
            <p:cNvCxnSpPr>
              <a:cxnSpLocks/>
            </p:cNvCxnSpPr>
            <p:nvPr/>
          </p:nvCxnSpPr>
          <p:spPr>
            <a:xfrm rot="5400000">
              <a:off x="6424721" y="5008706"/>
              <a:ext cx="219111" cy="133098"/>
            </a:xfrm>
            <a:prstGeom prst="bentConnector3">
              <a:avLst>
                <a:gd name="adj1" fmla="val 50000"/>
              </a:avLst>
            </a:prstGeom>
            <a:ln w="3492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69" name="Connector: Elbow 254">
              <a:extLst>
                <a:ext uri="{FF2B5EF4-FFF2-40B4-BE49-F238E27FC236}">
                  <a16:creationId xmlns:a16="http://schemas.microsoft.com/office/drawing/2014/main" id="{9450F9FB-0722-232E-2D44-C9532472D536}"/>
                </a:ext>
              </a:extLst>
            </p:cNvPr>
            <p:cNvCxnSpPr>
              <a:cxnSpLocks/>
            </p:cNvCxnSpPr>
            <p:nvPr/>
          </p:nvCxnSpPr>
          <p:spPr>
            <a:xfrm rot="16200000" flipH="1">
              <a:off x="7624762" y="5008561"/>
              <a:ext cx="215903" cy="142880"/>
            </a:xfrm>
            <a:prstGeom prst="bentConnector3">
              <a:avLst>
                <a:gd name="adj1" fmla="val 50000"/>
              </a:avLst>
            </a:prstGeom>
            <a:ln w="3492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70" name="Connector: Elbow 255">
              <a:extLst>
                <a:ext uri="{FF2B5EF4-FFF2-40B4-BE49-F238E27FC236}">
                  <a16:creationId xmlns:a16="http://schemas.microsoft.com/office/drawing/2014/main" id="{3743C5FA-9D2B-353A-AFFB-D59CFAB2E942}"/>
                </a:ext>
              </a:extLst>
            </p:cNvPr>
            <p:cNvCxnSpPr>
              <a:cxnSpLocks/>
            </p:cNvCxnSpPr>
            <p:nvPr/>
          </p:nvCxnSpPr>
          <p:spPr>
            <a:xfrm rot="16200000" flipH="1">
              <a:off x="7191310" y="5016570"/>
              <a:ext cx="215420" cy="120035"/>
            </a:xfrm>
            <a:prstGeom prst="bentConnector3">
              <a:avLst>
                <a:gd name="adj1" fmla="val 50000"/>
              </a:avLst>
            </a:prstGeom>
            <a:ln w="34925">
              <a:solidFill>
                <a:srgbClr val="7F7F7F"/>
              </a:solidFill>
            </a:ln>
          </p:spPr>
          <p:style>
            <a:lnRef idx="1">
              <a:schemeClr val="accent1"/>
            </a:lnRef>
            <a:fillRef idx="0">
              <a:schemeClr val="accent1"/>
            </a:fillRef>
            <a:effectRef idx="0">
              <a:schemeClr val="accent1"/>
            </a:effectRef>
            <a:fontRef idx="minor">
              <a:schemeClr val="tx1"/>
            </a:fontRef>
          </p:style>
        </p:cxnSp>
        <p:sp>
          <p:nvSpPr>
            <p:cNvPr id="1271" name="Rectangle 1270">
              <a:extLst>
                <a:ext uri="{FF2B5EF4-FFF2-40B4-BE49-F238E27FC236}">
                  <a16:creationId xmlns:a16="http://schemas.microsoft.com/office/drawing/2014/main" id="{B02F951D-3E54-1296-3A4D-E61544A32526}"/>
                </a:ext>
              </a:extLst>
            </p:cNvPr>
            <p:cNvSpPr/>
            <p:nvPr/>
          </p:nvSpPr>
          <p:spPr>
            <a:xfrm>
              <a:off x="6488172" y="4623136"/>
              <a:ext cx="1259080" cy="260524"/>
            </a:xfrm>
            <a:prstGeom prst="rect">
              <a:avLst/>
            </a:prstGeom>
            <a:solidFill>
              <a:srgbClr val="4D4D4D"/>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272" name="Rectangle 1271">
              <a:extLst>
                <a:ext uri="{FF2B5EF4-FFF2-40B4-BE49-F238E27FC236}">
                  <a16:creationId xmlns:a16="http://schemas.microsoft.com/office/drawing/2014/main" id="{0DA084EB-714E-09E7-51CA-A7848C8AD89C}"/>
                </a:ext>
              </a:extLst>
            </p:cNvPr>
            <p:cNvSpPr/>
            <p:nvPr/>
          </p:nvSpPr>
          <p:spPr>
            <a:xfrm>
              <a:off x="7588569" y="4769526"/>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3" name="Rectangle 1272">
              <a:extLst>
                <a:ext uri="{FF2B5EF4-FFF2-40B4-BE49-F238E27FC236}">
                  <a16:creationId xmlns:a16="http://schemas.microsoft.com/office/drawing/2014/main" id="{46F608FC-4C3F-9037-C940-8EAE647882EE}"/>
                </a:ext>
              </a:extLst>
            </p:cNvPr>
            <p:cNvSpPr/>
            <p:nvPr/>
          </p:nvSpPr>
          <p:spPr>
            <a:xfrm>
              <a:off x="7186462" y="4769526"/>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4" name="Rectangle 1273">
              <a:extLst>
                <a:ext uri="{FF2B5EF4-FFF2-40B4-BE49-F238E27FC236}">
                  <a16:creationId xmlns:a16="http://schemas.microsoft.com/office/drawing/2014/main" id="{641BE9FB-781C-0518-73FB-9F4B0D6199BD}"/>
                </a:ext>
              </a:extLst>
            </p:cNvPr>
            <p:cNvSpPr/>
            <p:nvPr/>
          </p:nvSpPr>
          <p:spPr>
            <a:xfrm>
              <a:off x="6950342" y="4766911"/>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5" name="Rectangle 1274">
              <a:extLst>
                <a:ext uri="{FF2B5EF4-FFF2-40B4-BE49-F238E27FC236}">
                  <a16:creationId xmlns:a16="http://schemas.microsoft.com/office/drawing/2014/main" id="{B721ECCE-69A9-7235-8DAE-EE0E3D10AE70}"/>
                </a:ext>
              </a:extLst>
            </p:cNvPr>
            <p:cNvSpPr/>
            <p:nvPr/>
          </p:nvSpPr>
          <p:spPr>
            <a:xfrm>
              <a:off x="6548235" y="4766911"/>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6" name="Rectangle 1275">
              <a:extLst>
                <a:ext uri="{FF2B5EF4-FFF2-40B4-BE49-F238E27FC236}">
                  <a16:creationId xmlns:a16="http://schemas.microsoft.com/office/drawing/2014/main" id="{D9B5DC95-850E-EF24-2AFE-E1D6DC7C3AD5}"/>
                </a:ext>
              </a:extLst>
            </p:cNvPr>
            <p:cNvSpPr/>
            <p:nvPr/>
          </p:nvSpPr>
          <p:spPr>
            <a:xfrm>
              <a:off x="6542092" y="4766911"/>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7" name="Rectangle 1276">
              <a:extLst>
                <a:ext uri="{FF2B5EF4-FFF2-40B4-BE49-F238E27FC236}">
                  <a16:creationId xmlns:a16="http://schemas.microsoft.com/office/drawing/2014/main" id="{9F8D926D-1014-0767-F223-C90E5723F612}"/>
                </a:ext>
              </a:extLst>
            </p:cNvPr>
            <p:cNvSpPr/>
            <p:nvPr/>
          </p:nvSpPr>
          <p:spPr>
            <a:xfrm>
              <a:off x="6530337" y="4789751"/>
              <a:ext cx="117222"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8" name="Rectangle 1277">
              <a:extLst>
                <a:ext uri="{FF2B5EF4-FFF2-40B4-BE49-F238E27FC236}">
                  <a16:creationId xmlns:a16="http://schemas.microsoft.com/office/drawing/2014/main" id="{94AA4685-653C-A8F4-3F19-3B17928E5C51}"/>
                </a:ext>
              </a:extLst>
            </p:cNvPr>
            <p:cNvSpPr/>
            <p:nvPr/>
          </p:nvSpPr>
          <p:spPr>
            <a:xfrm>
              <a:off x="6540766" y="4811731"/>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9" name="Rectangle 1278">
              <a:extLst>
                <a:ext uri="{FF2B5EF4-FFF2-40B4-BE49-F238E27FC236}">
                  <a16:creationId xmlns:a16="http://schemas.microsoft.com/office/drawing/2014/main" id="{4EDDC109-258E-80A7-A555-7A181E22D95D}"/>
                </a:ext>
              </a:extLst>
            </p:cNvPr>
            <p:cNvSpPr/>
            <p:nvPr/>
          </p:nvSpPr>
          <p:spPr>
            <a:xfrm>
              <a:off x="6529431" y="4834336"/>
              <a:ext cx="1166272" cy="2717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0" name="Rectangle 1279">
              <a:extLst>
                <a:ext uri="{FF2B5EF4-FFF2-40B4-BE49-F238E27FC236}">
                  <a16:creationId xmlns:a16="http://schemas.microsoft.com/office/drawing/2014/main" id="{F56B746B-0330-31A7-8A73-5C0357EED0E2}"/>
                </a:ext>
              </a:extLst>
            </p:cNvPr>
            <p:cNvSpPr/>
            <p:nvPr/>
          </p:nvSpPr>
          <p:spPr>
            <a:xfrm>
              <a:off x="7578482" y="4790942"/>
              <a:ext cx="117222"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1" name="Rectangle 1280">
              <a:extLst>
                <a:ext uri="{FF2B5EF4-FFF2-40B4-BE49-F238E27FC236}">
                  <a16:creationId xmlns:a16="http://schemas.microsoft.com/office/drawing/2014/main" id="{643E06CD-79C8-5297-93F7-64536546380A}"/>
                </a:ext>
              </a:extLst>
            </p:cNvPr>
            <p:cNvSpPr/>
            <p:nvPr/>
          </p:nvSpPr>
          <p:spPr>
            <a:xfrm>
              <a:off x="7588910" y="4812921"/>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2" name="Rectangle 1281">
              <a:extLst>
                <a:ext uri="{FF2B5EF4-FFF2-40B4-BE49-F238E27FC236}">
                  <a16:creationId xmlns:a16="http://schemas.microsoft.com/office/drawing/2014/main" id="{82D65D83-E342-B4D2-C448-0E5E81C962F8}"/>
                </a:ext>
              </a:extLst>
            </p:cNvPr>
            <p:cNvSpPr/>
            <p:nvPr/>
          </p:nvSpPr>
          <p:spPr>
            <a:xfrm>
              <a:off x="6944370" y="4790668"/>
              <a:ext cx="343051"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3" name="Rectangle 1282">
              <a:extLst>
                <a:ext uri="{FF2B5EF4-FFF2-40B4-BE49-F238E27FC236}">
                  <a16:creationId xmlns:a16="http://schemas.microsoft.com/office/drawing/2014/main" id="{F80E8B49-6CE3-7105-8AD1-AD8793467DA5}"/>
                </a:ext>
              </a:extLst>
            </p:cNvPr>
            <p:cNvSpPr/>
            <p:nvPr/>
          </p:nvSpPr>
          <p:spPr>
            <a:xfrm>
              <a:off x="6557280" y="4857361"/>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4" name="Rectangle 1283">
              <a:extLst>
                <a:ext uri="{FF2B5EF4-FFF2-40B4-BE49-F238E27FC236}">
                  <a16:creationId xmlns:a16="http://schemas.microsoft.com/office/drawing/2014/main" id="{10FCAA73-D49C-9851-6C9A-9CD4474893ED}"/>
                </a:ext>
              </a:extLst>
            </p:cNvPr>
            <p:cNvSpPr/>
            <p:nvPr/>
          </p:nvSpPr>
          <p:spPr>
            <a:xfrm>
              <a:off x="6966898" y="4857712"/>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285" name="Connector: Elbow 272">
              <a:extLst>
                <a:ext uri="{FF2B5EF4-FFF2-40B4-BE49-F238E27FC236}">
                  <a16:creationId xmlns:a16="http://schemas.microsoft.com/office/drawing/2014/main" id="{01FB866F-F362-6FC0-DC56-B5975E592506}"/>
                </a:ext>
              </a:extLst>
            </p:cNvPr>
            <p:cNvCxnSpPr>
              <a:cxnSpLocks/>
            </p:cNvCxnSpPr>
            <p:nvPr/>
          </p:nvCxnSpPr>
          <p:spPr>
            <a:xfrm rot="5400000">
              <a:off x="6856522" y="5027759"/>
              <a:ext cx="222284" cy="98172"/>
            </a:xfrm>
            <a:prstGeom prst="bentConnector3">
              <a:avLst>
                <a:gd name="adj1" fmla="val 50000"/>
              </a:avLst>
            </a:prstGeom>
            <a:ln w="34925">
              <a:solidFill>
                <a:srgbClr val="7F7F7F"/>
              </a:solidFill>
            </a:ln>
          </p:spPr>
          <p:style>
            <a:lnRef idx="1">
              <a:schemeClr val="accent1"/>
            </a:lnRef>
            <a:fillRef idx="0">
              <a:schemeClr val="accent1"/>
            </a:fillRef>
            <a:effectRef idx="0">
              <a:schemeClr val="accent1"/>
            </a:effectRef>
            <a:fontRef idx="minor">
              <a:schemeClr val="tx1"/>
            </a:fontRef>
          </p:style>
        </p:cxnSp>
        <p:sp>
          <p:nvSpPr>
            <p:cNvPr id="1287" name="Rectangle 1286">
              <a:extLst>
                <a:ext uri="{FF2B5EF4-FFF2-40B4-BE49-F238E27FC236}">
                  <a16:creationId xmlns:a16="http://schemas.microsoft.com/office/drawing/2014/main" id="{BEDDD6B8-5A45-BA65-A3A8-AA28CE8E6F38}"/>
                </a:ext>
              </a:extLst>
            </p:cNvPr>
            <p:cNvSpPr/>
            <p:nvPr/>
          </p:nvSpPr>
          <p:spPr>
            <a:xfrm>
              <a:off x="6506784" y="4621418"/>
              <a:ext cx="591511" cy="155448"/>
            </a:xfrm>
            <a:prstGeom prst="rect">
              <a:avLst/>
            </a:prstGeom>
            <a:solidFill>
              <a:srgbClr val="8446AD"/>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1</a:t>
              </a:r>
            </a:p>
          </p:txBody>
        </p:sp>
        <p:sp>
          <p:nvSpPr>
            <p:cNvPr id="1288" name="Rectangle 1287">
              <a:extLst>
                <a:ext uri="{FF2B5EF4-FFF2-40B4-BE49-F238E27FC236}">
                  <a16:creationId xmlns:a16="http://schemas.microsoft.com/office/drawing/2014/main" id="{5F0E1BCD-0821-64EE-E424-FDBB878394BC}"/>
                </a:ext>
              </a:extLst>
            </p:cNvPr>
            <p:cNvSpPr/>
            <p:nvPr/>
          </p:nvSpPr>
          <p:spPr>
            <a:xfrm>
              <a:off x="7138615" y="4621418"/>
              <a:ext cx="588134" cy="155448"/>
            </a:xfrm>
            <a:prstGeom prst="rect">
              <a:avLst/>
            </a:prstGeom>
            <a:solidFill>
              <a:schemeClr val="accent5"/>
            </a:solidFill>
            <a:ln w="6350" cap="flat" cmpd="sng" algn="ctr">
              <a:noFill/>
              <a:prstDash val="solid"/>
              <a:miter lim="800000"/>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2</a:t>
              </a:r>
            </a:p>
          </p:txBody>
        </p:sp>
      </p:grpSp>
      <p:grpSp>
        <p:nvGrpSpPr>
          <p:cNvPr id="1371" name="Group 1370">
            <a:extLst>
              <a:ext uri="{FF2B5EF4-FFF2-40B4-BE49-F238E27FC236}">
                <a16:creationId xmlns:a16="http://schemas.microsoft.com/office/drawing/2014/main" id="{59AC8CEC-1E77-4A7F-4052-AA19067FB4D0}"/>
              </a:ext>
            </a:extLst>
          </p:cNvPr>
          <p:cNvGrpSpPr/>
          <p:nvPr/>
        </p:nvGrpSpPr>
        <p:grpSpPr>
          <a:xfrm>
            <a:off x="2714231" y="4623136"/>
            <a:ext cx="1573065" cy="586423"/>
            <a:chOff x="2714231" y="4623136"/>
            <a:chExt cx="1573065" cy="586423"/>
          </a:xfrm>
        </p:grpSpPr>
        <p:sp>
          <p:nvSpPr>
            <p:cNvPr id="1290" name="Oval 1289">
              <a:extLst>
                <a:ext uri="{FF2B5EF4-FFF2-40B4-BE49-F238E27FC236}">
                  <a16:creationId xmlns:a16="http://schemas.microsoft.com/office/drawing/2014/main" id="{9C57EEB3-AF6F-B001-D18F-5C0CBA7F76B4}"/>
                </a:ext>
              </a:extLst>
            </p:cNvPr>
            <p:cNvSpPr/>
            <p:nvPr/>
          </p:nvSpPr>
          <p:spPr>
            <a:xfrm flipH="1">
              <a:off x="2714231"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292" name="Oval 1291">
              <a:extLst>
                <a:ext uri="{FF2B5EF4-FFF2-40B4-BE49-F238E27FC236}">
                  <a16:creationId xmlns:a16="http://schemas.microsoft.com/office/drawing/2014/main" id="{5A0ECDCA-D95A-39BA-D82B-1E93F4A30DFE}"/>
                </a:ext>
              </a:extLst>
            </p:cNvPr>
            <p:cNvSpPr/>
            <p:nvPr/>
          </p:nvSpPr>
          <p:spPr>
            <a:xfrm>
              <a:off x="2876372" y="4716648"/>
              <a:ext cx="150685" cy="150685"/>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293" name="Oval 1292">
              <a:extLst>
                <a:ext uri="{FF2B5EF4-FFF2-40B4-BE49-F238E27FC236}">
                  <a16:creationId xmlns:a16="http://schemas.microsoft.com/office/drawing/2014/main" id="{C8484D30-C697-EA3A-ACE6-2C74A5042B62}"/>
                </a:ext>
              </a:extLst>
            </p:cNvPr>
            <p:cNvSpPr/>
            <p:nvPr/>
          </p:nvSpPr>
          <p:spPr>
            <a:xfrm>
              <a:off x="3094585" y="4716648"/>
              <a:ext cx="150685" cy="150685"/>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294" name="Oval 1293">
              <a:extLst>
                <a:ext uri="{FF2B5EF4-FFF2-40B4-BE49-F238E27FC236}">
                  <a16:creationId xmlns:a16="http://schemas.microsoft.com/office/drawing/2014/main" id="{9DA966D6-9994-C019-3EBC-3ACCC880C0C7}"/>
                </a:ext>
              </a:extLst>
            </p:cNvPr>
            <p:cNvSpPr/>
            <p:nvPr/>
          </p:nvSpPr>
          <p:spPr>
            <a:xfrm>
              <a:off x="3302331" y="4716648"/>
              <a:ext cx="150685" cy="150685"/>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295" name="Oval 1294">
              <a:extLst>
                <a:ext uri="{FF2B5EF4-FFF2-40B4-BE49-F238E27FC236}">
                  <a16:creationId xmlns:a16="http://schemas.microsoft.com/office/drawing/2014/main" id="{24469C96-A50A-681E-FC62-FD21129C64CD}"/>
                </a:ext>
              </a:extLst>
            </p:cNvPr>
            <p:cNvSpPr/>
            <p:nvPr/>
          </p:nvSpPr>
          <p:spPr>
            <a:xfrm>
              <a:off x="3526742" y="4716648"/>
              <a:ext cx="150685" cy="150685"/>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296" name="Oval 1295">
              <a:extLst>
                <a:ext uri="{FF2B5EF4-FFF2-40B4-BE49-F238E27FC236}">
                  <a16:creationId xmlns:a16="http://schemas.microsoft.com/office/drawing/2014/main" id="{1AE5F079-7EC1-9F30-E09E-2DEE4A9D5DBD}"/>
                </a:ext>
              </a:extLst>
            </p:cNvPr>
            <p:cNvSpPr/>
            <p:nvPr/>
          </p:nvSpPr>
          <p:spPr>
            <a:xfrm>
              <a:off x="3952699" y="4716648"/>
              <a:ext cx="150685" cy="150685"/>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297" name="Rectangle 1296">
              <a:extLst>
                <a:ext uri="{FF2B5EF4-FFF2-40B4-BE49-F238E27FC236}">
                  <a16:creationId xmlns:a16="http://schemas.microsoft.com/office/drawing/2014/main" id="{4AA09659-4CD0-53A8-B48D-85676279A384}"/>
                </a:ext>
              </a:extLst>
            </p:cNvPr>
            <p:cNvSpPr/>
            <p:nvPr/>
          </p:nvSpPr>
          <p:spPr>
            <a:xfrm>
              <a:off x="2876373" y="4623136"/>
              <a:ext cx="577446" cy="150685"/>
            </a:xfrm>
            <a:prstGeom prst="rect">
              <a:avLst/>
            </a:prstGeom>
            <a:solidFill>
              <a:srgbClr val="8446AD"/>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1</a:t>
              </a:r>
            </a:p>
          </p:txBody>
        </p:sp>
        <p:sp>
          <p:nvSpPr>
            <p:cNvPr id="1298" name="Rectangle 1297">
              <a:extLst>
                <a:ext uri="{FF2B5EF4-FFF2-40B4-BE49-F238E27FC236}">
                  <a16:creationId xmlns:a16="http://schemas.microsoft.com/office/drawing/2014/main" id="{2DBE1C4F-6BF2-4F47-3217-5054E4C893B7}"/>
                </a:ext>
              </a:extLst>
            </p:cNvPr>
            <p:cNvSpPr/>
            <p:nvPr/>
          </p:nvSpPr>
          <p:spPr>
            <a:xfrm>
              <a:off x="3526743" y="4623136"/>
              <a:ext cx="577446" cy="150685"/>
            </a:xfrm>
            <a:prstGeom prst="rect">
              <a:avLst/>
            </a:prstGeom>
            <a:solidFill>
              <a:schemeClr val="accent5"/>
            </a:solidFill>
            <a:ln w="6350" cap="flat" cmpd="sng" algn="ctr">
              <a:noFill/>
              <a:prstDash val="solid"/>
              <a:miter lim="800000"/>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a:ea typeface="+mn-ea"/>
                  <a:cs typeface="+mn-cs"/>
                </a:rPr>
                <a:t>Die 2</a:t>
              </a:r>
            </a:p>
          </p:txBody>
        </p:sp>
        <p:sp>
          <p:nvSpPr>
            <p:cNvPr id="1299" name="Oval 1298">
              <a:extLst>
                <a:ext uri="{FF2B5EF4-FFF2-40B4-BE49-F238E27FC236}">
                  <a16:creationId xmlns:a16="http://schemas.microsoft.com/office/drawing/2014/main" id="{A2E31AD2-777F-E1DD-AFD8-C3DEFCA26A50}"/>
                </a:ext>
              </a:extLst>
            </p:cNvPr>
            <p:cNvSpPr/>
            <p:nvPr/>
          </p:nvSpPr>
          <p:spPr>
            <a:xfrm flipH="1">
              <a:off x="3245411"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00" name="Oval 1299">
              <a:extLst>
                <a:ext uri="{FF2B5EF4-FFF2-40B4-BE49-F238E27FC236}">
                  <a16:creationId xmlns:a16="http://schemas.microsoft.com/office/drawing/2014/main" id="{9ECFDE25-D37C-0972-B390-3CCE2BE18CC3}"/>
                </a:ext>
              </a:extLst>
            </p:cNvPr>
            <p:cNvSpPr/>
            <p:nvPr/>
          </p:nvSpPr>
          <p:spPr>
            <a:xfrm flipH="1">
              <a:off x="2847026"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01" name="Oval 1300">
              <a:extLst>
                <a:ext uri="{FF2B5EF4-FFF2-40B4-BE49-F238E27FC236}">
                  <a16:creationId xmlns:a16="http://schemas.microsoft.com/office/drawing/2014/main" id="{52253893-CCF4-9B75-62BD-5192D69868B5}"/>
                </a:ext>
              </a:extLst>
            </p:cNvPr>
            <p:cNvSpPr/>
            <p:nvPr/>
          </p:nvSpPr>
          <p:spPr>
            <a:xfrm flipH="1">
              <a:off x="3112616"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02" name="Oval 1301">
              <a:extLst>
                <a:ext uri="{FF2B5EF4-FFF2-40B4-BE49-F238E27FC236}">
                  <a16:creationId xmlns:a16="http://schemas.microsoft.com/office/drawing/2014/main" id="{51808B26-927C-C24F-C864-9A856B20DC06}"/>
                </a:ext>
              </a:extLst>
            </p:cNvPr>
            <p:cNvSpPr/>
            <p:nvPr/>
          </p:nvSpPr>
          <p:spPr>
            <a:xfrm flipH="1">
              <a:off x="3378206"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03" name="Oval 1302">
              <a:extLst>
                <a:ext uri="{FF2B5EF4-FFF2-40B4-BE49-F238E27FC236}">
                  <a16:creationId xmlns:a16="http://schemas.microsoft.com/office/drawing/2014/main" id="{FC88CE3E-17B6-06BF-6B6F-F1AD00338799}"/>
                </a:ext>
              </a:extLst>
            </p:cNvPr>
            <p:cNvSpPr/>
            <p:nvPr/>
          </p:nvSpPr>
          <p:spPr>
            <a:xfrm flipH="1">
              <a:off x="3643796"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04" name="Oval 1303">
              <a:extLst>
                <a:ext uri="{FF2B5EF4-FFF2-40B4-BE49-F238E27FC236}">
                  <a16:creationId xmlns:a16="http://schemas.microsoft.com/office/drawing/2014/main" id="{1229A7EB-8D88-DC09-BC32-1B75D97B277B}"/>
                </a:ext>
              </a:extLst>
            </p:cNvPr>
            <p:cNvSpPr/>
            <p:nvPr/>
          </p:nvSpPr>
          <p:spPr>
            <a:xfrm flipH="1">
              <a:off x="4042181"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05" name="Oval 1304">
              <a:extLst>
                <a:ext uri="{FF2B5EF4-FFF2-40B4-BE49-F238E27FC236}">
                  <a16:creationId xmlns:a16="http://schemas.microsoft.com/office/drawing/2014/main" id="{D587D8A6-66A9-BADA-9F35-A8F880485FDA}"/>
                </a:ext>
              </a:extLst>
            </p:cNvPr>
            <p:cNvSpPr/>
            <p:nvPr/>
          </p:nvSpPr>
          <p:spPr>
            <a:xfrm flipH="1">
              <a:off x="4174979"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06" name="Oval 1305">
              <a:extLst>
                <a:ext uri="{FF2B5EF4-FFF2-40B4-BE49-F238E27FC236}">
                  <a16:creationId xmlns:a16="http://schemas.microsoft.com/office/drawing/2014/main" id="{704465B0-B2FB-F150-1691-4724C7B3FFCE}"/>
                </a:ext>
              </a:extLst>
            </p:cNvPr>
            <p:cNvSpPr/>
            <p:nvPr/>
          </p:nvSpPr>
          <p:spPr>
            <a:xfrm flipH="1">
              <a:off x="3909386"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07" name="Oval 1306">
              <a:extLst>
                <a:ext uri="{FF2B5EF4-FFF2-40B4-BE49-F238E27FC236}">
                  <a16:creationId xmlns:a16="http://schemas.microsoft.com/office/drawing/2014/main" id="{85043775-9592-BD50-054E-3A46CB3AB11B}"/>
                </a:ext>
              </a:extLst>
            </p:cNvPr>
            <p:cNvSpPr/>
            <p:nvPr/>
          </p:nvSpPr>
          <p:spPr>
            <a:xfrm flipH="1">
              <a:off x="3776591"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08" name="Oval 1307">
              <a:extLst>
                <a:ext uri="{FF2B5EF4-FFF2-40B4-BE49-F238E27FC236}">
                  <a16:creationId xmlns:a16="http://schemas.microsoft.com/office/drawing/2014/main" id="{54D091F0-BA2D-2C30-D0C8-62C4FABC8A89}"/>
                </a:ext>
              </a:extLst>
            </p:cNvPr>
            <p:cNvSpPr/>
            <p:nvPr/>
          </p:nvSpPr>
          <p:spPr>
            <a:xfrm flipH="1">
              <a:off x="2979821"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09" name="Oval 1308">
              <a:extLst>
                <a:ext uri="{FF2B5EF4-FFF2-40B4-BE49-F238E27FC236}">
                  <a16:creationId xmlns:a16="http://schemas.microsoft.com/office/drawing/2014/main" id="{2755AEDB-C8F1-5977-31CE-A6E774505560}"/>
                </a:ext>
              </a:extLst>
            </p:cNvPr>
            <p:cNvSpPr/>
            <p:nvPr/>
          </p:nvSpPr>
          <p:spPr>
            <a:xfrm flipH="1">
              <a:off x="3511001" y="5096295"/>
              <a:ext cx="112317" cy="113264"/>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11" name="Rectangle 1310">
              <a:extLst>
                <a:ext uri="{FF2B5EF4-FFF2-40B4-BE49-F238E27FC236}">
                  <a16:creationId xmlns:a16="http://schemas.microsoft.com/office/drawing/2014/main" id="{D6845836-E9FF-6FD4-8513-55F7841723E3}"/>
                </a:ext>
              </a:extLst>
            </p:cNvPr>
            <p:cNvSpPr/>
            <p:nvPr/>
          </p:nvSpPr>
          <p:spPr>
            <a:xfrm>
              <a:off x="2720390" y="4867307"/>
              <a:ext cx="1566906" cy="241823"/>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312" name="Group 1311">
              <a:extLst>
                <a:ext uri="{FF2B5EF4-FFF2-40B4-BE49-F238E27FC236}">
                  <a16:creationId xmlns:a16="http://schemas.microsoft.com/office/drawing/2014/main" id="{25A05A05-F9DA-2481-8C1D-BEDC0FA34BF8}"/>
                </a:ext>
              </a:extLst>
            </p:cNvPr>
            <p:cNvGrpSpPr/>
            <p:nvPr/>
          </p:nvGrpSpPr>
          <p:grpSpPr>
            <a:xfrm>
              <a:off x="2943236" y="4855349"/>
              <a:ext cx="664085" cy="91333"/>
              <a:chOff x="968506" y="3955670"/>
              <a:chExt cx="902697" cy="226349"/>
            </a:xfrm>
          </p:grpSpPr>
          <p:cxnSp>
            <p:nvCxnSpPr>
              <p:cNvPr id="1317" name="Straight Connector 1316">
                <a:extLst>
                  <a:ext uri="{FF2B5EF4-FFF2-40B4-BE49-F238E27FC236}">
                    <a16:creationId xmlns:a16="http://schemas.microsoft.com/office/drawing/2014/main" id="{FEA57F27-78CF-64BB-8D87-C9077410262C}"/>
                  </a:ext>
                </a:extLst>
              </p:cNvPr>
              <p:cNvCxnSpPr/>
              <p:nvPr/>
            </p:nvCxnSpPr>
            <p:spPr>
              <a:xfrm>
                <a:off x="972179" y="3955670"/>
                <a:ext cx="0" cy="22634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18" name="Straight Connector 1317">
                <a:extLst>
                  <a:ext uri="{FF2B5EF4-FFF2-40B4-BE49-F238E27FC236}">
                    <a16:creationId xmlns:a16="http://schemas.microsoft.com/office/drawing/2014/main" id="{263C69D7-98A6-B7C9-1B14-671C82FEBF08}"/>
                  </a:ext>
                </a:extLst>
              </p:cNvPr>
              <p:cNvCxnSpPr/>
              <p:nvPr/>
            </p:nvCxnSpPr>
            <p:spPr>
              <a:xfrm>
                <a:off x="968506" y="4180114"/>
                <a:ext cx="902697"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19" name="Straight Connector 1318">
                <a:extLst>
                  <a:ext uri="{FF2B5EF4-FFF2-40B4-BE49-F238E27FC236}">
                    <a16:creationId xmlns:a16="http://schemas.microsoft.com/office/drawing/2014/main" id="{518CC3CC-84D9-D2E1-7CDD-4B8E7D207BFC}"/>
                  </a:ext>
                </a:extLst>
              </p:cNvPr>
              <p:cNvCxnSpPr/>
              <p:nvPr/>
            </p:nvCxnSpPr>
            <p:spPr>
              <a:xfrm>
                <a:off x="1866117" y="3955670"/>
                <a:ext cx="0" cy="22634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grpSp>
          <p:nvGrpSpPr>
            <p:cNvPr id="1313" name="Group 1312">
              <a:extLst>
                <a:ext uri="{FF2B5EF4-FFF2-40B4-BE49-F238E27FC236}">
                  <a16:creationId xmlns:a16="http://schemas.microsoft.com/office/drawing/2014/main" id="{A455718A-3850-5E2E-B1D4-04252D67B892}"/>
                </a:ext>
              </a:extLst>
            </p:cNvPr>
            <p:cNvGrpSpPr/>
            <p:nvPr/>
          </p:nvGrpSpPr>
          <p:grpSpPr>
            <a:xfrm>
              <a:off x="3168645" y="4853737"/>
              <a:ext cx="868243" cy="150684"/>
              <a:chOff x="972179" y="3955670"/>
              <a:chExt cx="899024" cy="226349"/>
            </a:xfrm>
          </p:grpSpPr>
          <p:cxnSp>
            <p:nvCxnSpPr>
              <p:cNvPr id="1314" name="Straight Connector 1313">
                <a:extLst>
                  <a:ext uri="{FF2B5EF4-FFF2-40B4-BE49-F238E27FC236}">
                    <a16:creationId xmlns:a16="http://schemas.microsoft.com/office/drawing/2014/main" id="{8C6F6531-47BD-B540-0C4E-9AF983592E9D}"/>
                  </a:ext>
                </a:extLst>
              </p:cNvPr>
              <p:cNvCxnSpPr/>
              <p:nvPr/>
            </p:nvCxnSpPr>
            <p:spPr>
              <a:xfrm>
                <a:off x="972179" y="3955670"/>
                <a:ext cx="0" cy="22634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15" name="Straight Connector 1314">
                <a:extLst>
                  <a:ext uri="{FF2B5EF4-FFF2-40B4-BE49-F238E27FC236}">
                    <a16:creationId xmlns:a16="http://schemas.microsoft.com/office/drawing/2014/main" id="{26DEAC11-4530-E2EB-76B2-0BC36141557D}"/>
                  </a:ext>
                </a:extLst>
              </p:cNvPr>
              <p:cNvCxnSpPr>
                <a:cxnSpLocks/>
              </p:cNvCxnSpPr>
              <p:nvPr/>
            </p:nvCxnSpPr>
            <p:spPr>
              <a:xfrm>
                <a:off x="972179" y="4180114"/>
                <a:ext cx="899024"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16" name="Straight Connector 1315">
                <a:extLst>
                  <a:ext uri="{FF2B5EF4-FFF2-40B4-BE49-F238E27FC236}">
                    <a16:creationId xmlns:a16="http://schemas.microsoft.com/office/drawing/2014/main" id="{71D502E6-0304-73B8-1A72-1BFA257E674A}"/>
                  </a:ext>
                </a:extLst>
              </p:cNvPr>
              <p:cNvCxnSpPr/>
              <p:nvPr/>
            </p:nvCxnSpPr>
            <p:spPr>
              <a:xfrm>
                <a:off x="1866117" y="3955670"/>
                <a:ext cx="0" cy="226349"/>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grpSp>
      <p:grpSp>
        <p:nvGrpSpPr>
          <p:cNvPr id="1374" name="Group 1373">
            <a:extLst>
              <a:ext uri="{FF2B5EF4-FFF2-40B4-BE49-F238E27FC236}">
                <a16:creationId xmlns:a16="http://schemas.microsoft.com/office/drawing/2014/main" id="{66BB9A70-1B65-45EF-66C3-92F3E167A390}"/>
              </a:ext>
            </a:extLst>
          </p:cNvPr>
          <p:cNvGrpSpPr/>
          <p:nvPr/>
        </p:nvGrpSpPr>
        <p:grpSpPr>
          <a:xfrm>
            <a:off x="8188815" y="3890409"/>
            <a:ext cx="1532383" cy="757189"/>
            <a:chOff x="8188815" y="3890409"/>
            <a:chExt cx="1532383" cy="757189"/>
          </a:xfrm>
        </p:grpSpPr>
        <p:sp>
          <p:nvSpPr>
            <p:cNvPr id="1322" name="Oval 1321">
              <a:extLst>
                <a:ext uri="{FF2B5EF4-FFF2-40B4-BE49-F238E27FC236}">
                  <a16:creationId xmlns:a16="http://schemas.microsoft.com/office/drawing/2014/main" id="{A6E3F66B-055E-E962-21A1-B7DB89E008F9}"/>
                </a:ext>
              </a:extLst>
            </p:cNvPr>
            <p:cNvSpPr/>
            <p:nvPr/>
          </p:nvSpPr>
          <p:spPr>
            <a:xfrm>
              <a:off x="9312562" y="4133087"/>
              <a:ext cx="146390" cy="146390"/>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323" name="Oval 1322">
              <a:extLst>
                <a:ext uri="{FF2B5EF4-FFF2-40B4-BE49-F238E27FC236}">
                  <a16:creationId xmlns:a16="http://schemas.microsoft.com/office/drawing/2014/main" id="{6089ED05-7E37-3583-B19F-89A51F4A9985}"/>
                </a:ext>
              </a:extLst>
            </p:cNvPr>
            <p:cNvSpPr/>
            <p:nvPr/>
          </p:nvSpPr>
          <p:spPr>
            <a:xfrm>
              <a:off x="8748716" y="4133087"/>
              <a:ext cx="146390" cy="146390"/>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324" name="Oval 1323">
              <a:extLst>
                <a:ext uri="{FF2B5EF4-FFF2-40B4-BE49-F238E27FC236}">
                  <a16:creationId xmlns:a16="http://schemas.microsoft.com/office/drawing/2014/main" id="{2830C40D-7DC9-2F50-AAD9-E4F9907495C5}"/>
                </a:ext>
              </a:extLst>
            </p:cNvPr>
            <p:cNvSpPr/>
            <p:nvPr/>
          </p:nvSpPr>
          <p:spPr>
            <a:xfrm>
              <a:off x="8960381" y="4133087"/>
              <a:ext cx="146390" cy="146390"/>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325" name="Oval 1324">
              <a:extLst>
                <a:ext uri="{FF2B5EF4-FFF2-40B4-BE49-F238E27FC236}">
                  <a16:creationId xmlns:a16="http://schemas.microsoft.com/office/drawing/2014/main" id="{6727D78C-543B-EDF9-58B1-D4CB1C5F943E}"/>
                </a:ext>
              </a:extLst>
            </p:cNvPr>
            <p:cNvSpPr/>
            <p:nvPr/>
          </p:nvSpPr>
          <p:spPr>
            <a:xfrm>
              <a:off x="9532623" y="4133087"/>
              <a:ext cx="146390" cy="146390"/>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326" name="Oval 1325">
              <a:extLst>
                <a:ext uri="{FF2B5EF4-FFF2-40B4-BE49-F238E27FC236}">
                  <a16:creationId xmlns:a16="http://schemas.microsoft.com/office/drawing/2014/main" id="{EDD3FEE6-CE0C-6D63-3651-FFEB88A9EA45}"/>
                </a:ext>
              </a:extLst>
            </p:cNvPr>
            <p:cNvSpPr/>
            <p:nvPr/>
          </p:nvSpPr>
          <p:spPr>
            <a:xfrm>
              <a:off x="9520803" y="4445513"/>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27" name="Oval 1326">
              <a:extLst>
                <a:ext uri="{FF2B5EF4-FFF2-40B4-BE49-F238E27FC236}">
                  <a16:creationId xmlns:a16="http://schemas.microsoft.com/office/drawing/2014/main" id="{42B99E70-3FC5-C90E-03EA-454C24F72D0A}"/>
                </a:ext>
              </a:extLst>
            </p:cNvPr>
            <p:cNvSpPr/>
            <p:nvPr/>
          </p:nvSpPr>
          <p:spPr>
            <a:xfrm>
              <a:off x="8193233" y="4437464"/>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28" name="Oval 1327">
              <a:extLst>
                <a:ext uri="{FF2B5EF4-FFF2-40B4-BE49-F238E27FC236}">
                  <a16:creationId xmlns:a16="http://schemas.microsoft.com/office/drawing/2014/main" id="{5E878846-3A6E-8BD8-BE48-A4D4B2E89EBD}"/>
                </a:ext>
              </a:extLst>
            </p:cNvPr>
            <p:cNvSpPr/>
            <p:nvPr/>
          </p:nvSpPr>
          <p:spPr>
            <a:xfrm>
              <a:off x="8414495" y="4437464"/>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29" name="Oval 1328">
              <a:extLst>
                <a:ext uri="{FF2B5EF4-FFF2-40B4-BE49-F238E27FC236}">
                  <a16:creationId xmlns:a16="http://schemas.microsoft.com/office/drawing/2014/main" id="{C73BBA52-F3F9-5A0F-2B60-D6C57923CECC}"/>
                </a:ext>
              </a:extLst>
            </p:cNvPr>
            <p:cNvSpPr/>
            <p:nvPr/>
          </p:nvSpPr>
          <p:spPr>
            <a:xfrm>
              <a:off x="8635757" y="4445513"/>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30" name="Oval 1329">
              <a:extLst>
                <a:ext uri="{FF2B5EF4-FFF2-40B4-BE49-F238E27FC236}">
                  <a16:creationId xmlns:a16="http://schemas.microsoft.com/office/drawing/2014/main" id="{687BBDD5-5DD2-E3A7-24B1-91AD0BFD2999}"/>
                </a:ext>
              </a:extLst>
            </p:cNvPr>
            <p:cNvSpPr/>
            <p:nvPr/>
          </p:nvSpPr>
          <p:spPr>
            <a:xfrm>
              <a:off x="8857019" y="4445513"/>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31" name="Oval 1330">
              <a:extLst>
                <a:ext uri="{FF2B5EF4-FFF2-40B4-BE49-F238E27FC236}">
                  <a16:creationId xmlns:a16="http://schemas.microsoft.com/office/drawing/2014/main" id="{13DB19B5-C831-7BD5-9C02-13CE73419578}"/>
                </a:ext>
              </a:extLst>
            </p:cNvPr>
            <p:cNvSpPr/>
            <p:nvPr/>
          </p:nvSpPr>
          <p:spPr>
            <a:xfrm>
              <a:off x="9078281" y="4445513"/>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32" name="Oval 1331">
              <a:extLst>
                <a:ext uri="{FF2B5EF4-FFF2-40B4-BE49-F238E27FC236}">
                  <a16:creationId xmlns:a16="http://schemas.microsoft.com/office/drawing/2014/main" id="{1647E0F3-907A-631F-0DC0-B05CB69D3988}"/>
                </a:ext>
              </a:extLst>
            </p:cNvPr>
            <p:cNvSpPr/>
            <p:nvPr/>
          </p:nvSpPr>
          <p:spPr>
            <a:xfrm>
              <a:off x="9299543" y="4445513"/>
              <a:ext cx="200395" cy="202085"/>
            </a:xfrm>
            <a:prstGeom prst="ellipse">
              <a:avLst/>
            </a:prstGeom>
            <a:gradFill>
              <a:gsLst>
                <a:gs pos="22000">
                  <a:srgbClr val="7F7F7F"/>
                </a:gs>
                <a:gs pos="100000">
                  <a:srgbClr val="B3B4B3"/>
                </a:gs>
              </a:gsLst>
            </a:gradFill>
            <a:ln>
              <a:noFill/>
            </a:ln>
          </p:spPr>
          <p:style>
            <a:lnRef idx="1">
              <a:schemeClr val="dk1"/>
            </a:lnRef>
            <a:fillRef idx="2">
              <a:schemeClr val="dk1"/>
            </a:fillRef>
            <a:effectRef idx="1">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endParaRPr>
            </a:p>
          </p:txBody>
        </p:sp>
        <p:sp>
          <p:nvSpPr>
            <p:cNvPr id="1333" name="Rectangle 1332">
              <a:extLst>
                <a:ext uri="{FF2B5EF4-FFF2-40B4-BE49-F238E27FC236}">
                  <a16:creationId xmlns:a16="http://schemas.microsoft.com/office/drawing/2014/main" id="{437EC7DA-FD81-E873-EE58-EF596C10A98F}"/>
                </a:ext>
              </a:extLst>
            </p:cNvPr>
            <p:cNvSpPr/>
            <p:nvPr/>
          </p:nvSpPr>
          <p:spPr>
            <a:xfrm>
              <a:off x="8198222" y="4275038"/>
              <a:ext cx="1516816" cy="20208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334" name="Connector: Elbow 293">
              <a:extLst>
                <a:ext uri="{FF2B5EF4-FFF2-40B4-BE49-F238E27FC236}">
                  <a16:creationId xmlns:a16="http://schemas.microsoft.com/office/drawing/2014/main" id="{F19C98C8-50D3-8703-9292-6DE8ECF0B653}"/>
                </a:ext>
              </a:extLst>
            </p:cNvPr>
            <p:cNvCxnSpPr>
              <a:cxnSpLocks/>
            </p:cNvCxnSpPr>
            <p:nvPr/>
          </p:nvCxnSpPr>
          <p:spPr>
            <a:xfrm rot="5400000">
              <a:off x="8198122" y="4374830"/>
              <a:ext cx="216360" cy="19304"/>
            </a:xfrm>
            <a:prstGeom prst="bentConnector3">
              <a:avLst>
                <a:gd name="adj1" fmla="val 50000"/>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35" name="Connector: Elbow 294">
              <a:extLst>
                <a:ext uri="{FF2B5EF4-FFF2-40B4-BE49-F238E27FC236}">
                  <a16:creationId xmlns:a16="http://schemas.microsoft.com/office/drawing/2014/main" id="{6E10E5AA-9937-997D-35CB-C19ACC55ECE7}"/>
                </a:ext>
              </a:extLst>
            </p:cNvPr>
            <p:cNvCxnSpPr>
              <a:cxnSpLocks/>
            </p:cNvCxnSpPr>
            <p:nvPr/>
          </p:nvCxnSpPr>
          <p:spPr>
            <a:xfrm rot="16200000" flipH="1">
              <a:off x="9499603" y="4371977"/>
              <a:ext cx="228597" cy="12698"/>
            </a:xfrm>
            <a:prstGeom prst="bentConnector3">
              <a:avLst>
                <a:gd name="adj1" fmla="val 50000"/>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36" name="Connector: Elbow 295">
              <a:extLst>
                <a:ext uri="{FF2B5EF4-FFF2-40B4-BE49-F238E27FC236}">
                  <a16:creationId xmlns:a16="http://schemas.microsoft.com/office/drawing/2014/main" id="{C670C6C5-1EF9-D083-C866-C9B6F76D9B0B}"/>
                </a:ext>
              </a:extLst>
            </p:cNvPr>
            <p:cNvCxnSpPr>
              <a:cxnSpLocks/>
            </p:cNvCxnSpPr>
            <p:nvPr/>
          </p:nvCxnSpPr>
          <p:spPr>
            <a:xfrm rot="16200000" flipH="1">
              <a:off x="8997832" y="4299074"/>
              <a:ext cx="214421" cy="144328"/>
            </a:xfrm>
            <a:prstGeom prst="bentConnector3">
              <a:avLst>
                <a:gd name="adj1" fmla="val 50000"/>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sp>
          <p:nvSpPr>
            <p:cNvPr id="1337" name="Rectangle 1336">
              <a:extLst>
                <a:ext uri="{FF2B5EF4-FFF2-40B4-BE49-F238E27FC236}">
                  <a16:creationId xmlns:a16="http://schemas.microsoft.com/office/drawing/2014/main" id="{62706CC4-D1F1-87D9-5470-A5099E65006D}"/>
                </a:ext>
              </a:extLst>
            </p:cNvPr>
            <p:cNvSpPr/>
            <p:nvPr/>
          </p:nvSpPr>
          <p:spPr>
            <a:xfrm>
              <a:off x="8188815" y="3890409"/>
              <a:ext cx="1518573" cy="274702"/>
            </a:xfrm>
            <a:prstGeom prst="rect">
              <a:avLst/>
            </a:prstGeom>
            <a:solidFill>
              <a:srgbClr val="4D4D4D"/>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38" name="Rectangle 1337">
              <a:extLst>
                <a:ext uri="{FF2B5EF4-FFF2-40B4-BE49-F238E27FC236}">
                  <a16:creationId xmlns:a16="http://schemas.microsoft.com/office/drawing/2014/main" id="{C2E239FB-0053-0F4B-6772-A8150E38723C}"/>
                </a:ext>
              </a:extLst>
            </p:cNvPr>
            <p:cNvSpPr/>
            <p:nvPr/>
          </p:nvSpPr>
          <p:spPr>
            <a:xfrm>
              <a:off x="8251664" y="4115787"/>
              <a:ext cx="1399032" cy="27179"/>
            </a:xfrm>
            <a:prstGeom prst="rect">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1339" name="Group 1338">
              <a:extLst>
                <a:ext uri="{FF2B5EF4-FFF2-40B4-BE49-F238E27FC236}">
                  <a16:creationId xmlns:a16="http://schemas.microsoft.com/office/drawing/2014/main" id="{BEC110DD-D75A-E1E6-C850-6509E8368B10}"/>
                </a:ext>
              </a:extLst>
            </p:cNvPr>
            <p:cNvGrpSpPr/>
            <p:nvPr/>
          </p:nvGrpSpPr>
          <p:grpSpPr>
            <a:xfrm>
              <a:off x="9542806" y="4050977"/>
              <a:ext cx="117222" cy="67793"/>
              <a:chOff x="5535716" y="3096296"/>
              <a:chExt cx="117222" cy="67793"/>
            </a:xfrm>
          </p:grpSpPr>
          <p:sp>
            <p:nvSpPr>
              <p:cNvPr id="1367" name="Rectangle 1366">
                <a:extLst>
                  <a:ext uri="{FF2B5EF4-FFF2-40B4-BE49-F238E27FC236}">
                    <a16:creationId xmlns:a16="http://schemas.microsoft.com/office/drawing/2014/main" id="{E9D8E5D1-6A81-64C6-B136-DF3727665A17}"/>
                  </a:ext>
                </a:extLst>
              </p:cNvPr>
              <p:cNvSpPr/>
              <p:nvPr/>
            </p:nvSpPr>
            <p:spPr>
              <a:xfrm>
                <a:off x="5545803" y="3096296"/>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68" name="Rectangle 1367">
                <a:extLst>
                  <a:ext uri="{FF2B5EF4-FFF2-40B4-BE49-F238E27FC236}">
                    <a16:creationId xmlns:a16="http://schemas.microsoft.com/office/drawing/2014/main" id="{8ED48FA7-B163-951E-EAE0-34DB6941D2A3}"/>
                  </a:ext>
                </a:extLst>
              </p:cNvPr>
              <p:cNvSpPr/>
              <p:nvPr/>
            </p:nvSpPr>
            <p:spPr>
              <a:xfrm>
                <a:off x="5535716" y="3117712"/>
                <a:ext cx="117222"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69" name="Rectangle 1368">
                <a:extLst>
                  <a:ext uri="{FF2B5EF4-FFF2-40B4-BE49-F238E27FC236}">
                    <a16:creationId xmlns:a16="http://schemas.microsoft.com/office/drawing/2014/main" id="{3DD58A2C-D78A-C742-57EC-02B333EC5C58}"/>
                  </a:ext>
                </a:extLst>
              </p:cNvPr>
              <p:cNvSpPr/>
              <p:nvPr/>
            </p:nvSpPr>
            <p:spPr>
              <a:xfrm>
                <a:off x="5546144" y="3139691"/>
                <a:ext cx="96364" cy="2439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340" name="Group 1339">
              <a:extLst>
                <a:ext uri="{FF2B5EF4-FFF2-40B4-BE49-F238E27FC236}">
                  <a16:creationId xmlns:a16="http://schemas.microsoft.com/office/drawing/2014/main" id="{C760535C-817A-BA83-0859-6153CDFD3E98}"/>
                </a:ext>
              </a:extLst>
            </p:cNvPr>
            <p:cNvGrpSpPr/>
            <p:nvPr/>
          </p:nvGrpSpPr>
          <p:grpSpPr>
            <a:xfrm>
              <a:off x="8525679" y="4048362"/>
              <a:ext cx="343051" cy="48155"/>
              <a:chOff x="4901604" y="3093681"/>
              <a:chExt cx="343051" cy="48155"/>
            </a:xfrm>
          </p:grpSpPr>
          <p:sp>
            <p:nvSpPr>
              <p:cNvPr id="1364" name="Rectangle 1363">
                <a:extLst>
                  <a:ext uri="{FF2B5EF4-FFF2-40B4-BE49-F238E27FC236}">
                    <a16:creationId xmlns:a16="http://schemas.microsoft.com/office/drawing/2014/main" id="{79B7D605-6061-86DD-A455-531B82D7B050}"/>
                  </a:ext>
                </a:extLst>
              </p:cNvPr>
              <p:cNvSpPr/>
              <p:nvPr/>
            </p:nvSpPr>
            <p:spPr>
              <a:xfrm>
                <a:off x="5137346" y="3096296"/>
                <a:ext cx="96364" cy="24398"/>
              </a:xfrm>
              <a:prstGeom prst="rect">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65" name="Rectangle 1364">
                <a:extLst>
                  <a:ext uri="{FF2B5EF4-FFF2-40B4-BE49-F238E27FC236}">
                    <a16:creationId xmlns:a16="http://schemas.microsoft.com/office/drawing/2014/main" id="{D3E408B4-BAB7-62FE-60C5-6EADAB6664EB}"/>
                  </a:ext>
                </a:extLst>
              </p:cNvPr>
              <p:cNvSpPr/>
              <p:nvPr/>
            </p:nvSpPr>
            <p:spPr>
              <a:xfrm>
                <a:off x="4907576" y="3093681"/>
                <a:ext cx="96364" cy="24398"/>
              </a:xfrm>
              <a:prstGeom prst="rect">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66" name="Rectangle 1365">
                <a:extLst>
                  <a:ext uri="{FF2B5EF4-FFF2-40B4-BE49-F238E27FC236}">
                    <a16:creationId xmlns:a16="http://schemas.microsoft.com/office/drawing/2014/main" id="{3A4D627E-15AB-F44F-C98F-859EDF504328}"/>
                  </a:ext>
                </a:extLst>
              </p:cNvPr>
              <p:cNvSpPr/>
              <p:nvPr/>
            </p:nvSpPr>
            <p:spPr>
              <a:xfrm>
                <a:off x="4901604" y="3117438"/>
                <a:ext cx="343051" cy="24398"/>
              </a:xfrm>
              <a:prstGeom prst="rect">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1341" name="Oval 1340">
              <a:extLst>
                <a:ext uri="{FF2B5EF4-FFF2-40B4-BE49-F238E27FC236}">
                  <a16:creationId xmlns:a16="http://schemas.microsoft.com/office/drawing/2014/main" id="{8C723F9C-301F-DA89-6F55-A3489ACD271F}"/>
                </a:ext>
              </a:extLst>
            </p:cNvPr>
            <p:cNvSpPr/>
            <p:nvPr/>
          </p:nvSpPr>
          <p:spPr>
            <a:xfrm>
              <a:off x="8242759" y="4133087"/>
              <a:ext cx="146390" cy="146390"/>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342" name="Rectangle 1341">
              <a:extLst>
                <a:ext uri="{FF2B5EF4-FFF2-40B4-BE49-F238E27FC236}">
                  <a16:creationId xmlns:a16="http://schemas.microsoft.com/office/drawing/2014/main" id="{456BF798-1F6C-A22E-1611-048DF9B7777A}"/>
                </a:ext>
              </a:extLst>
            </p:cNvPr>
            <p:cNvSpPr/>
            <p:nvPr/>
          </p:nvSpPr>
          <p:spPr>
            <a:xfrm>
              <a:off x="8261563" y="4036566"/>
              <a:ext cx="82337" cy="45719"/>
            </a:xfrm>
            <a:prstGeom prst="rect">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43" name="Rectangle 1342">
              <a:extLst>
                <a:ext uri="{FF2B5EF4-FFF2-40B4-BE49-F238E27FC236}">
                  <a16:creationId xmlns:a16="http://schemas.microsoft.com/office/drawing/2014/main" id="{4DC1E7FD-CC8F-874D-B378-1E7B7E17AF26}"/>
                </a:ext>
              </a:extLst>
            </p:cNvPr>
            <p:cNvSpPr/>
            <p:nvPr/>
          </p:nvSpPr>
          <p:spPr>
            <a:xfrm>
              <a:off x="8246840" y="4068027"/>
              <a:ext cx="117222" cy="24398"/>
            </a:xfrm>
            <a:prstGeom prst="rect">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344" name="Rectangle 1343">
              <a:extLst>
                <a:ext uri="{FF2B5EF4-FFF2-40B4-BE49-F238E27FC236}">
                  <a16:creationId xmlns:a16="http://schemas.microsoft.com/office/drawing/2014/main" id="{9613CA95-FE00-4966-91AA-1A1B684F3EFE}"/>
                </a:ext>
              </a:extLst>
            </p:cNvPr>
            <p:cNvSpPr/>
            <p:nvPr/>
          </p:nvSpPr>
          <p:spPr>
            <a:xfrm>
              <a:off x="8254094" y="4030758"/>
              <a:ext cx="96364" cy="96347"/>
            </a:xfrm>
            <a:prstGeom prst="rect">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45" name="Rectangle 1344">
              <a:extLst>
                <a:ext uri="{FF2B5EF4-FFF2-40B4-BE49-F238E27FC236}">
                  <a16:creationId xmlns:a16="http://schemas.microsoft.com/office/drawing/2014/main" id="{9964EB8C-8028-0249-1C54-8DB47E303431}"/>
                </a:ext>
              </a:extLst>
            </p:cNvPr>
            <p:cNvSpPr/>
            <p:nvPr/>
          </p:nvSpPr>
          <p:spPr>
            <a:xfrm>
              <a:off x="8270608" y="4148337"/>
              <a:ext cx="96364" cy="24398"/>
            </a:xfrm>
            <a:prstGeom prst="rect">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46" name="Rectangle 1345">
              <a:extLst>
                <a:ext uri="{FF2B5EF4-FFF2-40B4-BE49-F238E27FC236}">
                  <a16:creationId xmlns:a16="http://schemas.microsoft.com/office/drawing/2014/main" id="{38448B11-E811-126E-64AE-78BD947A9FB5}"/>
                </a:ext>
              </a:extLst>
            </p:cNvPr>
            <p:cNvSpPr/>
            <p:nvPr/>
          </p:nvSpPr>
          <p:spPr>
            <a:xfrm>
              <a:off x="8773640" y="4132811"/>
              <a:ext cx="102010" cy="7494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347" name="Connector: Elbow 302">
              <a:extLst>
                <a:ext uri="{FF2B5EF4-FFF2-40B4-BE49-F238E27FC236}">
                  <a16:creationId xmlns:a16="http://schemas.microsoft.com/office/drawing/2014/main" id="{3DC949E5-0C9D-18D9-A9B2-6B7EC62AF637}"/>
                </a:ext>
              </a:extLst>
            </p:cNvPr>
            <p:cNvCxnSpPr>
              <a:cxnSpLocks/>
            </p:cNvCxnSpPr>
            <p:nvPr/>
          </p:nvCxnSpPr>
          <p:spPr>
            <a:xfrm rot="5400000">
              <a:off x="8683374" y="4322151"/>
              <a:ext cx="212003" cy="116250"/>
            </a:xfrm>
            <a:prstGeom prst="bentConnector3">
              <a:avLst>
                <a:gd name="adj1" fmla="val 50000"/>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48" name="Connector: Elbow 310">
              <a:extLst>
                <a:ext uri="{FF2B5EF4-FFF2-40B4-BE49-F238E27FC236}">
                  <a16:creationId xmlns:a16="http://schemas.microsoft.com/office/drawing/2014/main" id="{09655858-584F-95E2-B243-A8703D79737D}"/>
                </a:ext>
              </a:extLst>
            </p:cNvPr>
            <p:cNvCxnSpPr>
              <a:cxnSpLocks/>
            </p:cNvCxnSpPr>
            <p:nvPr/>
          </p:nvCxnSpPr>
          <p:spPr>
            <a:xfrm rot="16200000" flipH="1">
              <a:off x="9273059" y="4373512"/>
              <a:ext cx="231863" cy="194"/>
            </a:xfrm>
            <a:prstGeom prst="bentConnector3">
              <a:avLst>
                <a:gd name="adj1" fmla="val 50000"/>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sp>
          <p:nvSpPr>
            <p:cNvPr id="1349" name="Rectangle 1348">
              <a:extLst>
                <a:ext uri="{FF2B5EF4-FFF2-40B4-BE49-F238E27FC236}">
                  <a16:creationId xmlns:a16="http://schemas.microsoft.com/office/drawing/2014/main" id="{F34FD199-0093-0070-ED13-830FD52B0381}"/>
                </a:ext>
              </a:extLst>
            </p:cNvPr>
            <p:cNvSpPr/>
            <p:nvPr/>
          </p:nvSpPr>
          <p:spPr>
            <a:xfrm>
              <a:off x="8200152" y="3900686"/>
              <a:ext cx="484632" cy="155448"/>
            </a:xfrm>
            <a:prstGeom prst="rect">
              <a:avLst/>
            </a:prstGeom>
            <a:solidFill>
              <a:srgbClr val="8446AD"/>
            </a:solidFill>
            <a:ln w="6350" cap="flat" cmpd="sng" algn="ctr">
              <a:noFill/>
              <a:prstDash val="solid"/>
              <a:miter lim="800000"/>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1</a:t>
              </a:r>
            </a:p>
          </p:txBody>
        </p:sp>
        <p:sp>
          <p:nvSpPr>
            <p:cNvPr id="1350" name="TextBox 1349">
              <a:extLst>
                <a:ext uri="{FF2B5EF4-FFF2-40B4-BE49-F238E27FC236}">
                  <a16:creationId xmlns:a16="http://schemas.microsoft.com/office/drawing/2014/main" id="{E402617D-95F3-B5FB-65F5-B1B147E98B94}"/>
                </a:ext>
              </a:extLst>
            </p:cNvPr>
            <p:cNvSpPr txBox="1"/>
            <p:nvPr/>
          </p:nvSpPr>
          <p:spPr>
            <a:xfrm>
              <a:off x="8704403" y="3900686"/>
              <a:ext cx="484632" cy="155448"/>
            </a:xfrm>
            <a:prstGeom prst="rect">
              <a:avLst/>
            </a:prstGeom>
            <a:solidFill>
              <a:schemeClr val="accent5"/>
            </a:solidFill>
            <a:ln w="6350" cap="flat" cmpd="sng" algn="ctr">
              <a:noFill/>
              <a:prstDash val="solid"/>
              <a:miter lim="800000"/>
            </a:ln>
            <a:effectLst/>
          </p:spPr>
          <p:txBody>
            <a:bodyPr wrap="none" lIns="0" tIns="0" rIns="0" bIns="0" rtlCol="0" anchor="ctr"/>
            <a:lstStyle>
              <a:defPPr>
                <a:defRPr lang="en-US"/>
              </a:defPPr>
              <a:lvl1pPr algn="ctr" defTabSz="914400">
                <a:defRPr sz="1200" kern="0">
                  <a:solidFill>
                    <a:prstClr val="white"/>
                  </a:solidFill>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2</a:t>
              </a:r>
            </a:p>
          </p:txBody>
        </p:sp>
        <p:sp>
          <p:nvSpPr>
            <p:cNvPr id="1351" name="TextBox 1350">
              <a:extLst>
                <a:ext uri="{FF2B5EF4-FFF2-40B4-BE49-F238E27FC236}">
                  <a16:creationId xmlns:a16="http://schemas.microsoft.com/office/drawing/2014/main" id="{7AD9604E-3A88-7DEF-4938-DC63E05401DA}"/>
                </a:ext>
              </a:extLst>
            </p:cNvPr>
            <p:cNvSpPr txBox="1"/>
            <p:nvPr/>
          </p:nvSpPr>
          <p:spPr>
            <a:xfrm>
              <a:off x="9210867" y="3900686"/>
              <a:ext cx="484632" cy="155448"/>
            </a:xfrm>
            <a:prstGeom prst="rect">
              <a:avLst/>
            </a:prstGeom>
            <a:solidFill>
              <a:schemeClr val="accent6"/>
            </a:solidFill>
            <a:ln w="6350" cap="flat" cmpd="sng" algn="ctr">
              <a:noFill/>
              <a:prstDash val="solid"/>
              <a:miter lim="800000"/>
            </a:ln>
            <a:effectLst/>
          </p:spPr>
          <p:txBody>
            <a:bodyPr wrap="none" lIns="0" tIns="0" rIns="0" bIns="0" rtlCol="0" anchor="ctr"/>
            <a:lstStyle>
              <a:defPPr>
                <a:defRPr lang="en-US"/>
              </a:defPPr>
              <a:lvl1pPr algn="ctr" defTabSz="914400">
                <a:defRPr sz="1200" kern="0">
                  <a:solidFill>
                    <a:prstClr val="white"/>
                  </a:solidFill>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Die 3</a:t>
              </a:r>
            </a:p>
          </p:txBody>
        </p:sp>
        <p:grpSp>
          <p:nvGrpSpPr>
            <p:cNvPr id="1352" name="Group 1351">
              <a:extLst>
                <a:ext uri="{FF2B5EF4-FFF2-40B4-BE49-F238E27FC236}">
                  <a16:creationId xmlns:a16="http://schemas.microsoft.com/office/drawing/2014/main" id="{D965C23C-9B61-3E69-CF27-5C111D110EAB}"/>
                </a:ext>
              </a:extLst>
            </p:cNvPr>
            <p:cNvGrpSpPr/>
            <p:nvPr/>
          </p:nvGrpSpPr>
          <p:grpSpPr>
            <a:xfrm>
              <a:off x="8966731" y="4044677"/>
              <a:ext cx="484115" cy="171091"/>
              <a:chOff x="5244400" y="4687395"/>
              <a:chExt cx="484115" cy="171091"/>
            </a:xfrm>
          </p:grpSpPr>
          <p:sp>
            <p:nvSpPr>
              <p:cNvPr id="1353" name="Oval 1352">
                <a:extLst>
                  <a:ext uri="{FF2B5EF4-FFF2-40B4-BE49-F238E27FC236}">
                    <a16:creationId xmlns:a16="http://schemas.microsoft.com/office/drawing/2014/main" id="{D8A779D8-7A09-1C63-42C7-754F37A0687B}"/>
                  </a:ext>
                </a:extLst>
              </p:cNvPr>
              <p:cNvSpPr/>
              <p:nvPr/>
            </p:nvSpPr>
            <p:spPr>
              <a:xfrm>
                <a:off x="5256020" y="4687395"/>
                <a:ext cx="83262" cy="83727"/>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354" name="Oval 1353">
                <a:extLst>
                  <a:ext uri="{FF2B5EF4-FFF2-40B4-BE49-F238E27FC236}">
                    <a16:creationId xmlns:a16="http://schemas.microsoft.com/office/drawing/2014/main" id="{AB132F68-E919-8545-7695-446321E350F4}"/>
                  </a:ext>
                </a:extLst>
              </p:cNvPr>
              <p:cNvSpPr/>
              <p:nvPr/>
            </p:nvSpPr>
            <p:spPr>
              <a:xfrm>
                <a:off x="5352053" y="4687395"/>
                <a:ext cx="83262" cy="83727"/>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355" name="Oval 1354">
                <a:extLst>
                  <a:ext uri="{FF2B5EF4-FFF2-40B4-BE49-F238E27FC236}">
                    <a16:creationId xmlns:a16="http://schemas.microsoft.com/office/drawing/2014/main" id="{6C01221A-0F49-47B0-087B-652F564A6C39}"/>
                  </a:ext>
                </a:extLst>
              </p:cNvPr>
              <p:cNvSpPr/>
              <p:nvPr/>
            </p:nvSpPr>
            <p:spPr>
              <a:xfrm>
                <a:off x="5528726" y="4687395"/>
                <a:ext cx="83262" cy="83727"/>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356" name="Oval 1355">
                <a:extLst>
                  <a:ext uri="{FF2B5EF4-FFF2-40B4-BE49-F238E27FC236}">
                    <a16:creationId xmlns:a16="http://schemas.microsoft.com/office/drawing/2014/main" id="{85A86F7A-6C38-936C-7492-DC1F7085BBA7}"/>
                  </a:ext>
                </a:extLst>
              </p:cNvPr>
              <p:cNvSpPr/>
              <p:nvPr/>
            </p:nvSpPr>
            <p:spPr>
              <a:xfrm>
                <a:off x="5624759" y="4687395"/>
                <a:ext cx="83262" cy="83727"/>
              </a:xfrm>
              <a:prstGeom prst="ellipse">
                <a:avLst/>
              </a:prstGeom>
              <a:solidFill>
                <a:sysClr val="windowText" lastClr="000000">
                  <a:lumMod val="50000"/>
                  <a:lumOff val="50000"/>
                </a:sysClr>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357" name="Rectangle 1356">
                <a:extLst>
                  <a:ext uri="{FF2B5EF4-FFF2-40B4-BE49-F238E27FC236}">
                    <a16:creationId xmlns:a16="http://schemas.microsoft.com/office/drawing/2014/main" id="{98277C24-792D-74AC-F396-5577FCDB506D}"/>
                  </a:ext>
                </a:extLst>
              </p:cNvPr>
              <p:cNvSpPr/>
              <p:nvPr/>
            </p:nvSpPr>
            <p:spPr>
              <a:xfrm>
                <a:off x="5244400" y="4781530"/>
                <a:ext cx="484115" cy="76956"/>
              </a:xfrm>
              <a:prstGeom prst="rect">
                <a:avLst/>
              </a:prstGeom>
              <a:solidFill>
                <a:srgbClr val="4D4D4D"/>
              </a:solidFill>
              <a:ln w="12700" cap="flat" cmpd="sng" algn="ctr">
                <a:solidFill>
                  <a:srgbClr val="7F7F7F"/>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1358" name="Straight Connector 1357">
                <a:extLst>
                  <a:ext uri="{FF2B5EF4-FFF2-40B4-BE49-F238E27FC236}">
                    <a16:creationId xmlns:a16="http://schemas.microsoft.com/office/drawing/2014/main" id="{0452927D-76A2-75AA-1578-07C9AF50C47D}"/>
                  </a:ext>
                </a:extLst>
              </p:cNvPr>
              <p:cNvCxnSpPr/>
              <p:nvPr/>
            </p:nvCxnSpPr>
            <p:spPr>
              <a:xfrm>
                <a:off x="5392419" y="4774760"/>
                <a:ext cx="0" cy="24544"/>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59" name="Straight Connector 1358">
                <a:extLst>
                  <a:ext uri="{FF2B5EF4-FFF2-40B4-BE49-F238E27FC236}">
                    <a16:creationId xmlns:a16="http://schemas.microsoft.com/office/drawing/2014/main" id="{61E16B1D-9ACE-DC38-3EF7-0D77568A2537}"/>
                  </a:ext>
                </a:extLst>
              </p:cNvPr>
              <p:cNvCxnSpPr/>
              <p:nvPr/>
            </p:nvCxnSpPr>
            <p:spPr>
              <a:xfrm>
                <a:off x="5391642" y="4799097"/>
                <a:ext cx="190930"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60" name="Straight Connector 1359">
                <a:extLst>
                  <a:ext uri="{FF2B5EF4-FFF2-40B4-BE49-F238E27FC236}">
                    <a16:creationId xmlns:a16="http://schemas.microsoft.com/office/drawing/2014/main" id="{7BC3C073-12F9-0166-E997-CA86BB9B1599}"/>
                  </a:ext>
                </a:extLst>
              </p:cNvPr>
              <p:cNvCxnSpPr/>
              <p:nvPr/>
            </p:nvCxnSpPr>
            <p:spPr>
              <a:xfrm>
                <a:off x="5581496" y="4774760"/>
                <a:ext cx="0" cy="24544"/>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61" name="Straight Connector 1360">
                <a:extLst>
                  <a:ext uri="{FF2B5EF4-FFF2-40B4-BE49-F238E27FC236}">
                    <a16:creationId xmlns:a16="http://schemas.microsoft.com/office/drawing/2014/main" id="{8B7FDBBE-249E-3B19-1EBF-C1B949BDD941}"/>
                  </a:ext>
                </a:extLst>
              </p:cNvPr>
              <p:cNvCxnSpPr/>
              <p:nvPr/>
            </p:nvCxnSpPr>
            <p:spPr>
              <a:xfrm>
                <a:off x="5295419" y="4776581"/>
                <a:ext cx="0" cy="53676"/>
              </a:xfrm>
              <a:prstGeom prst="line">
                <a:avLst/>
              </a:prstGeom>
              <a:solidFill>
                <a:sysClr val="windowText" lastClr="000000">
                  <a:lumMod val="50000"/>
                  <a:lumOff val="50000"/>
                </a:sysClr>
              </a:solidFill>
              <a:ln w="12700" cap="flat" cmpd="sng" algn="ctr">
                <a:solidFill>
                  <a:srgbClr val="7F7F7F"/>
                </a:solidFill>
                <a:prstDash val="solid"/>
                <a:miter lim="800000"/>
              </a:ln>
              <a:effectLst/>
            </p:spPr>
          </p:cxnSp>
          <p:cxnSp>
            <p:nvCxnSpPr>
              <p:cNvPr id="1362" name="Straight Connector 1361">
                <a:extLst>
                  <a:ext uri="{FF2B5EF4-FFF2-40B4-BE49-F238E27FC236}">
                    <a16:creationId xmlns:a16="http://schemas.microsoft.com/office/drawing/2014/main" id="{DD54E994-23E4-7D9B-84FD-625DE29704F7}"/>
                  </a:ext>
                </a:extLst>
              </p:cNvPr>
              <p:cNvCxnSpPr/>
              <p:nvPr/>
            </p:nvCxnSpPr>
            <p:spPr>
              <a:xfrm>
                <a:off x="5293887" y="4829805"/>
                <a:ext cx="376425"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63" name="Straight Connector 1362">
                <a:extLst>
                  <a:ext uri="{FF2B5EF4-FFF2-40B4-BE49-F238E27FC236}">
                    <a16:creationId xmlns:a16="http://schemas.microsoft.com/office/drawing/2014/main" id="{6358347C-8434-C2B6-EABB-304E6A44BD5F}"/>
                  </a:ext>
                </a:extLst>
              </p:cNvPr>
              <p:cNvCxnSpPr/>
              <p:nvPr/>
            </p:nvCxnSpPr>
            <p:spPr>
              <a:xfrm>
                <a:off x="5668191" y="4776581"/>
                <a:ext cx="0" cy="53676"/>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537178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B8129E88-437C-C3F5-CEE1-06907CB8FA5A}"/>
              </a:ext>
            </a:extLst>
          </p:cNvPr>
          <p:cNvGraphicFramePr>
            <a:graphicFrameLocks noGrp="1"/>
          </p:cNvGraphicFramePr>
          <p:nvPr>
            <p:ph idx="1"/>
          </p:nvPr>
        </p:nvGraphicFramePr>
        <p:xfrm>
          <a:off x="533400" y="1758510"/>
          <a:ext cx="11333016" cy="4623752"/>
        </p:xfrm>
        <a:graphic>
          <a:graphicData uri="http://schemas.openxmlformats.org/drawingml/2006/table">
            <a:tbl>
              <a:tblPr firstRow="1" bandRow="1">
                <a:tableStyleId>{F2DE63D5-997A-4646-A377-4702673A728D}</a:tableStyleId>
              </a:tblPr>
              <a:tblGrid>
                <a:gridCol w="886408">
                  <a:extLst>
                    <a:ext uri="{9D8B030D-6E8A-4147-A177-3AD203B41FA5}">
                      <a16:colId xmlns:a16="http://schemas.microsoft.com/office/drawing/2014/main" val="1351691361"/>
                    </a:ext>
                  </a:extLst>
                </a:gridCol>
                <a:gridCol w="2104172">
                  <a:extLst>
                    <a:ext uri="{9D8B030D-6E8A-4147-A177-3AD203B41FA5}">
                      <a16:colId xmlns:a16="http://schemas.microsoft.com/office/drawing/2014/main" val="3373901941"/>
                    </a:ext>
                  </a:extLst>
                </a:gridCol>
                <a:gridCol w="2289734">
                  <a:extLst>
                    <a:ext uri="{9D8B030D-6E8A-4147-A177-3AD203B41FA5}">
                      <a16:colId xmlns:a16="http://schemas.microsoft.com/office/drawing/2014/main" val="2977802304"/>
                    </a:ext>
                  </a:extLst>
                </a:gridCol>
                <a:gridCol w="1881484">
                  <a:extLst>
                    <a:ext uri="{9D8B030D-6E8A-4147-A177-3AD203B41FA5}">
                      <a16:colId xmlns:a16="http://schemas.microsoft.com/office/drawing/2014/main" val="3835197568"/>
                    </a:ext>
                  </a:extLst>
                </a:gridCol>
                <a:gridCol w="2085609">
                  <a:extLst>
                    <a:ext uri="{9D8B030D-6E8A-4147-A177-3AD203B41FA5}">
                      <a16:colId xmlns:a16="http://schemas.microsoft.com/office/drawing/2014/main" val="3815584724"/>
                    </a:ext>
                  </a:extLst>
                </a:gridCol>
                <a:gridCol w="2085609">
                  <a:extLst>
                    <a:ext uri="{9D8B030D-6E8A-4147-A177-3AD203B41FA5}">
                      <a16:colId xmlns:a16="http://schemas.microsoft.com/office/drawing/2014/main" val="1744956690"/>
                    </a:ext>
                  </a:extLst>
                </a:gridCol>
              </a:tblGrid>
              <a:tr h="381901">
                <a:tc>
                  <a:txBody>
                    <a:bodyPr/>
                    <a:lstStyle/>
                    <a:p>
                      <a:pPr algn="ctr"/>
                      <a:endParaRPr lang="en-US" sz="2000"/>
                    </a:p>
                  </a:txBody>
                  <a:tcPr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ctr"/>
                      <a:r>
                        <a:rPr lang="en-US" sz="2000"/>
                        <a:t>Technology</a:t>
                      </a:r>
                    </a:p>
                  </a:txBody>
                  <a:tcPr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ctr"/>
                      <a:r>
                        <a:rPr lang="en-US" sz="2000"/>
                        <a:t>TSMC</a:t>
                      </a:r>
                    </a:p>
                  </a:txBody>
                  <a:tcPr anchor="ctr">
                    <a:lnL w="28575"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ctr"/>
                      <a:r>
                        <a:rPr lang="en-US" sz="2000"/>
                        <a:t>Samsung</a:t>
                      </a:r>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ctr"/>
                      <a:r>
                        <a:rPr lang="en-US" sz="2000"/>
                        <a:t>Intel </a:t>
                      </a:r>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ctr"/>
                      <a:r>
                        <a:rPr lang="en-US" sz="2000"/>
                        <a:t>ASE</a:t>
                      </a:r>
                    </a:p>
                  </a:txBody>
                  <a:tcPr anchor="ctr">
                    <a:lnL w="6350"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439505695"/>
                  </a:ext>
                </a:extLst>
              </a:tr>
              <a:tr h="1263209">
                <a:tc rowSpan="3">
                  <a:txBody>
                    <a:bodyPr/>
                    <a:lstStyle/>
                    <a:p>
                      <a:pPr algn="ctr"/>
                      <a:r>
                        <a:rPr lang="en-US" sz="2000"/>
                        <a:t>2.5D</a:t>
                      </a:r>
                    </a:p>
                  </a:txBody>
                  <a:tcPr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r>
                        <a:rPr lang="en-US" sz="2000"/>
                        <a:t>RDL Fan Out</a:t>
                      </a:r>
                    </a:p>
                  </a:txBody>
                  <a:tcPr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l"/>
                      <a:r>
                        <a:rPr lang="en-US" sz="2000">
                          <a:solidFill>
                            <a:schemeClr val="tx1"/>
                          </a:solidFill>
                        </a:rPr>
                        <a:t>TSMC </a:t>
                      </a:r>
                      <a:r>
                        <a:rPr lang="en-US" sz="2000">
                          <a:solidFill>
                            <a:schemeClr val="tx1"/>
                          </a:solidFill>
                          <a:sym typeface="Wingdings" panose="05000000000000000000" pitchFamily="2" charset="2"/>
                        </a:rPr>
                        <a:t>InFO-</a:t>
                      </a:r>
                      <a:r>
                        <a:rPr lang="en-US" sz="2000" err="1">
                          <a:solidFill>
                            <a:schemeClr val="tx1"/>
                          </a:solidFill>
                          <a:sym typeface="Wingdings" panose="05000000000000000000" pitchFamily="2" charset="2"/>
                        </a:rPr>
                        <a:t>oS</a:t>
                      </a:r>
                      <a:r>
                        <a:rPr lang="en-US" sz="2000">
                          <a:solidFill>
                            <a:schemeClr val="tx1"/>
                          </a:solidFill>
                          <a:sym typeface="Wingdings" panose="05000000000000000000" pitchFamily="2" charset="2"/>
                        </a:rPr>
                        <a:t>/</a:t>
                      </a:r>
                    </a:p>
                    <a:p>
                      <a:r>
                        <a:rPr lang="en-US" sz="2000">
                          <a:solidFill>
                            <a:schemeClr val="tx1"/>
                          </a:solidFill>
                          <a:sym typeface="Wingdings" panose="05000000000000000000" pitchFamily="2" charset="2"/>
                        </a:rPr>
                        <a:t>TSMC InFo-</a:t>
                      </a:r>
                      <a:r>
                        <a:rPr lang="en-US" sz="2000" err="1">
                          <a:solidFill>
                            <a:schemeClr val="tx1"/>
                          </a:solidFill>
                          <a:sym typeface="Wingdings" panose="05000000000000000000" pitchFamily="2" charset="2"/>
                        </a:rPr>
                        <a:t>PoP</a:t>
                      </a:r>
                      <a:endParaRPr lang="en-US" sz="2000">
                        <a:solidFill>
                          <a:schemeClr val="tx1"/>
                        </a:solidFill>
                        <a:sym typeface="Wingdings" panose="05000000000000000000" pitchFamily="2" charset="2"/>
                      </a:endParaRPr>
                    </a:p>
                  </a:txBody>
                  <a:tcPr anchor="ctr">
                    <a:lnL w="28575"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endParaRPr lang="en-US" sz="2000"/>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endParaRPr lang="en-US" sz="2000"/>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lang="en-US" sz="2000">
                          <a:solidFill>
                            <a:schemeClr val="tx1"/>
                          </a:solidFill>
                          <a:sym typeface="Wingdings" panose="05000000000000000000" pitchFamily="2" charset="2"/>
                        </a:rPr>
                        <a:t>ASE </a:t>
                      </a:r>
                      <a:r>
                        <a:rPr lang="en-US" sz="2000" err="1">
                          <a:solidFill>
                            <a:schemeClr val="tx1"/>
                          </a:solidFill>
                          <a:sym typeface="Wingdings" panose="05000000000000000000" pitchFamily="2" charset="2"/>
                        </a:rPr>
                        <a:t>FOCoS</a:t>
                      </a:r>
                      <a:r>
                        <a:rPr lang="en-US" sz="2000">
                          <a:solidFill>
                            <a:schemeClr val="tx1"/>
                          </a:solidFill>
                          <a:sym typeface="Wingdings" panose="05000000000000000000" pitchFamily="2" charset="2"/>
                        </a:rPr>
                        <a:t>-CF</a:t>
                      </a:r>
                      <a:endParaRPr lang="en-US" sz="2000">
                        <a:solidFill>
                          <a:schemeClr val="tx1"/>
                        </a:solidFill>
                      </a:endParaRPr>
                    </a:p>
                  </a:txBody>
                  <a:tcPr anchor="ctr">
                    <a:lnL w="6350"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699055374"/>
                  </a:ext>
                </a:extLst>
              </a:tr>
              <a:tr h="695254">
                <a:tc vMerge="1">
                  <a:txBody>
                    <a:bodyPr/>
                    <a:lstStyle/>
                    <a:p>
                      <a:endParaRPr lang="en-US"/>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tc>
                  <a:txBody>
                    <a:bodyPr/>
                    <a:lstStyle/>
                    <a:p>
                      <a:r>
                        <a:rPr lang="en-US" sz="2000"/>
                        <a:t>Bridge</a:t>
                      </a:r>
                    </a:p>
                  </a:txBody>
                  <a:tcPr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l"/>
                      <a:r>
                        <a:rPr lang="en-US" sz="2000" err="1">
                          <a:solidFill>
                            <a:schemeClr val="tx1"/>
                          </a:solidFill>
                          <a:sym typeface="Wingdings" panose="05000000000000000000" pitchFamily="2" charset="2"/>
                        </a:rPr>
                        <a:t>CoWoS_L</a:t>
                      </a:r>
                      <a:endParaRPr lang="en-US" sz="2000">
                        <a:solidFill>
                          <a:schemeClr val="tx1"/>
                        </a:solidFill>
                        <a:sym typeface="Wingdings" panose="05000000000000000000" pitchFamily="2" charset="2"/>
                      </a:endParaRPr>
                    </a:p>
                  </a:txBody>
                  <a:tcPr anchor="ctr">
                    <a:lnL w="28575"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endParaRPr lang="en-US" sz="2000"/>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lang="en-US" sz="2000">
                          <a:solidFill>
                            <a:schemeClr val="tx1"/>
                          </a:solidFill>
                          <a:sym typeface="Wingdings" panose="05000000000000000000" pitchFamily="2" charset="2"/>
                        </a:rPr>
                        <a:t>EMIB</a:t>
                      </a:r>
                      <a:endParaRPr lang="en-US" sz="2000"/>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lang="en-US" sz="2000" err="1">
                          <a:solidFill>
                            <a:schemeClr val="tx1"/>
                          </a:solidFill>
                          <a:sym typeface="Wingdings" panose="05000000000000000000" pitchFamily="2" charset="2"/>
                        </a:rPr>
                        <a:t>FOCoS</a:t>
                      </a:r>
                      <a:r>
                        <a:rPr lang="en-US" sz="2000">
                          <a:solidFill>
                            <a:schemeClr val="tx1"/>
                          </a:solidFill>
                          <a:sym typeface="Wingdings" panose="05000000000000000000" pitchFamily="2" charset="2"/>
                        </a:rPr>
                        <a:t>-B</a:t>
                      </a:r>
                    </a:p>
                  </a:txBody>
                  <a:tcPr anchor="ctr">
                    <a:lnL w="6350"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457178452"/>
                  </a:ext>
                </a:extLst>
              </a:tr>
              <a:tr h="969440">
                <a:tc vMerge="1">
                  <a:txBody>
                    <a:bodyPr/>
                    <a:lstStyle/>
                    <a:p>
                      <a:endParaRPr lang="en-US"/>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tc>
                  <a:txBody>
                    <a:bodyPr/>
                    <a:lstStyle/>
                    <a:p>
                      <a:r>
                        <a:rPr lang="en-US" sz="2000"/>
                        <a:t>Interposer</a:t>
                      </a:r>
                    </a:p>
                  </a:txBody>
                  <a:tcPr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l"/>
                      <a:r>
                        <a:rPr lang="en-US" sz="2000" err="1">
                          <a:solidFill>
                            <a:schemeClr val="tx1"/>
                          </a:solidFill>
                          <a:sym typeface="Wingdings" panose="05000000000000000000" pitchFamily="2" charset="2"/>
                        </a:rPr>
                        <a:t>CoWoS_S</a:t>
                      </a:r>
                      <a:endParaRPr lang="en-US" sz="2000">
                        <a:solidFill>
                          <a:schemeClr val="tx1"/>
                        </a:solidFill>
                        <a:sym typeface="Wingdings" panose="05000000000000000000" pitchFamily="2" charset="2"/>
                      </a:endParaRPr>
                    </a:p>
                    <a:p>
                      <a:pPr algn="l"/>
                      <a:r>
                        <a:rPr lang="en-US" sz="2000" err="1">
                          <a:solidFill>
                            <a:schemeClr val="tx1"/>
                          </a:solidFill>
                          <a:sym typeface="Wingdings" panose="05000000000000000000" pitchFamily="2" charset="2"/>
                        </a:rPr>
                        <a:t>CoWoS_R</a:t>
                      </a:r>
                      <a:endParaRPr lang="en-US" sz="2000"/>
                    </a:p>
                  </a:txBody>
                  <a:tcPr anchor="ctr">
                    <a:lnL w="28575"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lang="en-US" sz="2000">
                          <a:solidFill>
                            <a:schemeClr val="tx1"/>
                          </a:solidFill>
                          <a:sym typeface="Wingdings" panose="05000000000000000000" pitchFamily="2" charset="2"/>
                        </a:rPr>
                        <a:t>ICUBE</a:t>
                      </a:r>
                    </a:p>
                    <a:p>
                      <a:pPr marL="0" marR="0" lvl="0" indent="0" algn="l" defTabSz="914422" rtl="0" eaLnBrk="1" fontAlgn="auto" latinLnBrk="0" hangingPunct="1">
                        <a:lnSpc>
                          <a:spcPct val="100000"/>
                        </a:lnSpc>
                        <a:spcBef>
                          <a:spcPts val="0"/>
                        </a:spcBef>
                        <a:spcAft>
                          <a:spcPts val="0"/>
                        </a:spcAft>
                        <a:buClrTx/>
                        <a:buSzTx/>
                        <a:buFontTx/>
                        <a:buNone/>
                        <a:tabLst/>
                        <a:defRPr/>
                      </a:pPr>
                      <a:r>
                        <a:rPr lang="en-US" sz="2000">
                          <a:solidFill>
                            <a:schemeClr val="tx1"/>
                          </a:solidFill>
                          <a:sym typeface="Wingdings" panose="05000000000000000000" pitchFamily="2" charset="2"/>
                        </a:rPr>
                        <a:t>H-CUBE</a:t>
                      </a:r>
                    </a:p>
                    <a:p>
                      <a:pPr marL="0" marR="0" lvl="0" indent="0" algn="l" defTabSz="914422" rtl="0" eaLnBrk="1" fontAlgn="auto" latinLnBrk="0" hangingPunct="1">
                        <a:lnSpc>
                          <a:spcPct val="100000"/>
                        </a:lnSpc>
                        <a:spcBef>
                          <a:spcPts val="0"/>
                        </a:spcBef>
                        <a:spcAft>
                          <a:spcPts val="0"/>
                        </a:spcAft>
                        <a:buClrTx/>
                        <a:buSzTx/>
                        <a:buFontTx/>
                        <a:buNone/>
                        <a:tabLst/>
                        <a:defRPr/>
                      </a:pPr>
                      <a:r>
                        <a:rPr lang="en-US" sz="2000">
                          <a:solidFill>
                            <a:schemeClr val="tx1"/>
                          </a:solidFill>
                          <a:sym typeface="Wingdings" panose="05000000000000000000" pitchFamily="2" charset="2"/>
                        </a:rPr>
                        <a:t>R-CUBE</a:t>
                      </a:r>
                      <a:endParaRPr lang="en-US" sz="2000"/>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endParaRPr lang="en-US" sz="2000"/>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lang="en-US" sz="2000" err="1">
                          <a:solidFill>
                            <a:schemeClr val="tx1"/>
                          </a:solidFill>
                          <a:sym typeface="Wingdings" panose="05000000000000000000" pitchFamily="2" charset="2"/>
                        </a:rPr>
                        <a:t>FOCoS</a:t>
                      </a:r>
                      <a:r>
                        <a:rPr lang="en-US" sz="2000">
                          <a:solidFill>
                            <a:schemeClr val="tx1"/>
                          </a:solidFill>
                          <a:sym typeface="Wingdings" panose="05000000000000000000" pitchFamily="2" charset="2"/>
                        </a:rPr>
                        <a:t>-CL</a:t>
                      </a:r>
                    </a:p>
                  </a:txBody>
                  <a:tcPr anchor="ctr">
                    <a:lnL w="6350"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01046881"/>
                  </a:ext>
                </a:extLst>
              </a:tr>
              <a:tr h="1263209">
                <a:tc>
                  <a:txBody>
                    <a:bodyPr/>
                    <a:lstStyle/>
                    <a:p>
                      <a:pPr algn="ctr"/>
                      <a:r>
                        <a:rPr lang="en-US" sz="2000"/>
                        <a:t>3D</a:t>
                      </a:r>
                    </a:p>
                  </a:txBody>
                  <a:tcPr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r>
                        <a:rPr lang="en-US" sz="2000"/>
                        <a:t>Hybrid Bonding</a:t>
                      </a:r>
                    </a:p>
                  </a:txBody>
                  <a:tcPr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r>
                        <a:rPr lang="en-US" sz="2000" err="1"/>
                        <a:t>SoIC</a:t>
                      </a:r>
                      <a:endParaRPr lang="en-US" sz="2000"/>
                    </a:p>
                  </a:txBody>
                  <a:tcPr anchor="ctr">
                    <a:lnL w="28575"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r>
                        <a:rPr lang="en-US" sz="2000"/>
                        <a:t>X-Cube</a:t>
                      </a:r>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r>
                        <a:rPr lang="en-US" sz="2000"/>
                        <a:t>Foveros Omni</a:t>
                      </a:r>
                    </a:p>
                    <a:p>
                      <a:r>
                        <a:rPr lang="en-US" sz="2000"/>
                        <a:t>Foveros Direct</a:t>
                      </a:r>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endParaRPr lang="en-US" sz="2000"/>
                    </a:p>
                  </a:txBody>
                  <a:tcPr anchor="ctr">
                    <a:lnL w="6350"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800185133"/>
                  </a:ext>
                </a:extLst>
              </a:tr>
            </a:tbl>
          </a:graphicData>
        </a:graphic>
      </p:graphicFrame>
      <p:sp>
        <p:nvSpPr>
          <p:cNvPr id="3" name="Text Placeholder 2">
            <a:extLst>
              <a:ext uri="{FF2B5EF4-FFF2-40B4-BE49-F238E27FC236}">
                <a16:creationId xmlns:a16="http://schemas.microsoft.com/office/drawing/2014/main" id="{6859E1C4-AF13-FFC6-735A-C1DF4E2A3D71}"/>
              </a:ext>
            </a:extLst>
          </p:cNvPr>
          <p:cNvSpPr>
            <a:spLocks noGrp="1"/>
          </p:cNvSpPr>
          <p:nvPr>
            <p:ph type="body" sz="quarter" idx="12"/>
          </p:nvPr>
        </p:nvSpPr>
        <p:spPr/>
        <p:txBody>
          <a:bodyPr/>
          <a:lstStyle/>
          <a:p>
            <a:r>
              <a:rPr lang="en-US"/>
              <a:t>Leading Manufacturers: TSMC, Samsung, Intel &amp; ASE</a:t>
            </a:r>
          </a:p>
        </p:txBody>
      </p:sp>
      <p:sp>
        <p:nvSpPr>
          <p:cNvPr id="4" name="Title 3">
            <a:extLst>
              <a:ext uri="{FF2B5EF4-FFF2-40B4-BE49-F238E27FC236}">
                <a16:creationId xmlns:a16="http://schemas.microsoft.com/office/drawing/2014/main" id="{B28E6F65-6138-BA5B-AB2F-4098CDE376BF}"/>
              </a:ext>
            </a:extLst>
          </p:cNvPr>
          <p:cNvSpPr>
            <a:spLocks noGrp="1"/>
          </p:cNvSpPr>
          <p:nvPr>
            <p:ph type="title"/>
          </p:nvPr>
        </p:nvSpPr>
        <p:spPr/>
        <p:txBody>
          <a:bodyPr/>
          <a:lstStyle/>
          <a:p>
            <a:r>
              <a:rPr lang="en-US"/>
              <a:t>Magic Decoder Ring - 2.5D &amp; 3D Technology Names</a:t>
            </a:r>
          </a:p>
        </p:txBody>
      </p:sp>
    </p:spTree>
    <p:extLst>
      <p:ext uri="{BB962C8B-B14F-4D97-AF65-F5344CB8AC3E}">
        <p14:creationId xmlns:p14="http://schemas.microsoft.com/office/powerpoint/2010/main" val="319475899"/>
      </p:ext>
    </p:extLst>
  </p:cSld>
  <p:clrMapOvr>
    <a:masterClrMapping/>
  </p:clrMapOvr>
  <p:transition>
    <p:fade/>
  </p:transition>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0B9D6F-7868-1A72-52C8-D7AFDADEAC49}"/>
              </a:ext>
            </a:extLst>
          </p:cNvPr>
          <p:cNvSpPr>
            <a:spLocks noGrp="1"/>
          </p:cNvSpPr>
          <p:nvPr>
            <p:ph type="body" sz="quarter" idx="12"/>
          </p:nvPr>
        </p:nvSpPr>
        <p:spPr/>
        <p:txBody>
          <a:bodyPr/>
          <a:lstStyle/>
          <a:p>
            <a:r>
              <a:rPr lang="en-US"/>
              <a:t>Need To Support Multiple Technology Nodes Across Multiple Foundries &amp; Packages</a:t>
            </a:r>
          </a:p>
        </p:txBody>
      </p:sp>
      <p:sp>
        <p:nvSpPr>
          <p:cNvPr id="4" name="Title 3">
            <a:extLst>
              <a:ext uri="{FF2B5EF4-FFF2-40B4-BE49-F238E27FC236}">
                <a16:creationId xmlns:a16="http://schemas.microsoft.com/office/drawing/2014/main" id="{40B1C9CB-6196-0ED6-8F73-B7532E576917}"/>
              </a:ext>
            </a:extLst>
          </p:cNvPr>
          <p:cNvSpPr>
            <a:spLocks noGrp="1"/>
          </p:cNvSpPr>
          <p:nvPr>
            <p:ph type="title"/>
          </p:nvPr>
        </p:nvSpPr>
        <p:spPr/>
        <p:txBody>
          <a:bodyPr/>
          <a:lstStyle/>
          <a:p>
            <a:r>
              <a:rPr lang="en-US"/>
              <a:t>IP Required By Package &amp; Across Nodes</a:t>
            </a:r>
          </a:p>
        </p:txBody>
      </p:sp>
      <p:sp>
        <p:nvSpPr>
          <p:cNvPr id="5" name="Content Placeholder 1">
            <a:extLst>
              <a:ext uri="{FF2B5EF4-FFF2-40B4-BE49-F238E27FC236}">
                <a16:creationId xmlns:a16="http://schemas.microsoft.com/office/drawing/2014/main" id="{9627A77D-5BC6-1EAC-43CA-64F68202B7C8}"/>
              </a:ext>
            </a:extLst>
          </p:cNvPr>
          <p:cNvSpPr txBox="1">
            <a:spLocks/>
          </p:cNvSpPr>
          <p:nvPr/>
        </p:nvSpPr>
        <p:spPr>
          <a:xfrm>
            <a:off x="8919279" y="1891235"/>
            <a:ext cx="3014928" cy="612648"/>
          </a:xfrm>
          <a:prstGeom prst="rect">
            <a:avLst/>
          </a:prstGeom>
        </p:spPr>
        <p:txBody>
          <a:bodyPr vert="horz" lIns="91440" tIns="45720" rIns="91440" bIns="45720" rtlCol="0">
            <a:noAutofit/>
          </a:bodyPr>
          <a:lstStyle>
            <a:lvl1pPr marL="173736" indent="-173736"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1pPr>
            <a:lvl2pPr marL="512064" indent="-219456"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a:t>By Node</a:t>
            </a:r>
          </a:p>
        </p:txBody>
      </p:sp>
      <p:sp>
        <p:nvSpPr>
          <p:cNvPr id="6" name="Content Placeholder 1">
            <a:extLst>
              <a:ext uri="{FF2B5EF4-FFF2-40B4-BE49-F238E27FC236}">
                <a16:creationId xmlns:a16="http://schemas.microsoft.com/office/drawing/2014/main" id="{5F988C19-95AB-533B-E6DE-4823A5F5E0B1}"/>
              </a:ext>
            </a:extLst>
          </p:cNvPr>
          <p:cNvSpPr txBox="1">
            <a:spLocks/>
          </p:cNvSpPr>
          <p:nvPr/>
        </p:nvSpPr>
        <p:spPr>
          <a:xfrm>
            <a:off x="2414291" y="1902615"/>
            <a:ext cx="3832224" cy="612648"/>
          </a:xfrm>
          <a:prstGeom prst="rect">
            <a:avLst/>
          </a:prstGeom>
        </p:spPr>
        <p:txBody>
          <a:bodyPr vert="horz" lIns="91440" tIns="45720" rIns="91440" bIns="45720" rtlCol="0">
            <a:noAutofit/>
          </a:bodyPr>
          <a:lstStyle>
            <a:lvl1pPr marL="173736" indent="-173736"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1pPr>
            <a:lvl2pPr marL="512064" indent="-219456"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a:t>By Package</a:t>
            </a:r>
          </a:p>
        </p:txBody>
      </p:sp>
      <p:sp>
        <p:nvSpPr>
          <p:cNvPr id="13" name="Arrow: Left-Right 12">
            <a:extLst>
              <a:ext uri="{FF2B5EF4-FFF2-40B4-BE49-F238E27FC236}">
                <a16:creationId xmlns:a16="http://schemas.microsoft.com/office/drawing/2014/main" id="{95740ACE-157C-46BC-8190-D7B8D391F9C1}"/>
              </a:ext>
            </a:extLst>
          </p:cNvPr>
          <p:cNvSpPr/>
          <p:nvPr/>
        </p:nvSpPr>
        <p:spPr>
          <a:xfrm>
            <a:off x="5563622" y="3576630"/>
            <a:ext cx="2030158" cy="1235033"/>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spc="0" baseline="0"/>
          </a:p>
        </p:txBody>
      </p:sp>
      <p:graphicFrame>
        <p:nvGraphicFramePr>
          <p:cNvPr id="2" name="Chart 1">
            <a:extLst>
              <a:ext uri="{FF2B5EF4-FFF2-40B4-BE49-F238E27FC236}">
                <a16:creationId xmlns:a16="http://schemas.microsoft.com/office/drawing/2014/main" id="{87C83F10-2C23-C89A-0F1E-F4AA004F4FCE}"/>
              </a:ext>
            </a:extLst>
          </p:cNvPr>
          <p:cNvGraphicFramePr>
            <a:graphicFrameLocks/>
          </p:cNvGraphicFramePr>
          <p:nvPr>
            <p:extLst>
              <p:ext uri="{D42A27DB-BD31-4B8C-83A1-F6EECF244321}">
                <p14:modId xmlns:p14="http://schemas.microsoft.com/office/powerpoint/2010/main" val="1257330930"/>
              </p:ext>
            </p:extLst>
          </p:nvPr>
        </p:nvGraphicFramePr>
        <p:xfrm>
          <a:off x="1142685" y="2941223"/>
          <a:ext cx="4234305" cy="28050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2EDF3767-F262-70DB-2C39-DD75579E4480}"/>
              </a:ext>
            </a:extLst>
          </p:cNvPr>
          <p:cNvGraphicFramePr>
            <a:graphicFrameLocks/>
          </p:cNvGraphicFramePr>
          <p:nvPr>
            <p:extLst>
              <p:ext uri="{D42A27DB-BD31-4B8C-83A1-F6EECF244321}">
                <p14:modId xmlns:p14="http://schemas.microsoft.com/office/powerpoint/2010/main" val="2060781508"/>
              </p:ext>
            </p:extLst>
          </p:nvPr>
        </p:nvGraphicFramePr>
        <p:xfrm>
          <a:off x="8153209" y="2941222"/>
          <a:ext cx="3106455" cy="28050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9790363"/>
      </p:ext>
    </p:extLst>
  </p:cSld>
  <p:clrMapOvr>
    <a:masterClrMapping/>
  </p:clrMapOvr>
  <p:transition>
    <p:fade/>
  </p:transition>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6583BC-79EB-4623-9480-123C7A1022EF}"/>
              </a:ext>
            </a:extLst>
          </p:cNvPr>
          <p:cNvSpPr/>
          <p:nvPr/>
        </p:nvSpPr>
        <p:spPr>
          <a:xfrm>
            <a:off x="2103120" y="1737360"/>
            <a:ext cx="2926080" cy="2103120"/>
          </a:xfrm>
          <a:prstGeom prst="roundRect">
            <a:avLst>
              <a:gd name="adj" fmla="val 9350"/>
            </a:avLst>
          </a:prstGeom>
          <a:solidFill>
            <a:schemeClr val="bg1"/>
          </a:solidFill>
          <a:ln w="28575"/>
        </p:spPr>
        <p:style>
          <a:lnRef idx="2">
            <a:schemeClr val="accent1"/>
          </a:lnRef>
          <a:fillRef idx="1">
            <a:schemeClr val="lt1"/>
          </a:fillRef>
          <a:effectRef idx="0">
            <a:schemeClr val="accent1"/>
          </a:effectRef>
          <a:fontRef idx="minor">
            <a:schemeClr val="dk1"/>
          </a:fontRef>
        </p:style>
        <p:txBody>
          <a:bodyPr rtlCol="0" anchor="t"/>
          <a:lstStyle/>
          <a:p>
            <a:pPr algn="l"/>
            <a:endParaRPr lang="en-US" sz="1600"/>
          </a:p>
        </p:txBody>
      </p:sp>
      <p:sp>
        <p:nvSpPr>
          <p:cNvPr id="6" name="Title 5">
            <a:extLst>
              <a:ext uri="{FF2B5EF4-FFF2-40B4-BE49-F238E27FC236}">
                <a16:creationId xmlns:a16="http://schemas.microsoft.com/office/drawing/2014/main" id="{06F672FA-3539-4518-A947-80CE57EC8E0C}"/>
              </a:ext>
            </a:extLst>
          </p:cNvPr>
          <p:cNvSpPr>
            <a:spLocks noGrp="1"/>
          </p:cNvSpPr>
          <p:nvPr>
            <p:ph type="title"/>
          </p:nvPr>
        </p:nvSpPr>
        <p:spPr/>
        <p:txBody>
          <a:bodyPr>
            <a:normAutofit fontScale="90000"/>
          </a:bodyPr>
          <a:lstStyle/>
          <a:p>
            <a:r>
              <a:rPr lang="en-US"/>
              <a:t>Synopsys UCIe IP Leverages Generations of D2D &amp; HBM IP</a:t>
            </a:r>
          </a:p>
        </p:txBody>
      </p:sp>
      <p:sp>
        <p:nvSpPr>
          <p:cNvPr id="59" name="Text Placeholder 58">
            <a:extLst>
              <a:ext uri="{FF2B5EF4-FFF2-40B4-BE49-F238E27FC236}">
                <a16:creationId xmlns:a16="http://schemas.microsoft.com/office/drawing/2014/main" id="{72BD4A3D-70F0-466A-BD5D-3248DCC7B36B}"/>
              </a:ext>
            </a:extLst>
          </p:cNvPr>
          <p:cNvSpPr>
            <a:spLocks noGrp="1"/>
          </p:cNvSpPr>
          <p:nvPr>
            <p:ph type="body" sz="quarter" idx="12"/>
          </p:nvPr>
        </p:nvSpPr>
        <p:spPr/>
        <p:txBody>
          <a:bodyPr/>
          <a:lstStyle/>
          <a:p>
            <a:r>
              <a:rPr lang="en-US" sz="1800">
                <a:effectLst/>
                <a:latin typeface="Segoe UI" panose="020B0502040204020203" pitchFamily="34" charset="0"/>
              </a:rPr>
              <a:t>Track Record with Multi-Die System PHY Products </a:t>
            </a:r>
            <a:endParaRPr lang="en-US" sz="1800">
              <a:effectLst/>
              <a:latin typeface="Arial" panose="020B0604020202020204" pitchFamily="34" charset="0"/>
            </a:endParaRPr>
          </a:p>
        </p:txBody>
      </p:sp>
      <p:sp>
        <p:nvSpPr>
          <p:cNvPr id="4" name="Rectangle: Rounded Corners 3">
            <a:extLst>
              <a:ext uri="{FF2B5EF4-FFF2-40B4-BE49-F238E27FC236}">
                <a16:creationId xmlns:a16="http://schemas.microsoft.com/office/drawing/2014/main" id="{E8E01764-61A7-46FC-893C-B57F10207008}"/>
              </a:ext>
            </a:extLst>
          </p:cNvPr>
          <p:cNvSpPr/>
          <p:nvPr/>
        </p:nvSpPr>
        <p:spPr>
          <a:xfrm>
            <a:off x="457200" y="2377440"/>
            <a:ext cx="1097280" cy="8229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HBI </a:t>
            </a:r>
            <a:br>
              <a:rPr lang="en-US" sz="1200"/>
            </a:br>
            <a:r>
              <a:rPr lang="en-US" sz="1200"/>
              <a:t>2Gbps </a:t>
            </a:r>
            <a:br>
              <a:rPr lang="en-US" sz="1200"/>
            </a:br>
            <a:r>
              <a:rPr lang="en-US" sz="1200" err="1"/>
              <a:t>Sams</a:t>
            </a:r>
            <a:r>
              <a:rPr lang="en-US" sz="1200"/>
              <a:t> 14nm</a:t>
            </a:r>
            <a:br>
              <a:rPr lang="en-US" sz="1200"/>
            </a:br>
            <a:r>
              <a:rPr lang="en-US" sz="1200"/>
              <a:t>2.5D (I)</a:t>
            </a:r>
          </a:p>
        </p:txBody>
      </p:sp>
      <p:sp>
        <p:nvSpPr>
          <p:cNvPr id="5" name="Arrow: Right 4">
            <a:extLst>
              <a:ext uri="{FF2B5EF4-FFF2-40B4-BE49-F238E27FC236}">
                <a16:creationId xmlns:a16="http://schemas.microsoft.com/office/drawing/2014/main" id="{9A3D5153-31D6-44A8-99B9-CB96D3CEE088}"/>
              </a:ext>
            </a:extLst>
          </p:cNvPr>
          <p:cNvSpPr/>
          <p:nvPr/>
        </p:nvSpPr>
        <p:spPr>
          <a:xfrm>
            <a:off x="1554480" y="2468880"/>
            <a:ext cx="54864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15" name="Rectangle: Rounded Corners 14">
            <a:extLst>
              <a:ext uri="{FF2B5EF4-FFF2-40B4-BE49-F238E27FC236}">
                <a16:creationId xmlns:a16="http://schemas.microsoft.com/office/drawing/2014/main" id="{2C022A45-632F-47D2-AB2F-0C9B86CB6062}"/>
              </a:ext>
            </a:extLst>
          </p:cNvPr>
          <p:cNvSpPr/>
          <p:nvPr/>
        </p:nvSpPr>
        <p:spPr>
          <a:xfrm>
            <a:off x="2286000" y="1828800"/>
            <a:ext cx="1097280" cy="8229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HBI+ </a:t>
            </a:r>
            <a:br>
              <a:rPr lang="en-US" sz="1200"/>
            </a:br>
            <a:r>
              <a:rPr lang="en-US" sz="1200"/>
              <a:t>4Gbps </a:t>
            </a:r>
            <a:br>
              <a:rPr lang="en-US" sz="1200"/>
            </a:br>
            <a:r>
              <a:rPr lang="en-US" sz="1200"/>
              <a:t>TSMC 7nm</a:t>
            </a:r>
          </a:p>
          <a:p>
            <a:pPr algn="ctr"/>
            <a:r>
              <a:rPr lang="en-US" sz="1200"/>
              <a:t>2.5D (I+B)</a:t>
            </a:r>
          </a:p>
        </p:txBody>
      </p:sp>
      <p:sp>
        <p:nvSpPr>
          <p:cNvPr id="16" name="Rectangle: Rounded Corners 15">
            <a:extLst>
              <a:ext uri="{FF2B5EF4-FFF2-40B4-BE49-F238E27FC236}">
                <a16:creationId xmlns:a16="http://schemas.microsoft.com/office/drawing/2014/main" id="{081C6521-0CA1-40C4-9CAD-1F08B43D039F}"/>
              </a:ext>
            </a:extLst>
          </p:cNvPr>
          <p:cNvSpPr/>
          <p:nvPr/>
        </p:nvSpPr>
        <p:spPr>
          <a:xfrm>
            <a:off x="2286000" y="2834640"/>
            <a:ext cx="1097280" cy="8229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HBI+ </a:t>
            </a:r>
            <a:br>
              <a:rPr lang="en-US" sz="1200"/>
            </a:br>
            <a:r>
              <a:rPr lang="en-US" sz="1200"/>
              <a:t>4Gbps </a:t>
            </a:r>
            <a:br>
              <a:rPr lang="en-US" sz="1200"/>
            </a:br>
            <a:r>
              <a:rPr lang="en-US" sz="1200"/>
              <a:t>TSMC 5nm</a:t>
            </a:r>
          </a:p>
          <a:p>
            <a:pPr algn="ctr"/>
            <a:r>
              <a:rPr lang="en-US" sz="1200"/>
              <a:t>2.5D (I)</a:t>
            </a:r>
          </a:p>
        </p:txBody>
      </p:sp>
      <p:sp>
        <p:nvSpPr>
          <p:cNvPr id="17" name="Rectangle: Rounded Corners 16">
            <a:extLst>
              <a:ext uri="{FF2B5EF4-FFF2-40B4-BE49-F238E27FC236}">
                <a16:creationId xmlns:a16="http://schemas.microsoft.com/office/drawing/2014/main" id="{8342B519-A5D6-4802-9760-9DFE25743DB5}"/>
              </a:ext>
            </a:extLst>
          </p:cNvPr>
          <p:cNvSpPr/>
          <p:nvPr/>
        </p:nvSpPr>
        <p:spPr>
          <a:xfrm>
            <a:off x="3749040" y="1828800"/>
            <a:ext cx="1097280" cy="8229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HBI+ </a:t>
            </a:r>
            <a:br>
              <a:rPr lang="en-US" sz="1200"/>
            </a:br>
            <a:r>
              <a:rPr lang="en-US" sz="1200"/>
              <a:t>4Gbps </a:t>
            </a:r>
            <a:br>
              <a:rPr lang="en-US" sz="1200"/>
            </a:br>
            <a:r>
              <a:rPr lang="en-US" sz="1200"/>
              <a:t>GF 12nm</a:t>
            </a:r>
            <a:br>
              <a:rPr lang="en-US" sz="1200"/>
            </a:br>
            <a:r>
              <a:rPr lang="en-US" sz="1200"/>
              <a:t>2.5D (I)</a:t>
            </a:r>
          </a:p>
        </p:txBody>
      </p:sp>
      <p:sp>
        <p:nvSpPr>
          <p:cNvPr id="20" name="Rectangle: Rounded Corners 19">
            <a:extLst>
              <a:ext uri="{FF2B5EF4-FFF2-40B4-BE49-F238E27FC236}">
                <a16:creationId xmlns:a16="http://schemas.microsoft.com/office/drawing/2014/main" id="{8E0E2658-B92B-466B-AEC0-8A4F3A08CCB2}"/>
              </a:ext>
            </a:extLst>
          </p:cNvPr>
          <p:cNvSpPr/>
          <p:nvPr/>
        </p:nvSpPr>
        <p:spPr>
          <a:xfrm>
            <a:off x="7040880" y="1737360"/>
            <a:ext cx="1097280" cy="822960"/>
          </a:xfrm>
          <a:prstGeom prst="roundRect">
            <a:avLst/>
          </a:prstGeom>
          <a:solidFill>
            <a:schemeClr val="accent1">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err="1"/>
              <a:t>OpenHBI</a:t>
            </a:r>
            <a:r>
              <a:rPr lang="en-US" sz="1200"/>
              <a:t> </a:t>
            </a:r>
            <a:br>
              <a:rPr lang="en-US" sz="1200"/>
            </a:br>
            <a:r>
              <a:rPr lang="en-US" sz="1200"/>
              <a:t>16Gbps </a:t>
            </a:r>
            <a:br>
              <a:rPr lang="en-US" sz="1200"/>
            </a:br>
            <a:r>
              <a:rPr lang="en-US" sz="1200"/>
              <a:t>TSMC 3nm 2.5D (I)</a:t>
            </a:r>
          </a:p>
        </p:txBody>
      </p:sp>
      <p:sp>
        <p:nvSpPr>
          <p:cNvPr id="22" name="Arrow: Right 21">
            <a:extLst>
              <a:ext uri="{FF2B5EF4-FFF2-40B4-BE49-F238E27FC236}">
                <a16:creationId xmlns:a16="http://schemas.microsoft.com/office/drawing/2014/main" id="{FA58570F-7346-4AE3-A25C-2E145706038C}"/>
              </a:ext>
            </a:extLst>
          </p:cNvPr>
          <p:cNvSpPr/>
          <p:nvPr/>
        </p:nvSpPr>
        <p:spPr>
          <a:xfrm>
            <a:off x="5029199" y="3017520"/>
            <a:ext cx="329184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26" name="Rectangle: Rounded Corners 25">
            <a:extLst>
              <a:ext uri="{FF2B5EF4-FFF2-40B4-BE49-F238E27FC236}">
                <a16:creationId xmlns:a16="http://schemas.microsoft.com/office/drawing/2014/main" id="{A6F79EF7-255A-4D78-8294-908D48F9E571}"/>
              </a:ext>
            </a:extLst>
          </p:cNvPr>
          <p:cNvSpPr/>
          <p:nvPr/>
        </p:nvSpPr>
        <p:spPr>
          <a:xfrm>
            <a:off x="8321040" y="2926080"/>
            <a:ext cx="1097280" cy="8229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AIB2.0 </a:t>
            </a:r>
            <a:br>
              <a:rPr lang="en-US" sz="1200"/>
            </a:br>
            <a:r>
              <a:rPr lang="en-US" sz="1200"/>
              <a:t>4Gbps </a:t>
            </a:r>
            <a:br>
              <a:rPr lang="en-US" sz="1200"/>
            </a:br>
            <a:r>
              <a:rPr lang="en-US" sz="1200"/>
              <a:t>Intel 16nm</a:t>
            </a:r>
          </a:p>
          <a:p>
            <a:pPr algn="ctr"/>
            <a:r>
              <a:rPr lang="en-US" sz="1200"/>
              <a:t>2.5D (B)</a:t>
            </a:r>
          </a:p>
        </p:txBody>
      </p:sp>
      <p:sp>
        <p:nvSpPr>
          <p:cNvPr id="27" name="Rectangle: Rounded Corners 26">
            <a:extLst>
              <a:ext uri="{FF2B5EF4-FFF2-40B4-BE49-F238E27FC236}">
                <a16:creationId xmlns:a16="http://schemas.microsoft.com/office/drawing/2014/main" id="{2E26A22C-BA81-4D1B-BE0C-E76F61B5382C}"/>
              </a:ext>
            </a:extLst>
          </p:cNvPr>
          <p:cNvSpPr/>
          <p:nvPr/>
        </p:nvSpPr>
        <p:spPr>
          <a:xfrm>
            <a:off x="9966960" y="1737360"/>
            <a:ext cx="1920240" cy="1920240"/>
          </a:xfrm>
          <a:prstGeom prst="roundRect">
            <a:avLst>
              <a:gd name="adj" fmla="val 10196"/>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t>UCIe </a:t>
            </a:r>
            <a:br>
              <a:rPr lang="en-US" sz="1600" b="1"/>
            </a:br>
            <a:r>
              <a:rPr lang="en-US" sz="1600" b="1"/>
              <a:t>16Gbps </a:t>
            </a:r>
            <a:br>
              <a:rPr lang="en-US" sz="1600" b="1"/>
            </a:br>
            <a:r>
              <a:rPr lang="en-US" sz="1600" b="1"/>
              <a:t>TSMC 3/5/7nm </a:t>
            </a:r>
            <a:br>
              <a:rPr lang="en-US" sz="1600" b="1"/>
            </a:br>
            <a:r>
              <a:rPr lang="en-US" sz="1600" b="1"/>
              <a:t>2.5D (I+B)</a:t>
            </a:r>
            <a:br>
              <a:rPr lang="en-US" sz="1600" b="1"/>
            </a:br>
            <a:r>
              <a:rPr lang="en-US" sz="1600" b="1"/>
              <a:t>2D (S)</a:t>
            </a:r>
          </a:p>
        </p:txBody>
      </p:sp>
      <p:sp>
        <p:nvSpPr>
          <p:cNvPr id="9" name="Arrow: Bent 8">
            <a:extLst>
              <a:ext uri="{FF2B5EF4-FFF2-40B4-BE49-F238E27FC236}">
                <a16:creationId xmlns:a16="http://schemas.microsoft.com/office/drawing/2014/main" id="{B79EFF46-EDA0-4EC6-9599-F83FC6187BF1}"/>
              </a:ext>
            </a:extLst>
          </p:cNvPr>
          <p:cNvSpPr/>
          <p:nvPr/>
        </p:nvSpPr>
        <p:spPr>
          <a:xfrm rot="16200000" flipV="1">
            <a:off x="9418320" y="3127248"/>
            <a:ext cx="1097280" cy="1828800"/>
          </a:xfrm>
          <a:prstGeom prst="bentArrow">
            <a:avLst>
              <a:gd name="adj1" fmla="val 27839"/>
              <a:gd name="adj2" fmla="val 30685"/>
              <a:gd name="adj3" fmla="val 28805"/>
              <a:gd name="adj4" fmla="val 43750"/>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solidFill>
                <a:schemeClr val="tx1"/>
              </a:solidFill>
            </a:endParaRPr>
          </a:p>
        </p:txBody>
      </p:sp>
      <p:sp>
        <p:nvSpPr>
          <p:cNvPr id="29" name="Rectangle: Rounded Corners 28">
            <a:extLst>
              <a:ext uri="{FF2B5EF4-FFF2-40B4-BE49-F238E27FC236}">
                <a16:creationId xmlns:a16="http://schemas.microsoft.com/office/drawing/2014/main" id="{1A3E6121-0A0B-41D1-B343-7CA0C47BE82B}"/>
              </a:ext>
            </a:extLst>
          </p:cNvPr>
          <p:cNvSpPr/>
          <p:nvPr/>
        </p:nvSpPr>
        <p:spPr>
          <a:xfrm>
            <a:off x="457200" y="5025692"/>
            <a:ext cx="1097280" cy="82296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HBM2e </a:t>
            </a:r>
            <a:br>
              <a:rPr lang="en-US" sz="1200"/>
            </a:br>
            <a:r>
              <a:rPr lang="en-US" sz="1200"/>
              <a:t>3.6Gbps </a:t>
            </a:r>
            <a:br>
              <a:rPr lang="en-US" sz="1200"/>
            </a:br>
            <a:r>
              <a:rPr lang="en-US" sz="1200"/>
              <a:t>TSMC 7nm</a:t>
            </a:r>
            <a:br>
              <a:rPr lang="en-US" sz="1200"/>
            </a:br>
            <a:r>
              <a:rPr lang="en-US" sz="1200"/>
              <a:t>2.5D (B)</a:t>
            </a:r>
          </a:p>
        </p:txBody>
      </p:sp>
      <p:sp>
        <p:nvSpPr>
          <p:cNvPr id="30" name="Arrow: Right 29">
            <a:extLst>
              <a:ext uri="{FF2B5EF4-FFF2-40B4-BE49-F238E27FC236}">
                <a16:creationId xmlns:a16="http://schemas.microsoft.com/office/drawing/2014/main" id="{9DB73E93-6C81-4911-9AB2-2B48295A85B5}"/>
              </a:ext>
            </a:extLst>
          </p:cNvPr>
          <p:cNvSpPr/>
          <p:nvPr/>
        </p:nvSpPr>
        <p:spPr>
          <a:xfrm>
            <a:off x="1554480" y="5117132"/>
            <a:ext cx="164592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31" name="Arrow: Right 30">
            <a:extLst>
              <a:ext uri="{FF2B5EF4-FFF2-40B4-BE49-F238E27FC236}">
                <a16:creationId xmlns:a16="http://schemas.microsoft.com/office/drawing/2014/main" id="{95F4158D-D206-4762-B68D-0C1F3B5BE38F}"/>
              </a:ext>
            </a:extLst>
          </p:cNvPr>
          <p:cNvSpPr/>
          <p:nvPr/>
        </p:nvSpPr>
        <p:spPr>
          <a:xfrm>
            <a:off x="3443662" y="5116660"/>
            <a:ext cx="164592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32" name="Arrow: Right 31">
            <a:extLst>
              <a:ext uri="{FF2B5EF4-FFF2-40B4-BE49-F238E27FC236}">
                <a16:creationId xmlns:a16="http://schemas.microsoft.com/office/drawing/2014/main" id="{F9ADF2B5-F873-417A-A7E2-8E069F1C2D98}"/>
              </a:ext>
            </a:extLst>
          </p:cNvPr>
          <p:cNvSpPr/>
          <p:nvPr/>
        </p:nvSpPr>
        <p:spPr>
          <a:xfrm>
            <a:off x="5486400" y="5117132"/>
            <a:ext cx="164592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34" name="Rectangle: Rounded Corners 33">
            <a:extLst>
              <a:ext uri="{FF2B5EF4-FFF2-40B4-BE49-F238E27FC236}">
                <a16:creationId xmlns:a16="http://schemas.microsoft.com/office/drawing/2014/main" id="{EBA29B26-2F2C-4347-8875-9A91D69FE43A}"/>
              </a:ext>
            </a:extLst>
          </p:cNvPr>
          <p:cNvSpPr/>
          <p:nvPr/>
        </p:nvSpPr>
        <p:spPr>
          <a:xfrm>
            <a:off x="10789920" y="5025692"/>
            <a:ext cx="1097280" cy="82296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HBM3 </a:t>
            </a:r>
            <a:br>
              <a:rPr lang="en-US" sz="1200"/>
            </a:br>
            <a:r>
              <a:rPr lang="en-US" sz="1200"/>
              <a:t>9.6Gbps </a:t>
            </a:r>
            <a:br>
              <a:rPr lang="en-US" sz="1200"/>
            </a:br>
            <a:r>
              <a:rPr lang="en-US" sz="1200"/>
              <a:t>TSMC 3nm</a:t>
            </a:r>
            <a:br>
              <a:rPr lang="en-US" sz="1200"/>
            </a:br>
            <a:r>
              <a:rPr lang="en-US" sz="1200"/>
              <a:t>2.5D (I)</a:t>
            </a:r>
          </a:p>
        </p:txBody>
      </p:sp>
      <p:sp>
        <p:nvSpPr>
          <p:cNvPr id="35" name="Arrow: Right 34">
            <a:extLst>
              <a:ext uri="{FF2B5EF4-FFF2-40B4-BE49-F238E27FC236}">
                <a16:creationId xmlns:a16="http://schemas.microsoft.com/office/drawing/2014/main" id="{027E39F7-BBB3-45FF-84BD-EF63C8CE86A9}"/>
              </a:ext>
            </a:extLst>
          </p:cNvPr>
          <p:cNvSpPr/>
          <p:nvPr/>
        </p:nvSpPr>
        <p:spPr>
          <a:xfrm rot="16200000">
            <a:off x="10561320" y="3931920"/>
            <a:ext cx="1554480" cy="641023"/>
          </a:xfrm>
          <a:prstGeom prst="rightArrow">
            <a:avLst/>
          </a:prstGeom>
          <a:ln>
            <a:prstDash val="lgDash"/>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10" name="TextBox 9">
            <a:extLst>
              <a:ext uri="{FF2B5EF4-FFF2-40B4-BE49-F238E27FC236}">
                <a16:creationId xmlns:a16="http://schemas.microsoft.com/office/drawing/2014/main" id="{86F05C33-FD85-46C7-8B39-F309E73BF99E}"/>
              </a:ext>
            </a:extLst>
          </p:cNvPr>
          <p:cNvSpPr txBox="1"/>
          <p:nvPr/>
        </p:nvSpPr>
        <p:spPr>
          <a:xfrm>
            <a:off x="2740843" y="5303520"/>
            <a:ext cx="3474720" cy="307777"/>
          </a:xfrm>
          <a:prstGeom prst="rect">
            <a:avLst/>
          </a:prstGeom>
          <a:noFill/>
        </p:spPr>
        <p:txBody>
          <a:bodyPr wrap="none" rtlCol="0">
            <a:spAutoFit/>
          </a:bodyPr>
          <a:lstStyle/>
          <a:p>
            <a:pPr algn="ctr"/>
            <a:r>
              <a:rPr lang="en-US" sz="1400"/>
              <a:t>Several Products, TSMC 7nm, 6nm, 5nm </a:t>
            </a:r>
          </a:p>
        </p:txBody>
      </p:sp>
      <p:sp>
        <p:nvSpPr>
          <p:cNvPr id="43" name="TextBox 42">
            <a:extLst>
              <a:ext uri="{FF2B5EF4-FFF2-40B4-BE49-F238E27FC236}">
                <a16:creationId xmlns:a16="http://schemas.microsoft.com/office/drawing/2014/main" id="{8417351C-A48B-4DFA-B146-CED066F463D2}"/>
              </a:ext>
            </a:extLst>
          </p:cNvPr>
          <p:cNvSpPr txBox="1"/>
          <p:nvPr/>
        </p:nvSpPr>
        <p:spPr>
          <a:xfrm>
            <a:off x="7046743" y="2514600"/>
            <a:ext cx="1097280" cy="365760"/>
          </a:xfrm>
          <a:prstGeom prst="rect">
            <a:avLst/>
          </a:prstGeom>
          <a:noFill/>
        </p:spPr>
        <p:txBody>
          <a:bodyPr wrap="none" rtlCol="0">
            <a:spAutoFit/>
          </a:bodyPr>
          <a:lstStyle/>
          <a:p>
            <a:pPr algn="ctr"/>
            <a:r>
              <a:rPr lang="en-US" sz="1100"/>
              <a:t>90% complete</a:t>
            </a:r>
          </a:p>
          <a:p>
            <a:pPr algn="ctr"/>
            <a:r>
              <a:rPr lang="en-US" sz="1100"/>
              <a:t>Not Taped-out</a:t>
            </a:r>
          </a:p>
        </p:txBody>
      </p:sp>
      <p:sp>
        <p:nvSpPr>
          <p:cNvPr id="45" name="Arrow: Right 44">
            <a:extLst>
              <a:ext uri="{FF2B5EF4-FFF2-40B4-BE49-F238E27FC236}">
                <a16:creationId xmlns:a16="http://schemas.microsoft.com/office/drawing/2014/main" id="{A48199B8-5D2C-49E2-A474-8BC78679CCFE}"/>
              </a:ext>
            </a:extLst>
          </p:cNvPr>
          <p:cNvSpPr/>
          <p:nvPr/>
        </p:nvSpPr>
        <p:spPr>
          <a:xfrm>
            <a:off x="5029199" y="1828800"/>
            <a:ext cx="201168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47" name="Arrow: Right 46">
            <a:extLst>
              <a:ext uri="{FF2B5EF4-FFF2-40B4-BE49-F238E27FC236}">
                <a16:creationId xmlns:a16="http://schemas.microsoft.com/office/drawing/2014/main" id="{23633C77-5694-47A3-8869-1543B3A7BE52}"/>
              </a:ext>
            </a:extLst>
          </p:cNvPr>
          <p:cNvSpPr/>
          <p:nvPr/>
        </p:nvSpPr>
        <p:spPr>
          <a:xfrm>
            <a:off x="8138160" y="1828800"/>
            <a:ext cx="201168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44" name="TextBox 43">
            <a:extLst>
              <a:ext uri="{FF2B5EF4-FFF2-40B4-BE49-F238E27FC236}">
                <a16:creationId xmlns:a16="http://schemas.microsoft.com/office/drawing/2014/main" id="{092726F2-2B2E-4F5C-B85F-0AD9D022F315}"/>
              </a:ext>
            </a:extLst>
          </p:cNvPr>
          <p:cNvSpPr txBox="1"/>
          <p:nvPr/>
        </p:nvSpPr>
        <p:spPr>
          <a:xfrm>
            <a:off x="8321039" y="2013875"/>
            <a:ext cx="1390124" cy="307777"/>
          </a:xfrm>
          <a:prstGeom prst="rect">
            <a:avLst/>
          </a:prstGeom>
          <a:noFill/>
        </p:spPr>
        <p:txBody>
          <a:bodyPr wrap="none" rtlCol="0">
            <a:spAutoFit/>
          </a:bodyPr>
          <a:lstStyle/>
          <a:p>
            <a:pPr algn="l"/>
            <a:r>
              <a:rPr lang="en-US" sz="1400"/>
              <a:t>Prioritize UCIe </a:t>
            </a:r>
          </a:p>
        </p:txBody>
      </p:sp>
      <p:sp>
        <p:nvSpPr>
          <p:cNvPr id="2" name="Rectangle 1">
            <a:extLst>
              <a:ext uri="{FF2B5EF4-FFF2-40B4-BE49-F238E27FC236}">
                <a16:creationId xmlns:a16="http://schemas.microsoft.com/office/drawing/2014/main" id="{66492063-7B95-C7D3-FE9A-4F850304B078}"/>
              </a:ext>
            </a:extLst>
          </p:cNvPr>
          <p:cNvSpPr/>
          <p:nvPr/>
        </p:nvSpPr>
        <p:spPr>
          <a:xfrm>
            <a:off x="0" y="6126480"/>
            <a:ext cx="12192000" cy="3738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800"/>
              <a:t>D2D (AIB/HBI &amp; XSR) and HBM IP in p</a:t>
            </a:r>
            <a:r>
              <a:rPr lang="en-US"/>
              <a:t>roduction with several customers using Interposer and Bridge packaging</a:t>
            </a:r>
            <a:endParaRPr lang="en-US" sz="1800"/>
          </a:p>
        </p:txBody>
      </p:sp>
      <p:sp>
        <p:nvSpPr>
          <p:cNvPr id="3" name="TextBox 2">
            <a:extLst>
              <a:ext uri="{FF2B5EF4-FFF2-40B4-BE49-F238E27FC236}">
                <a16:creationId xmlns:a16="http://schemas.microsoft.com/office/drawing/2014/main" id="{C09C5881-E02A-1413-01E4-775D50DC9310}"/>
              </a:ext>
            </a:extLst>
          </p:cNvPr>
          <p:cNvSpPr txBox="1"/>
          <p:nvPr/>
        </p:nvSpPr>
        <p:spPr>
          <a:xfrm>
            <a:off x="2011680" y="5852160"/>
            <a:ext cx="4572000" cy="276999"/>
          </a:xfrm>
          <a:prstGeom prst="rect">
            <a:avLst/>
          </a:prstGeom>
          <a:noFill/>
        </p:spPr>
        <p:txBody>
          <a:bodyPr wrap="none" rtlCol="0">
            <a:spAutoFit/>
          </a:bodyPr>
          <a:lstStyle/>
          <a:p>
            <a:pPr algn="ctr"/>
            <a:r>
              <a:rPr lang="en-US" sz="1200"/>
              <a:t>Package type: 2.5D: I – Interposer, B – Bridge / 2D: S – Substrate</a:t>
            </a:r>
          </a:p>
        </p:txBody>
      </p:sp>
      <p:sp>
        <p:nvSpPr>
          <p:cNvPr id="11" name="Arrow: Right 10">
            <a:extLst>
              <a:ext uri="{FF2B5EF4-FFF2-40B4-BE49-F238E27FC236}">
                <a16:creationId xmlns:a16="http://schemas.microsoft.com/office/drawing/2014/main" id="{01BF0C03-651C-9F90-FC1E-EEBF5F908E35}"/>
              </a:ext>
            </a:extLst>
          </p:cNvPr>
          <p:cNvSpPr/>
          <p:nvPr/>
        </p:nvSpPr>
        <p:spPr>
          <a:xfrm>
            <a:off x="9418320" y="3017520"/>
            <a:ext cx="82296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12" name="Rectangle: Rounded Corners 11">
            <a:extLst>
              <a:ext uri="{FF2B5EF4-FFF2-40B4-BE49-F238E27FC236}">
                <a16:creationId xmlns:a16="http://schemas.microsoft.com/office/drawing/2014/main" id="{7D9FE499-3F69-4598-3A08-CB01ADAD1806}"/>
              </a:ext>
            </a:extLst>
          </p:cNvPr>
          <p:cNvSpPr/>
          <p:nvPr/>
        </p:nvSpPr>
        <p:spPr>
          <a:xfrm>
            <a:off x="1554480" y="4069080"/>
            <a:ext cx="914400" cy="73152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t>XSR </a:t>
            </a:r>
            <a:br>
              <a:rPr lang="en-US" sz="1000"/>
            </a:br>
            <a:r>
              <a:rPr lang="en-US" sz="1000"/>
              <a:t>112Gbps </a:t>
            </a:r>
            <a:br>
              <a:rPr lang="en-US" sz="1000"/>
            </a:br>
            <a:r>
              <a:rPr lang="en-US" sz="1000"/>
              <a:t>TSMC 7nm</a:t>
            </a:r>
            <a:br>
              <a:rPr lang="en-US" sz="1000"/>
            </a:br>
            <a:r>
              <a:rPr lang="en-US" sz="1000"/>
              <a:t>2D (S+I)</a:t>
            </a:r>
          </a:p>
        </p:txBody>
      </p:sp>
      <p:sp>
        <p:nvSpPr>
          <p:cNvPr id="13" name="Rectangle: Rounded Corners 12">
            <a:extLst>
              <a:ext uri="{FF2B5EF4-FFF2-40B4-BE49-F238E27FC236}">
                <a16:creationId xmlns:a16="http://schemas.microsoft.com/office/drawing/2014/main" id="{14B19241-A273-725E-A5DC-27DEF5BF9E52}"/>
              </a:ext>
            </a:extLst>
          </p:cNvPr>
          <p:cNvSpPr/>
          <p:nvPr/>
        </p:nvSpPr>
        <p:spPr>
          <a:xfrm>
            <a:off x="3200400" y="4069080"/>
            <a:ext cx="914400" cy="73152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t>XSR </a:t>
            </a:r>
            <a:br>
              <a:rPr lang="en-US" sz="1000"/>
            </a:br>
            <a:r>
              <a:rPr lang="en-US" sz="1000"/>
              <a:t>112Gbps </a:t>
            </a:r>
            <a:br>
              <a:rPr lang="en-US" sz="1000"/>
            </a:br>
            <a:r>
              <a:rPr lang="en-US" sz="1000"/>
              <a:t>TSMC 12nm</a:t>
            </a:r>
            <a:br>
              <a:rPr lang="en-US" sz="1000"/>
            </a:br>
            <a:r>
              <a:rPr lang="en-US" sz="1000"/>
              <a:t>2D (S)</a:t>
            </a:r>
          </a:p>
        </p:txBody>
      </p:sp>
      <p:sp>
        <p:nvSpPr>
          <p:cNvPr id="14" name="Rectangle: Rounded Corners 13">
            <a:extLst>
              <a:ext uri="{FF2B5EF4-FFF2-40B4-BE49-F238E27FC236}">
                <a16:creationId xmlns:a16="http://schemas.microsoft.com/office/drawing/2014/main" id="{45DF3AEA-AD71-D51D-CC8C-C3799FCB812F}"/>
              </a:ext>
            </a:extLst>
          </p:cNvPr>
          <p:cNvSpPr/>
          <p:nvPr/>
        </p:nvSpPr>
        <p:spPr>
          <a:xfrm>
            <a:off x="4846320" y="4069080"/>
            <a:ext cx="914400" cy="73152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t>XSR </a:t>
            </a:r>
            <a:br>
              <a:rPr lang="en-US" sz="1000"/>
            </a:br>
            <a:r>
              <a:rPr lang="en-US" sz="1000"/>
              <a:t>112Gbps </a:t>
            </a:r>
            <a:br>
              <a:rPr lang="en-US" sz="1000"/>
            </a:br>
            <a:r>
              <a:rPr lang="en-US" sz="1000"/>
              <a:t>GF 12nm</a:t>
            </a:r>
            <a:br>
              <a:rPr lang="en-US" sz="1000"/>
            </a:br>
            <a:r>
              <a:rPr lang="en-US" sz="1000"/>
              <a:t>2D (S)</a:t>
            </a:r>
          </a:p>
        </p:txBody>
      </p:sp>
      <p:sp>
        <p:nvSpPr>
          <p:cNvPr id="18" name="Rectangle: Rounded Corners 17">
            <a:extLst>
              <a:ext uri="{FF2B5EF4-FFF2-40B4-BE49-F238E27FC236}">
                <a16:creationId xmlns:a16="http://schemas.microsoft.com/office/drawing/2014/main" id="{D175CC7B-9A82-852E-A9C0-03C3B86915C4}"/>
              </a:ext>
            </a:extLst>
          </p:cNvPr>
          <p:cNvSpPr/>
          <p:nvPr/>
        </p:nvSpPr>
        <p:spPr>
          <a:xfrm>
            <a:off x="6492240" y="4069080"/>
            <a:ext cx="914400" cy="73152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t>XSR </a:t>
            </a:r>
            <a:br>
              <a:rPr lang="en-US" sz="1000"/>
            </a:br>
            <a:r>
              <a:rPr lang="en-US" sz="1000"/>
              <a:t>112Gbps </a:t>
            </a:r>
            <a:br>
              <a:rPr lang="en-US" sz="1000"/>
            </a:br>
            <a:r>
              <a:rPr lang="en-US" sz="1000"/>
              <a:t>TSMC 6nm</a:t>
            </a:r>
            <a:br>
              <a:rPr lang="en-US" sz="1000"/>
            </a:br>
            <a:r>
              <a:rPr lang="en-US" sz="1000"/>
              <a:t>2D (S)</a:t>
            </a:r>
          </a:p>
        </p:txBody>
      </p:sp>
      <p:sp>
        <p:nvSpPr>
          <p:cNvPr id="19" name="Rectangle: Rounded Corners 18">
            <a:extLst>
              <a:ext uri="{FF2B5EF4-FFF2-40B4-BE49-F238E27FC236}">
                <a16:creationId xmlns:a16="http://schemas.microsoft.com/office/drawing/2014/main" id="{57C04CE5-4562-CE50-A588-59EBF00083B9}"/>
              </a:ext>
            </a:extLst>
          </p:cNvPr>
          <p:cNvSpPr/>
          <p:nvPr/>
        </p:nvSpPr>
        <p:spPr>
          <a:xfrm>
            <a:off x="8138160" y="4069080"/>
            <a:ext cx="914400" cy="73152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t>XSR </a:t>
            </a:r>
            <a:br>
              <a:rPr lang="en-US" sz="1000"/>
            </a:br>
            <a:r>
              <a:rPr lang="en-US" sz="1000"/>
              <a:t>112Gbps </a:t>
            </a:r>
            <a:br>
              <a:rPr lang="en-US" sz="1000"/>
            </a:br>
            <a:r>
              <a:rPr lang="en-US" sz="1000"/>
              <a:t>TSMC 5nm</a:t>
            </a:r>
            <a:br>
              <a:rPr lang="en-US" sz="1000"/>
            </a:br>
            <a:r>
              <a:rPr lang="en-US" sz="1000"/>
              <a:t>2D (S)</a:t>
            </a:r>
          </a:p>
        </p:txBody>
      </p:sp>
      <p:sp>
        <p:nvSpPr>
          <p:cNvPr id="21" name="Arrow: Right 20">
            <a:extLst>
              <a:ext uri="{FF2B5EF4-FFF2-40B4-BE49-F238E27FC236}">
                <a16:creationId xmlns:a16="http://schemas.microsoft.com/office/drawing/2014/main" id="{9627FD40-BEC8-4576-1C82-E2C800F85697}"/>
              </a:ext>
            </a:extLst>
          </p:cNvPr>
          <p:cNvSpPr/>
          <p:nvPr/>
        </p:nvSpPr>
        <p:spPr>
          <a:xfrm>
            <a:off x="2468880" y="4114800"/>
            <a:ext cx="73152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28" name="Arrow: Right 27">
            <a:extLst>
              <a:ext uri="{FF2B5EF4-FFF2-40B4-BE49-F238E27FC236}">
                <a16:creationId xmlns:a16="http://schemas.microsoft.com/office/drawing/2014/main" id="{92702BC5-E1A4-4E60-0842-ED5BEEEDDF59}"/>
              </a:ext>
            </a:extLst>
          </p:cNvPr>
          <p:cNvSpPr/>
          <p:nvPr/>
        </p:nvSpPr>
        <p:spPr>
          <a:xfrm>
            <a:off x="4114800" y="4114800"/>
            <a:ext cx="73152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36" name="Arrow: Right 35">
            <a:extLst>
              <a:ext uri="{FF2B5EF4-FFF2-40B4-BE49-F238E27FC236}">
                <a16:creationId xmlns:a16="http://schemas.microsoft.com/office/drawing/2014/main" id="{7152A6AF-4944-5AE4-76AB-48DC8B92AEBB}"/>
              </a:ext>
            </a:extLst>
          </p:cNvPr>
          <p:cNvSpPr/>
          <p:nvPr/>
        </p:nvSpPr>
        <p:spPr>
          <a:xfrm>
            <a:off x="5760720" y="4114800"/>
            <a:ext cx="73152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37" name="Arrow: Right 36">
            <a:extLst>
              <a:ext uri="{FF2B5EF4-FFF2-40B4-BE49-F238E27FC236}">
                <a16:creationId xmlns:a16="http://schemas.microsoft.com/office/drawing/2014/main" id="{E1DE3FC9-D4A7-1E1B-DD4E-34C242921652}"/>
              </a:ext>
            </a:extLst>
          </p:cNvPr>
          <p:cNvSpPr/>
          <p:nvPr/>
        </p:nvSpPr>
        <p:spPr>
          <a:xfrm>
            <a:off x="7406640" y="4114800"/>
            <a:ext cx="73152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8" name="TextBox 7">
            <a:extLst>
              <a:ext uri="{FF2B5EF4-FFF2-40B4-BE49-F238E27FC236}">
                <a16:creationId xmlns:a16="http://schemas.microsoft.com/office/drawing/2014/main" id="{2BE46231-41C5-D749-58FD-6513ABA4B7FC}"/>
              </a:ext>
            </a:extLst>
          </p:cNvPr>
          <p:cNvSpPr txBox="1"/>
          <p:nvPr/>
        </p:nvSpPr>
        <p:spPr>
          <a:xfrm>
            <a:off x="541682" y="3190519"/>
            <a:ext cx="917239" cy="276999"/>
          </a:xfrm>
          <a:prstGeom prst="rect">
            <a:avLst/>
          </a:prstGeom>
          <a:noFill/>
        </p:spPr>
        <p:txBody>
          <a:bodyPr wrap="none" rtlCol="0">
            <a:spAutoFit/>
          </a:bodyPr>
          <a:lstStyle/>
          <a:p>
            <a:pPr algn="ctr"/>
            <a:r>
              <a:rPr lang="en-US" sz="1200"/>
              <a:t>Production</a:t>
            </a:r>
          </a:p>
        </p:txBody>
      </p:sp>
      <p:sp>
        <p:nvSpPr>
          <p:cNvPr id="23" name="TextBox 22">
            <a:extLst>
              <a:ext uri="{FF2B5EF4-FFF2-40B4-BE49-F238E27FC236}">
                <a16:creationId xmlns:a16="http://schemas.microsoft.com/office/drawing/2014/main" id="{7FAF57DA-8676-2702-FDEA-9E922F5D38BC}"/>
              </a:ext>
            </a:extLst>
          </p:cNvPr>
          <p:cNvSpPr txBox="1"/>
          <p:nvPr/>
        </p:nvSpPr>
        <p:spPr>
          <a:xfrm>
            <a:off x="2377440" y="2606040"/>
            <a:ext cx="917239" cy="276999"/>
          </a:xfrm>
          <a:prstGeom prst="rect">
            <a:avLst/>
          </a:prstGeom>
          <a:noFill/>
        </p:spPr>
        <p:txBody>
          <a:bodyPr wrap="none" rtlCol="0">
            <a:spAutoFit/>
          </a:bodyPr>
          <a:lstStyle/>
          <a:p>
            <a:pPr algn="ctr"/>
            <a:r>
              <a:rPr lang="en-US" sz="1200"/>
              <a:t>Production</a:t>
            </a:r>
          </a:p>
        </p:txBody>
      </p:sp>
      <p:sp>
        <p:nvSpPr>
          <p:cNvPr id="24" name="TextBox 23">
            <a:extLst>
              <a:ext uri="{FF2B5EF4-FFF2-40B4-BE49-F238E27FC236}">
                <a16:creationId xmlns:a16="http://schemas.microsoft.com/office/drawing/2014/main" id="{71B89E3C-9243-5046-9AAF-923172A0422D}"/>
              </a:ext>
            </a:extLst>
          </p:cNvPr>
          <p:cNvSpPr txBox="1"/>
          <p:nvPr/>
        </p:nvSpPr>
        <p:spPr>
          <a:xfrm>
            <a:off x="2377440" y="3611880"/>
            <a:ext cx="917239" cy="276999"/>
          </a:xfrm>
          <a:prstGeom prst="rect">
            <a:avLst/>
          </a:prstGeom>
          <a:noFill/>
        </p:spPr>
        <p:txBody>
          <a:bodyPr wrap="none" rtlCol="0">
            <a:spAutoFit/>
          </a:bodyPr>
          <a:lstStyle/>
          <a:p>
            <a:pPr algn="ctr"/>
            <a:r>
              <a:rPr lang="en-US" sz="1200"/>
              <a:t>Production</a:t>
            </a:r>
          </a:p>
        </p:txBody>
      </p:sp>
      <p:sp>
        <p:nvSpPr>
          <p:cNvPr id="38" name="TextBox 37">
            <a:extLst>
              <a:ext uri="{FF2B5EF4-FFF2-40B4-BE49-F238E27FC236}">
                <a16:creationId xmlns:a16="http://schemas.microsoft.com/office/drawing/2014/main" id="{026EDAE9-CDEC-62B5-537B-9B234321C45E}"/>
              </a:ext>
            </a:extLst>
          </p:cNvPr>
          <p:cNvSpPr txBox="1"/>
          <p:nvPr/>
        </p:nvSpPr>
        <p:spPr>
          <a:xfrm>
            <a:off x="3200400" y="4754880"/>
            <a:ext cx="917239" cy="276999"/>
          </a:xfrm>
          <a:prstGeom prst="rect">
            <a:avLst/>
          </a:prstGeom>
          <a:noFill/>
        </p:spPr>
        <p:txBody>
          <a:bodyPr wrap="none" rtlCol="0">
            <a:spAutoFit/>
          </a:bodyPr>
          <a:lstStyle/>
          <a:p>
            <a:pPr algn="ctr"/>
            <a:r>
              <a:rPr lang="en-US" sz="1200"/>
              <a:t>Production</a:t>
            </a:r>
          </a:p>
        </p:txBody>
      </p:sp>
      <p:sp>
        <p:nvSpPr>
          <p:cNvPr id="39" name="TextBox 38">
            <a:extLst>
              <a:ext uri="{FF2B5EF4-FFF2-40B4-BE49-F238E27FC236}">
                <a16:creationId xmlns:a16="http://schemas.microsoft.com/office/drawing/2014/main" id="{0293D01D-0F2A-4243-A45E-3B893C547D93}"/>
              </a:ext>
            </a:extLst>
          </p:cNvPr>
          <p:cNvSpPr txBox="1"/>
          <p:nvPr/>
        </p:nvSpPr>
        <p:spPr>
          <a:xfrm>
            <a:off x="1554480" y="4754880"/>
            <a:ext cx="917239" cy="276999"/>
          </a:xfrm>
          <a:prstGeom prst="rect">
            <a:avLst/>
          </a:prstGeom>
          <a:noFill/>
        </p:spPr>
        <p:txBody>
          <a:bodyPr wrap="none" rtlCol="0">
            <a:spAutoFit/>
          </a:bodyPr>
          <a:lstStyle/>
          <a:p>
            <a:pPr algn="ctr"/>
            <a:r>
              <a:rPr lang="en-US" sz="1200"/>
              <a:t>Production</a:t>
            </a:r>
          </a:p>
        </p:txBody>
      </p:sp>
      <p:sp>
        <p:nvSpPr>
          <p:cNvPr id="40" name="TextBox 39">
            <a:extLst>
              <a:ext uri="{FF2B5EF4-FFF2-40B4-BE49-F238E27FC236}">
                <a16:creationId xmlns:a16="http://schemas.microsoft.com/office/drawing/2014/main" id="{87EC72E6-3AD2-BF71-C8A1-FCF5986970FC}"/>
              </a:ext>
            </a:extLst>
          </p:cNvPr>
          <p:cNvSpPr txBox="1"/>
          <p:nvPr/>
        </p:nvSpPr>
        <p:spPr>
          <a:xfrm>
            <a:off x="548640" y="5808148"/>
            <a:ext cx="917239" cy="276999"/>
          </a:xfrm>
          <a:prstGeom prst="rect">
            <a:avLst/>
          </a:prstGeom>
          <a:noFill/>
        </p:spPr>
        <p:txBody>
          <a:bodyPr wrap="none" rtlCol="0">
            <a:spAutoFit/>
          </a:bodyPr>
          <a:lstStyle/>
          <a:p>
            <a:pPr algn="ctr"/>
            <a:r>
              <a:rPr lang="en-US" sz="1200"/>
              <a:t>Production</a:t>
            </a:r>
          </a:p>
        </p:txBody>
      </p:sp>
      <p:sp>
        <p:nvSpPr>
          <p:cNvPr id="42" name="TextBox 41">
            <a:extLst>
              <a:ext uri="{FF2B5EF4-FFF2-40B4-BE49-F238E27FC236}">
                <a16:creationId xmlns:a16="http://schemas.microsoft.com/office/drawing/2014/main" id="{E892723A-82CB-DCF6-F2B0-1F457BA78254}"/>
              </a:ext>
            </a:extLst>
          </p:cNvPr>
          <p:cNvSpPr txBox="1"/>
          <p:nvPr/>
        </p:nvSpPr>
        <p:spPr>
          <a:xfrm>
            <a:off x="8504547" y="3703320"/>
            <a:ext cx="730265" cy="276999"/>
          </a:xfrm>
          <a:prstGeom prst="rect">
            <a:avLst/>
          </a:prstGeom>
          <a:noFill/>
        </p:spPr>
        <p:txBody>
          <a:bodyPr wrap="none" rtlCol="0">
            <a:spAutoFit/>
          </a:bodyPr>
          <a:lstStyle/>
          <a:p>
            <a:pPr algn="ctr"/>
            <a:r>
              <a:rPr lang="en-US" sz="1200" err="1"/>
              <a:t>Tapeout</a:t>
            </a:r>
            <a:endParaRPr lang="en-US" sz="1200"/>
          </a:p>
        </p:txBody>
      </p:sp>
      <p:sp>
        <p:nvSpPr>
          <p:cNvPr id="46" name="TextBox 45">
            <a:extLst>
              <a:ext uri="{FF2B5EF4-FFF2-40B4-BE49-F238E27FC236}">
                <a16:creationId xmlns:a16="http://schemas.microsoft.com/office/drawing/2014/main" id="{3578AD1C-6F25-E1F2-2033-B4D4626CED32}"/>
              </a:ext>
            </a:extLst>
          </p:cNvPr>
          <p:cNvSpPr txBox="1"/>
          <p:nvPr/>
        </p:nvSpPr>
        <p:spPr>
          <a:xfrm>
            <a:off x="8229600" y="4754880"/>
            <a:ext cx="731520" cy="276999"/>
          </a:xfrm>
          <a:prstGeom prst="rect">
            <a:avLst/>
          </a:prstGeom>
          <a:noFill/>
        </p:spPr>
        <p:txBody>
          <a:bodyPr wrap="none" rtlCol="0">
            <a:spAutoFit/>
          </a:bodyPr>
          <a:lstStyle/>
          <a:p>
            <a:pPr algn="ctr"/>
            <a:r>
              <a:rPr lang="en-US" sz="1200"/>
              <a:t>In Lab</a:t>
            </a:r>
          </a:p>
        </p:txBody>
      </p:sp>
      <p:sp>
        <p:nvSpPr>
          <p:cNvPr id="48" name="TextBox 47">
            <a:extLst>
              <a:ext uri="{FF2B5EF4-FFF2-40B4-BE49-F238E27FC236}">
                <a16:creationId xmlns:a16="http://schemas.microsoft.com/office/drawing/2014/main" id="{148737F2-62E1-82F8-3A04-DEB360359E14}"/>
              </a:ext>
            </a:extLst>
          </p:cNvPr>
          <p:cNvSpPr txBox="1"/>
          <p:nvPr/>
        </p:nvSpPr>
        <p:spPr>
          <a:xfrm>
            <a:off x="6426701" y="4754880"/>
            <a:ext cx="1097280" cy="276999"/>
          </a:xfrm>
          <a:prstGeom prst="rect">
            <a:avLst/>
          </a:prstGeom>
          <a:noFill/>
        </p:spPr>
        <p:txBody>
          <a:bodyPr wrap="none" rtlCol="0">
            <a:spAutoFit/>
          </a:bodyPr>
          <a:lstStyle/>
          <a:p>
            <a:pPr algn="ctr"/>
            <a:r>
              <a:rPr lang="en-US" sz="1200"/>
              <a:t>Silicon Proof</a:t>
            </a:r>
          </a:p>
        </p:txBody>
      </p:sp>
      <p:sp>
        <p:nvSpPr>
          <p:cNvPr id="49" name="TextBox 48">
            <a:extLst>
              <a:ext uri="{FF2B5EF4-FFF2-40B4-BE49-F238E27FC236}">
                <a16:creationId xmlns:a16="http://schemas.microsoft.com/office/drawing/2014/main" id="{E44E6F72-F7DC-3A68-364E-3E90FEE5B3E9}"/>
              </a:ext>
            </a:extLst>
          </p:cNvPr>
          <p:cNvSpPr txBox="1"/>
          <p:nvPr/>
        </p:nvSpPr>
        <p:spPr>
          <a:xfrm>
            <a:off x="4780781" y="4754880"/>
            <a:ext cx="1097280" cy="276999"/>
          </a:xfrm>
          <a:prstGeom prst="rect">
            <a:avLst/>
          </a:prstGeom>
          <a:noFill/>
        </p:spPr>
        <p:txBody>
          <a:bodyPr wrap="none" rtlCol="0">
            <a:spAutoFit/>
          </a:bodyPr>
          <a:lstStyle/>
          <a:p>
            <a:pPr algn="ctr"/>
            <a:r>
              <a:rPr lang="en-US" sz="1200"/>
              <a:t>Silicon Proof</a:t>
            </a:r>
          </a:p>
        </p:txBody>
      </p:sp>
      <p:sp>
        <p:nvSpPr>
          <p:cNvPr id="25" name="Rectangle: Rounded Corners 24">
            <a:extLst>
              <a:ext uri="{FF2B5EF4-FFF2-40B4-BE49-F238E27FC236}">
                <a16:creationId xmlns:a16="http://schemas.microsoft.com/office/drawing/2014/main" id="{BA660667-3820-4912-40B1-A60B372FAA0F}"/>
              </a:ext>
            </a:extLst>
          </p:cNvPr>
          <p:cNvSpPr/>
          <p:nvPr/>
        </p:nvSpPr>
        <p:spPr>
          <a:xfrm>
            <a:off x="8686800" y="5025692"/>
            <a:ext cx="1097280" cy="82296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HBM3 </a:t>
            </a:r>
            <a:br>
              <a:rPr lang="en-US" sz="1200"/>
            </a:br>
            <a:r>
              <a:rPr lang="en-US" sz="1200"/>
              <a:t>7.2Gbps </a:t>
            </a:r>
            <a:br>
              <a:rPr lang="en-US" sz="1200"/>
            </a:br>
            <a:r>
              <a:rPr lang="en-US" sz="1200"/>
              <a:t>TSMC 5nm</a:t>
            </a:r>
            <a:br>
              <a:rPr lang="en-US" sz="1200"/>
            </a:br>
            <a:r>
              <a:rPr lang="en-US" sz="1200"/>
              <a:t>2.5D (I)</a:t>
            </a:r>
          </a:p>
        </p:txBody>
      </p:sp>
      <p:sp>
        <p:nvSpPr>
          <p:cNvPr id="50" name="TextBox 49">
            <a:extLst>
              <a:ext uri="{FF2B5EF4-FFF2-40B4-BE49-F238E27FC236}">
                <a16:creationId xmlns:a16="http://schemas.microsoft.com/office/drawing/2014/main" id="{B7530FAF-4E0E-8E21-3D6E-D132E991A966}"/>
              </a:ext>
            </a:extLst>
          </p:cNvPr>
          <p:cNvSpPr txBox="1"/>
          <p:nvPr/>
        </p:nvSpPr>
        <p:spPr>
          <a:xfrm>
            <a:off x="8869680" y="5806440"/>
            <a:ext cx="730265" cy="276999"/>
          </a:xfrm>
          <a:prstGeom prst="rect">
            <a:avLst/>
          </a:prstGeom>
          <a:noFill/>
        </p:spPr>
        <p:txBody>
          <a:bodyPr wrap="none" rtlCol="0">
            <a:spAutoFit/>
          </a:bodyPr>
          <a:lstStyle/>
          <a:p>
            <a:pPr algn="ctr"/>
            <a:r>
              <a:rPr lang="en-US" sz="1200" err="1"/>
              <a:t>Tapeout</a:t>
            </a:r>
            <a:endParaRPr lang="en-US" sz="1200"/>
          </a:p>
        </p:txBody>
      </p:sp>
      <p:sp>
        <p:nvSpPr>
          <p:cNvPr id="33" name="Arrow: Right 32">
            <a:extLst>
              <a:ext uri="{FF2B5EF4-FFF2-40B4-BE49-F238E27FC236}">
                <a16:creationId xmlns:a16="http://schemas.microsoft.com/office/drawing/2014/main" id="{BC1C5FAF-DCF5-4329-9C75-8EFE783540B3}"/>
              </a:ext>
            </a:extLst>
          </p:cNvPr>
          <p:cNvSpPr/>
          <p:nvPr/>
        </p:nvSpPr>
        <p:spPr>
          <a:xfrm>
            <a:off x="9784079" y="5117132"/>
            <a:ext cx="1005839"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41" name="Rectangle: Rounded Corners 40">
            <a:extLst>
              <a:ext uri="{FF2B5EF4-FFF2-40B4-BE49-F238E27FC236}">
                <a16:creationId xmlns:a16="http://schemas.microsoft.com/office/drawing/2014/main" id="{555ADCE6-FA26-E57C-E3E5-8C3EB3411955}"/>
              </a:ext>
            </a:extLst>
          </p:cNvPr>
          <p:cNvSpPr/>
          <p:nvPr/>
        </p:nvSpPr>
        <p:spPr>
          <a:xfrm>
            <a:off x="7132320" y="5025692"/>
            <a:ext cx="1097280" cy="82296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HBM3 </a:t>
            </a:r>
            <a:br>
              <a:rPr lang="en-US" sz="1200"/>
            </a:br>
            <a:r>
              <a:rPr lang="en-US" sz="1200"/>
              <a:t>6.4Gbps </a:t>
            </a:r>
            <a:br>
              <a:rPr lang="en-US" sz="1200"/>
            </a:br>
            <a:r>
              <a:rPr lang="en-US" sz="1200"/>
              <a:t>TSMC 6nm</a:t>
            </a:r>
            <a:br>
              <a:rPr lang="en-US" sz="1200"/>
            </a:br>
            <a:r>
              <a:rPr lang="en-US" sz="1200"/>
              <a:t>2.5D (I)</a:t>
            </a:r>
          </a:p>
        </p:txBody>
      </p:sp>
      <p:sp>
        <p:nvSpPr>
          <p:cNvPr id="51" name="TextBox 50">
            <a:extLst>
              <a:ext uri="{FF2B5EF4-FFF2-40B4-BE49-F238E27FC236}">
                <a16:creationId xmlns:a16="http://schemas.microsoft.com/office/drawing/2014/main" id="{76ECA616-93FC-985C-5033-C368E44E6733}"/>
              </a:ext>
            </a:extLst>
          </p:cNvPr>
          <p:cNvSpPr txBox="1"/>
          <p:nvPr/>
        </p:nvSpPr>
        <p:spPr>
          <a:xfrm>
            <a:off x="7220921" y="5806440"/>
            <a:ext cx="917239" cy="276999"/>
          </a:xfrm>
          <a:prstGeom prst="rect">
            <a:avLst/>
          </a:prstGeom>
          <a:noFill/>
        </p:spPr>
        <p:txBody>
          <a:bodyPr wrap="none" rtlCol="0">
            <a:spAutoFit/>
          </a:bodyPr>
          <a:lstStyle/>
          <a:p>
            <a:pPr algn="ctr"/>
            <a:r>
              <a:rPr lang="en-US" sz="1200"/>
              <a:t>Production</a:t>
            </a:r>
          </a:p>
        </p:txBody>
      </p:sp>
      <p:sp>
        <p:nvSpPr>
          <p:cNvPr id="52" name="Arrow: Right 51">
            <a:extLst>
              <a:ext uri="{FF2B5EF4-FFF2-40B4-BE49-F238E27FC236}">
                <a16:creationId xmlns:a16="http://schemas.microsoft.com/office/drawing/2014/main" id="{3D1E20B8-2522-C0A3-2CCF-E5C62D9E3080}"/>
              </a:ext>
            </a:extLst>
          </p:cNvPr>
          <p:cNvSpPr/>
          <p:nvPr/>
        </p:nvSpPr>
        <p:spPr>
          <a:xfrm>
            <a:off x="8229600" y="5119293"/>
            <a:ext cx="450470" cy="64102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t"/>
          <a:lstStyle/>
          <a:p>
            <a:pPr algn="l"/>
            <a:endParaRPr lang="en-US" sz="1600"/>
          </a:p>
        </p:txBody>
      </p:sp>
      <p:sp>
        <p:nvSpPr>
          <p:cNvPr id="53" name="TextBox 52">
            <a:extLst>
              <a:ext uri="{FF2B5EF4-FFF2-40B4-BE49-F238E27FC236}">
                <a16:creationId xmlns:a16="http://schemas.microsoft.com/office/drawing/2014/main" id="{808B658E-E203-6710-1E6C-9B070219E6CD}"/>
              </a:ext>
            </a:extLst>
          </p:cNvPr>
          <p:cNvSpPr txBox="1"/>
          <p:nvPr/>
        </p:nvSpPr>
        <p:spPr>
          <a:xfrm>
            <a:off x="9052560" y="4251960"/>
            <a:ext cx="1280160" cy="369332"/>
          </a:xfrm>
          <a:prstGeom prst="rect">
            <a:avLst/>
          </a:prstGeom>
          <a:noFill/>
        </p:spPr>
        <p:txBody>
          <a:bodyPr wrap="none" rtlCol="0">
            <a:spAutoFit/>
          </a:bodyPr>
          <a:lstStyle/>
          <a:p>
            <a:pPr algn="ctr"/>
            <a:r>
              <a:rPr lang="en-US" sz="900"/>
              <a:t>Extensive Packaging</a:t>
            </a:r>
            <a:br>
              <a:rPr lang="en-US" sz="900"/>
            </a:br>
            <a:r>
              <a:rPr lang="en-US" sz="900"/>
              <a:t>Expertise</a:t>
            </a:r>
          </a:p>
        </p:txBody>
      </p:sp>
    </p:spTree>
    <p:extLst>
      <p:ext uri="{BB962C8B-B14F-4D97-AF65-F5344CB8AC3E}">
        <p14:creationId xmlns:p14="http://schemas.microsoft.com/office/powerpoint/2010/main" val="4071611240"/>
      </p:ext>
    </p:extLst>
  </p:cSld>
  <p:clrMapOvr>
    <a:masterClrMapping/>
  </p:clrMapOvr>
  <p:transition>
    <p:fade/>
  </p:transition>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656F3CC-0E08-1F9D-B53F-1740AA897CC1}"/>
              </a:ext>
            </a:extLst>
          </p:cNvPr>
          <p:cNvGrpSpPr/>
          <p:nvPr/>
        </p:nvGrpSpPr>
        <p:grpSpPr>
          <a:xfrm>
            <a:off x="4601737" y="2319057"/>
            <a:ext cx="7056862" cy="3564610"/>
            <a:chOff x="4601737" y="2319057"/>
            <a:chExt cx="7056862" cy="3564610"/>
          </a:xfrm>
        </p:grpSpPr>
        <p:sp>
          <p:nvSpPr>
            <p:cNvPr id="19" name="Rectangle 18">
              <a:extLst>
                <a:ext uri="{FF2B5EF4-FFF2-40B4-BE49-F238E27FC236}">
                  <a16:creationId xmlns:a16="http://schemas.microsoft.com/office/drawing/2014/main" id="{9F097569-1771-A669-380F-7AECA0B85373}"/>
                </a:ext>
              </a:extLst>
            </p:cNvPr>
            <p:cNvSpPr/>
            <p:nvPr/>
          </p:nvSpPr>
          <p:spPr>
            <a:xfrm>
              <a:off x="5015344" y="2325505"/>
              <a:ext cx="6643255" cy="1127263"/>
            </a:xfrm>
            <a:prstGeom prst="rect">
              <a:avLst/>
            </a:prstGeom>
            <a:solidFill>
              <a:srgbClr val="EEF2F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00">
                <a:solidFill>
                  <a:schemeClr val="bg1"/>
                </a:solidFill>
                <a:latin typeface="+mj-lt"/>
              </a:endParaRPr>
            </a:p>
          </p:txBody>
        </p:sp>
        <p:sp>
          <p:nvSpPr>
            <p:cNvPr id="20" name="Rectangle 19">
              <a:extLst>
                <a:ext uri="{FF2B5EF4-FFF2-40B4-BE49-F238E27FC236}">
                  <a16:creationId xmlns:a16="http://schemas.microsoft.com/office/drawing/2014/main" id="{7BE7FD67-C1FB-B043-379D-4B6FC5DC39F8}"/>
                </a:ext>
              </a:extLst>
            </p:cNvPr>
            <p:cNvSpPr/>
            <p:nvPr/>
          </p:nvSpPr>
          <p:spPr>
            <a:xfrm>
              <a:off x="5015344" y="3540955"/>
              <a:ext cx="6643255" cy="1127263"/>
            </a:xfrm>
            <a:prstGeom prst="rect">
              <a:avLst/>
            </a:prstGeom>
            <a:solidFill>
              <a:srgbClr val="EEF2F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00">
                <a:solidFill>
                  <a:schemeClr val="bg1"/>
                </a:solidFill>
                <a:latin typeface="+mj-lt"/>
              </a:endParaRPr>
            </a:p>
          </p:txBody>
        </p:sp>
        <p:sp>
          <p:nvSpPr>
            <p:cNvPr id="21" name="Parallelogram 20">
              <a:extLst>
                <a:ext uri="{FF2B5EF4-FFF2-40B4-BE49-F238E27FC236}">
                  <a16:creationId xmlns:a16="http://schemas.microsoft.com/office/drawing/2014/main" id="{C2607BD2-6872-92F7-934B-80635A7C2630}"/>
                </a:ext>
              </a:extLst>
            </p:cNvPr>
            <p:cNvSpPr/>
            <p:nvPr/>
          </p:nvSpPr>
          <p:spPr>
            <a:xfrm>
              <a:off x="4601737" y="3538196"/>
              <a:ext cx="1769968" cy="1130022"/>
            </a:xfrm>
            <a:prstGeom prst="parallelogram">
              <a:avLst>
                <a:gd name="adj" fmla="val 36263"/>
              </a:avLst>
            </a:prstGeom>
            <a:gradFill>
              <a:gsLst>
                <a:gs pos="100000">
                  <a:srgbClr val="92D050"/>
                </a:gs>
                <a:gs pos="0">
                  <a:srgbClr val="92D050">
                    <a:lumMod val="75000"/>
                  </a:srgbClr>
                </a:gs>
              </a:gsLst>
              <a:lin ang="16200000" scaled="1"/>
            </a:gradFill>
            <a:ln>
              <a:noFill/>
            </a:ln>
            <a:effectLst/>
          </p:spPr>
          <p:txBody>
            <a:bodyPr vert="horz" wrap="square" lIns="91440" tIns="45720" rIns="91440" bIns="45720" numCol="1" anchor="t" anchorCtr="0" compatLnSpc="1">
              <a:prstTxWarp prst="textNoShape">
                <a:avLst/>
              </a:prstTxWarp>
            </a:bodyPr>
            <a:lstStyle/>
            <a:p>
              <a:pPr defTabSz="914400"/>
              <a:endParaRPr lang="en-US" kern="0">
                <a:solidFill>
                  <a:srgbClr val="000000"/>
                </a:solidFill>
                <a:latin typeface="Roboto"/>
              </a:endParaRPr>
            </a:p>
          </p:txBody>
        </p:sp>
        <p:sp>
          <p:nvSpPr>
            <p:cNvPr id="22" name="Rectangle 21">
              <a:extLst>
                <a:ext uri="{FF2B5EF4-FFF2-40B4-BE49-F238E27FC236}">
                  <a16:creationId xmlns:a16="http://schemas.microsoft.com/office/drawing/2014/main" id="{3EA153FA-5432-7160-F292-4A42E3501200}"/>
                </a:ext>
              </a:extLst>
            </p:cNvPr>
            <p:cNvSpPr/>
            <p:nvPr/>
          </p:nvSpPr>
          <p:spPr>
            <a:xfrm>
              <a:off x="5015344" y="4756404"/>
              <a:ext cx="6643255" cy="1127263"/>
            </a:xfrm>
            <a:prstGeom prst="rect">
              <a:avLst/>
            </a:prstGeom>
            <a:solidFill>
              <a:srgbClr val="EEF2F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00">
                <a:solidFill>
                  <a:schemeClr val="bg1"/>
                </a:solidFill>
                <a:latin typeface="+mj-lt"/>
              </a:endParaRPr>
            </a:p>
          </p:txBody>
        </p:sp>
        <p:sp>
          <p:nvSpPr>
            <p:cNvPr id="23" name="Parallelogram 22">
              <a:extLst>
                <a:ext uri="{FF2B5EF4-FFF2-40B4-BE49-F238E27FC236}">
                  <a16:creationId xmlns:a16="http://schemas.microsoft.com/office/drawing/2014/main" id="{DC8BBB32-D864-D539-B6B1-D8E37171EF7A}"/>
                </a:ext>
              </a:extLst>
            </p:cNvPr>
            <p:cNvSpPr/>
            <p:nvPr/>
          </p:nvSpPr>
          <p:spPr>
            <a:xfrm>
              <a:off x="4601737" y="4753645"/>
              <a:ext cx="1769968" cy="1130022"/>
            </a:xfrm>
            <a:prstGeom prst="parallelogram">
              <a:avLst>
                <a:gd name="adj" fmla="val 36263"/>
              </a:avLst>
            </a:prstGeom>
            <a:gradFill>
              <a:gsLst>
                <a:gs pos="100000">
                  <a:srgbClr val="996BC1"/>
                </a:gs>
                <a:gs pos="50000">
                  <a:srgbClr val="7E45AF"/>
                </a:gs>
                <a:gs pos="0">
                  <a:srgbClr val="7E45AF">
                    <a:lumMod val="75000"/>
                  </a:srgbClr>
                </a:gs>
              </a:gsLst>
              <a:lin ang="16200000" scaled="1"/>
            </a:gradFill>
            <a:ln>
              <a:noFill/>
            </a:ln>
            <a:effectLst/>
          </p:spPr>
          <p:txBody>
            <a:bodyPr vert="horz" wrap="square" lIns="91440" tIns="45720" rIns="91440" bIns="45720" numCol="1" anchor="t" anchorCtr="0" compatLnSpc="1">
              <a:prstTxWarp prst="textNoShape">
                <a:avLst/>
              </a:prstTxWarp>
            </a:bodyPr>
            <a:lstStyle/>
            <a:p>
              <a:pPr defTabSz="914400"/>
              <a:endParaRPr lang="en-US" kern="0">
                <a:solidFill>
                  <a:srgbClr val="000000"/>
                </a:solidFill>
                <a:latin typeface="Roboto"/>
              </a:endParaRPr>
            </a:p>
          </p:txBody>
        </p:sp>
        <p:sp>
          <p:nvSpPr>
            <p:cNvPr id="28" name="Parallelogram 27">
              <a:extLst>
                <a:ext uri="{FF2B5EF4-FFF2-40B4-BE49-F238E27FC236}">
                  <a16:creationId xmlns:a16="http://schemas.microsoft.com/office/drawing/2014/main" id="{3996A9F3-76F7-E8C6-F7E4-18E9C338E84C}"/>
                </a:ext>
              </a:extLst>
            </p:cNvPr>
            <p:cNvSpPr/>
            <p:nvPr/>
          </p:nvSpPr>
          <p:spPr>
            <a:xfrm>
              <a:off x="4601737" y="2319057"/>
              <a:ext cx="1769968" cy="1130022"/>
            </a:xfrm>
            <a:prstGeom prst="parallelogram">
              <a:avLst>
                <a:gd name="adj" fmla="val 36263"/>
              </a:avLst>
            </a:prstGeom>
            <a:gradFill>
              <a:gsLst>
                <a:gs pos="100000">
                  <a:srgbClr val="0081FE">
                    <a:lumMod val="60000"/>
                    <a:lumOff val="40000"/>
                  </a:srgbClr>
                </a:gs>
                <a:gs pos="0">
                  <a:srgbClr val="0081FE"/>
                </a:gs>
              </a:gsLst>
              <a:lin ang="16200000" scaled="1"/>
            </a:gradFill>
            <a:ln>
              <a:noFill/>
            </a:ln>
            <a:effectLst/>
          </p:spPr>
          <p:txBody>
            <a:bodyPr vert="horz" wrap="square" lIns="91440" tIns="45720" rIns="91440" bIns="45720" numCol="1" anchor="t" anchorCtr="0" compatLnSpc="1">
              <a:prstTxWarp prst="textNoShape">
                <a:avLst/>
              </a:prstTxWarp>
            </a:bodyPr>
            <a:lstStyle/>
            <a:p>
              <a:pPr defTabSz="914400"/>
              <a:endParaRPr lang="en-US" kern="0">
                <a:solidFill>
                  <a:srgbClr val="000000"/>
                </a:solidFill>
                <a:latin typeface="Roboto"/>
              </a:endParaRPr>
            </a:p>
          </p:txBody>
        </p:sp>
      </p:grpSp>
      <p:sp>
        <p:nvSpPr>
          <p:cNvPr id="43" name="TextBox 42">
            <a:extLst>
              <a:ext uri="{FF2B5EF4-FFF2-40B4-BE49-F238E27FC236}">
                <a16:creationId xmlns:a16="http://schemas.microsoft.com/office/drawing/2014/main" id="{75F5BDC6-AA6B-E6F4-BB4A-0349DBB37F5C}"/>
              </a:ext>
            </a:extLst>
          </p:cNvPr>
          <p:cNvSpPr txBox="1"/>
          <p:nvPr/>
        </p:nvSpPr>
        <p:spPr>
          <a:xfrm>
            <a:off x="6484621" y="4858468"/>
            <a:ext cx="4936572" cy="892552"/>
          </a:xfrm>
          <a:prstGeom prst="rect">
            <a:avLst/>
          </a:prstGeom>
          <a:noFill/>
        </p:spPr>
        <p:txBody>
          <a:bodyPr wrap="square" anchor="ctr">
            <a:spAutoFit/>
          </a:bodyPr>
          <a:lstStyle/>
          <a:p>
            <a:pPr lvl="0">
              <a:spcAft>
                <a:spcPts val="600"/>
              </a:spcAft>
            </a:pPr>
            <a:r>
              <a:rPr lang="en-US" err="1">
                <a:solidFill>
                  <a:schemeClr val="accent1"/>
                </a:solidFill>
              </a:rPr>
              <a:t>UCIe</a:t>
            </a:r>
            <a:r>
              <a:rPr lang="en-US">
                <a:solidFill>
                  <a:schemeClr val="accent1"/>
                </a:solidFill>
              </a:rPr>
              <a:t> Verification IP</a:t>
            </a:r>
          </a:p>
          <a:p>
            <a:pPr lvl="0">
              <a:spcAft>
                <a:spcPts val="600"/>
              </a:spcAft>
              <a:defRPr/>
            </a:pPr>
            <a:r>
              <a:rPr lang="en-US" sz="1200"/>
              <a:t>Scalable architecture to support verification of various DUT types</a:t>
            </a:r>
          </a:p>
          <a:p>
            <a:pPr lvl="0">
              <a:spcAft>
                <a:spcPts val="600"/>
              </a:spcAft>
              <a:defRPr/>
            </a:pPr>
            <a:r>
              <a:rPr lang="en-US" sz="1200"/>
              <a:t>Build-in protocol checks and functional coverages at all layers</a:t>
            </a:r>
          </a:p>
        </p:txBody>
      </p:sp>
      <p:sp>
        <p:nvSpPr>
          <p:cNvPr id="26" name="TextBox 25">
            <a:extLst>
              <a:ext uri="{FF2B5EF4-FFF2-40B4-BE49-F238E27FC236}">
                <a16:creationId xmlns:a16="http://schemas.microsoft.com/office/drawing/2014/main" id="{2A49CC40-2E35-1C30-E5BA-41F7FAA0DD49}"/>
              </a:ext>
            </a:extLst>
          </p:cNvPr>
          <p:cNvSpPr txBox="1"/>
          <p:nvPr/>
        </p:nvSpPr>
        <p:spPr>
          <a:xfrm>
            <a:off x="6484621" y="3643017"/>
            <a:ext cx="4936572" cy="892552"/>
          </a:xfrm>
          <a:prstGeom prst="rect">
            <a:avLst/>
          </a:prstGeom>
          <a:noFill/>
        </p:spPr>
        <p:txBody>
          <a:bodyPr wrap="square" anchor="ctr">
            <a:spAutoFit/>
          </a:bodyPr>
          <a:lstStyle/>
          <a:p>
            <a:pPr lvl="0">
              <a:spcAft>
                <a:spcPts val="600"/>
              </a:spcAft>
            </a:pPr>
            <a:r>
              <a:rPr lang="en-US" err="1">
                <a:solidFill>
                  <a:schemeClr val="accent3"/>
                </a:solidFill>
              </a:rPr>
              <a:t>UCIe</a:t>
            </a:r>
            <a:r>
              <a:rPr lang="en-US">
                <a:solidFill>
                  <a:schemeClr val="accent3"/>
                </a:solidFill>
              </a:rPr>
              <a:t> PHY IP</a:t>
            </a:r>
          </a:p>
          <a:p>
            <a:pPr lvl="0">
              <a:spcAft>
                <a:spcPts val="600"/>
              </a:spcAft>
              <a:defRPr/>
            </a:pPr>
            <a:r>
              <a:rPr lang="en-US" sz="1200"/>
              <a:t>Low latency &amp; power for interposer &amp; substrate designs</a:t>
            </a:r>
          </a:p>
          <a:p>
            <a:pPr lvl="0">
              <a:spcAft>
                <a:spcPts val="600"/>
              </a:spcAft>
              <a:defRPr/>
            </a:pPr>
            <a:r>
              <a:rPr lang="en-US" sz="1200"/>
              <a:t>Extensive test &amp; debug features for KGD</a:t>
            </a:r>
          </a:p>
        </p:txBody>
      </p:sp>
      <p:sp>
        <p:nvSpPr>
          <p:cNvPr id="7" name="TextBox 6">
            <a:extLst>
              <a:ext uri="{FF2B5EF4-FFF2-40B4-BE49-F238E27FC236}">
                <a16:creationId xmlns:a16="http://schemas.microsoft.com/office/drawing/2014/main" id="{77E336F6-DF6E-FD00-D60A-B1BC6EFDCF18}"/>
              </a:ext>
            </a:extLst>
          </p:cNvPr>
          <p:cNvSpPr txBox="1"/>
          <p:nvPr/>
        </p:nvSpPr>
        <p:spPr>
          <a:xfrm>
            <a:off x="6484621" y="2427566"/>
            <a:ext cx="4936572" cy="892552"/>
          </a:xfrm>
          <a:prstGeom prst="rect">
            <a:avLst/>
          </a:prstGeom>
          <a:noFill/>
        </p:spPr>
        <p:txBody>
          <a:bodyPr wrap="square" anchor="ctr">
            <a:spAutoFit/>
          </a:bodyPr>
          <a:lstStyle/>
          <a:p>
            <a:pPr lvl="0">
              <a:spcAft>
                <a:spcPts val="600"/>
              </a:spcAft>
            </a:pPr>
            <a:r>
              <a:rPr lang="en-US" err="1">
                <a:solidFill>
                  <a:schemeClr val="accent6"/>
                </a:solidFill>
              </a:rPr>
              <a:t>UCIe</a:t>
            </a:r>
            <a:r>
              <a:rPr lang="en-US">
                <a:solidFill>
                  <a:schemeClr val="accent6"/>
                </a:solidFill>
              </a:rPr>
              <a:t> Controller IP</a:t>
            </a:r>
          </a:p>
          <a:p>
            <a:pPr lvl="0">
              <a:spcAft>
                <a:spcPts val="600"/>
              </a:spcAft>
              <a:defRPr/>
            </a:pPr>
            <a:r>
              <a:rPr lang="en-US" sz="1200"/>
              <a:t>Low latency bridge for </a:t>
            </a:r>
            <a:r>
              <a:rPr lang="en-US" sz="1200" err="1"/>
              <a:t>NoCs</a:t>
            </a:r>
            <a:r>
              <a:rPr lang="en-US" sz="1200"/>
              <a:t> in a multi-die system</a:t>
            </a:r>
          </a:p>
          <a:p>
            <a:pPr lvl="0">
              <a:spcAft>
                <a:spcPts val="600"/>
              </a:spcAft>
              <a:defRPr/>
            </a:pPr>
            <a:r>
              <a:rPr lang="en-US" sz="1200"/>
              <a:t>Optional security engine with encryption</a:t>
            </a:r>
          </a:p>
        </p:txBody>
      </p:sp>
      <p:sp>
        <p:nvSpPr>
          <p:cNvPr id="52" name="Title 51">
            <a:extLst>
              <a:ext uri="{FF2B5EF4-FFF2-40B4-BE49-F238E27FC236}">
                <a16:creationId xmlns:a16="http://schemas.microsoft.com/office/drawing/2014/main" id="{018CCB5B-26C5-146C-5349-99D51C45C272}"/>
              </a:ext>
            </a:extLst>
          </p:cNvPr>
          <p:cNvSpPr>
            <a:spLocks noGrp="1"/>
          </p:cNvSpPr>
          <p:nvPr>
            <p:ph type="title"/>
          </p:nvPr>
        </p:nvSpPr>
        <p:spPr/>
        <p:txBody>
          <a:bodyPr/>
          <a:lstStyle/>
          <a:p>
            <a:r>
              <a:rPr lang="en-US" sz="3200"/>
              <a:t>Robust and Secure IP for Multi-Die Systems</a:t>
            </a:r>
          </a:p>
        </p:txBody>
      </p:sp>
      <p:sp>
        <p:nvSpPr>
          <p:cNvPr id="53" name="Text Placeholder 52">
            <a:extLst>
              <a:ext uri="{FF2B5EF4-FFF2-40B4-BE49-F238E27FC236}">
                <a16:creationId xmlns:a16="http://schemas.microsoft.com/office/drawing/2014/main" id="{DDE52F5F-1FA3-6F44-F7BD-A5EBFCC7D7B6}"/>
              </a:ext>
            </a:extLst>
          </p:cNvPr>
          <p:cNvSpPr>
            <a:spLocks noGrp="1"/>
          </p:cNvSpPr>
          <p:nvPr>
            <p:ph type="body" sz="quarter" idx="12"/>
          </p:nvPr>
        </p:nvSpPr>
        <p:spPr/>
        <p:txBody>
          <a:bodyPr/>
          <a:lstStyle/>
          <a:p>
            <a:r>
              <a:rPr lang="en-US"/>
              <a:t>Synopsys </a:t>
            </a:r>
            <a:r>
              <a:rPr lang="en-US" err="1"/>
              <a:t>UCIe</a:t>
            </a:r>
            <a:r>
              <a:rPr lang="en-US"/>
              <a:t> Die-to-Die IP: Complete Solution Based on Silicon-Proven Technology</a:t>
            </a:r>
          </a:p>
        </p:txBody>
      </p:sp>
      <p:sp>
        <p:nvSpPr>
          <p:cNvPr id="10" name="Rectangle 9">
            <a:extLst>
              <a:ext uri="{FF2B5EF4-FFF2-40B4-BE49-F238E27FC236}">
                <a16:creationId xmlns:a16="http://schemas.microsoft.com/office/drawing/2014/main" id="{F3108DC6-A8F5-25E2-0A01-9318FDFFA35C}"/>
              </a:ext>
            </a:extLst>
          </p:cNvPr>
          <p:cNvSpPr/>
          <p:nvPr/>
        </p:nvSpPr>
        <p:spPr>
          <a:xfrm>
            <a:off x="533400" y="1701799"/>
            <a:ext cx="4530223" cy="4773613"/>
          </a:xfrm>
          <a:prstGeom prst="rect">
            <a:avLst/>
          </a:prstGeom>
          <a:solidFill>
            <a:srgbClr val="EEF2F6"/>
          </a:solidFill>
          <a:ln>
            <a:noFill/>
          </a:ln>
          <a:effectLst>
            <a:outerShdw blurRad="76200" dist="381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pic>
        <p:nvPicPr>
          <p:cNvPr id="24" name="Picture 23">
            <a:extLst>
              <a:ext uri="{FF2B5EF4-FFF2-40B4-BE49-F238E27FC236}">
                <a16:creationId xmlns:a16="http://schemas.microsoft.com/office/drawing/2014/main" id="{78A91457-2C97-919D-DFC0-980C07D9DA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4437" y="3833164"/>
            <a:ext cx="512259" cy="512259"/>
          </a:xfrm>
          <a:prstGeom prst="rect">
            <a:avLst/>
          </a:prstGeom>
          <a:effectLst/>
        </p:spPr>
      </p:pic>
      <p:pic>
        <p:nvPicPr>
          <p:cNvPr id="50" name="Graphic 49" descr="Processor outline">
            <a:extLst>
              <a:ext uri="{FF2B5EF4-FFF2-40B4-BE49-F238E27FC236}">
                <a16:creationId xmlns:a16="http://schemas.microsoft.com/office/drawing/2014/main" id="{9F20D86B-5DDD-0F3E-129F-DCAA679E10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9360" y="2592637"/>
            <a:ext cx="562414" cy="562412"/>
          </a:xfrm>
          <a:prstGeom prst="rect">
            <a:avLst/>
          </a:prstGeom>
          <a:effectLst/>
        </p:spPr>
      </p:pic>
      <p:pic>
        <p:nvPicPr>
          <p:cNvPr id="51" name="Picture 50">
            <a:extLst>
              <a:ext uri="{FF2B5EF4-FFF2-40B4-BE49-F238E27FC236}">
                <a16:creationId xmlns:a16="http://schemas.microsoft.com/office/drawing/2014/main" id="{97053838-B3A2-B8C8-FC3A-5A4578A871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7251" y="5047238"/>
            <a:ext cx="512259" cy="512259"/>
          </a:xfrm>
          <a:prstGeom prst="rect">
            <a:avLst/>
          </a:prstGeom>
          <a:effectLst>
            <a:outerShdw blurRad="63500" algn="ctr" rotWithShape="0">
              <a:prstClr val="black">
                <a:alpha val="20000"/>
              </a:prstClr>
            </a:outerShdw>
          </a:effectLst>
        </p:spPr>
      </p:pic>
      <p:sp>
        <p:nvSpPr>
          <p:cNvPr id="64" name="Rectangle 63">
            <a:extLst>
              <a:ext uri="{FF2B5EF4-FFF2-40B4-BE49-F238E27FC236}">
                <a16:creationId xmlns:a16="http://schemas.microsoft.com/office/drawing/2014/main" id="{37EE90BA-30F8-581E-140A-30A9D4E56275}"/>
              </a:ext>
            </a:extLst>
          </p:cNvPr>
          <p:cNvSpPr>
            <a:spLocks/>
          </p:cNvSpPr>
          <p:nvPr/>
        </p:nvSpPr>
        <p:spPr>
          <a:xfrm>
            <a:off x="732369" y="1892334"/>
            <a:ext cx="4119873" cy="3754085"/>
          </a:xfrm>
          <a:prstGeom prst="rect">
            <a:avLst/>
          </a:prstGeom>
          <a:solidFill>
            <a:schemeClr val="bg1">
              <a:alpha val="8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algn="ctr"/>
            <a:r>
              <a:rPr lang="en-IN">
                <a:solidFill>
                  <a:schemeClr val="tx1"/>
                </a:solidFill>
              </a:rPr>
              <a:t>Multi-Die System</a:t>
            </a:r>
          </a:p>
        </p:txBody>
      </p:sp>
      <p:sp>
        <p:nvSpPr>
          <p:cNvPr id="65" name="Rectangle 64">
            <a:extLst>
              <a:ext uri="{FF2B5EF4-FFF2-40B4-BE49-F238E27FC236}">
                <a16:creationId xmlns:a16="http://schemas.microsoft.com/office/drawing/2014/main" id="{09754D24-5267-4080-4EF3-DBC737488AB0}"/>
              </a:ext>
            </a:extLst>
          </p:cNvPr>
          <p:cNvSpPr>
            <a:spLocks/>
          </p:cNvSpPr>
          <p:nvPr/>
        </p:nvSpPr>
        <p:spPr>
          <a:xfrm>
            <a:off x="945474" y="3928701"/>
            <a:ext cx="3716691"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5720" bIns="45720" rtlCol="0" anchor="ctr">
            <a:spAutoFit/>
          </a:bodyPr>
          <a:lstStyle/>
          <a:p>
            <a:pPr algn="ctr"/>
            <a:r>
              <a:rPr lang="en-IN" sz="1200">
                <a:solidFill>
                  <a:srgbClr val="FFFFFF"/>
                </a:solidFill>
              </a:rPr>
              <a:t>PHY</a:t>
            </a:r>
          </a:p>
        </p:txBody>
      </p:sp>
      <p:sp>
        <p:nvSpPr>
          <p:cNvPr id="66" name="Rectangle 65">
            <a:extLst>
              <a:ext uri="{FF2B5EF4-FFF2-40B4-BE49-F238E27FC236}">
                <a16:creationId xmlns:a16="http://schemas.microsoft.com/office/drawing/2014/main" id="{B2BF86D8-7EC4-8047-38D8-EDCA1A1D3D68}"/>
              </a:ext>
            </a:extLst>
          </p:cNvPr>
          <p:cNvSpPr>
            <a:spLocks/>
          </p:cNvSpPr>
          <p:nvPr/>
        </p:nvSpPr>
        <p:spPr>
          <a:xfrm>
            <a:off x="732369" y="5732503"/>
            <a:ext cx="4119873" cy="553998"/>
          </a:xfrm>
          <a:prstGeom prst="rect">
            <a:avLst/>
          </a:prstGeom>
          <a:solidFill>
            <a:schemeClr val="bg1">
              <a:alpha val="8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137160" bIns="137160" rtlCol="0" anchor="ctr" anchorCtr="0">
            <a:spAutoFit/>
          </a:bodyPr>
          <a:lstStyle/>
          <a:p>
            <a:pPr algn="ctr"/>
            <a:r>
              <a:rPr lang="en-IN">
                <a:solidFill>
                  <a:schemeClr val="tx1"/>
                </a:solidFill>
              </a:rPr>
              <a:t>Advanced/Standard Packages</a:t>
            </a:r>
          </a:p>
        </p:txBody>
      </p:sp>
      <p:sp>
        <p:nvSpPr>
          <p:cNvPr id="68" name="Rectangle 67">
            <a:extLst>
              <a:ext uri="{FF2B5EF4-FFF2-40B4-BE49-F238E27FC236}">
                <a16:creationId xmlns:a16="http://schemas.microsoft.com/office/drawing/2014/main" id="{2408A807-EFB9-8222-A949-DB48979F4C33}"/>
              </a:ext>
            </a:extLst>
          </p:cNvPr>
          <p:cNvSpPr/>
          <p:nvPr/>
        </p:nvSpPr>
        <p:spPr>
          <a:xfrm>
            <a:off x="945474" y="2350011"/>
            <a:ext cx="3716691" cy="153813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algn="ctr"/>
            <a:r>
              <a:rPr lang="en-US" sz="1200">
                <a:solidFill>
                  <a:schemeClr val="lt1"/>
                </a:solidFill>
              </a:rPr>
              <a:t>Controller</a:t>
            </a:r>
          </a:p>
        </p:txBody>
      </p:sp>
      <p:sp>
        <p:nvSpPr>
          <p:cNvPr id="70" name="Rectangle 69">
            <a:extLst>
              <a:ext uri="{FF2B5EF4-FFF2-40B4-BE49-F238E27FC236}">
                <a16:creationId xmlns:a16="http://schemas.microsoft.com/office/drawing/2014/main" id="{41CA4054-5415-9F94-3DC6-F3FC57C07344}"/>
              </a:ext>
            </a:extLst>
          </p:cNvPr>
          <p:cNvSpPr/>
          <p:nvPr/>
        </p:nvSpPr>
        <p:spPr>
          <a:xfrm>
            <a:off x="1032911" y="2714791"/>
            <a:ext cx="1747296" cy="5194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5720" bIns="45720" rtlCol="0" anchor="ctr">
            <a:noAutofit/>
          </a:bodyPr>
          <a:lstStyle/>
          <a:p>
            <a:pPr algn="ctr"/>
            <a:r>
              <a:rPr lang="en-US" sz="1200">
                <a:solidFill>
                  <a:srgbClr val="FFFFFF"/>
                </a:solidFill>
              </a:rPr>
              <a:t>Interface Bridge (CXS/AXI)</a:t>
            </a:r>
          </a:p>
        </p:txBody>
      </p:sp>
      <p:sp>
        <p:nvSpPr>
          <p:cNvPr id="71" name="Rectangle 70">
            <a:extLst>
              <a:ext uri="{FF2B5EF4-FFF2-40B4-BE49-F238E27FC236}">
                <a16:creationId xmlns:a16="http://schemas.microsoft.com/office/drawing/2014/main" id="{9972E49C-DE37-4635-16D2-4D7E740F9F8F}"/>
              </a:ext>
            </a:extLst>
          </p:cNvPr>
          <p:cNvSpPr/>
          <p:nvPr/>
        </p:nvSpPr>
        <p:spPr>
          <a:xfrm>
            <a:off x="2827432" y="2714791"/>
            <a:ext cx="1747296" cy="5194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5720" bIns="45720" rtlCol="0" anchor="ctr">
            <a:noAutofit/>
          </a:bodyPr>
          <a:lstStyle/>
          <a:p>
            <a:pPr algn="ctr"/>
            <a:r>
              <a:rPr lang="en-US" sz="1200">
                <a:solidFill>
                  <a:srgbClr val="FFFFFF"/>
                </a:solidFill>
              </a:rPr>
              <a:t>Protocol Layer (CXL/PCIe)</a:t>
            </a:r>
          </a:p>
        </p:txBody>
      </p:sp>
      <p:sp>
        <p:nvSpPr>
          <p:cNvPr id="72" name="Rectangle 71">
            <a:extLst>
              <a:ext uri="{FF2B5EF4-FFF2-40B4-BE49-F238E27FC236}">
                <a16:creationId xmlns:a16="http://schemas.microsoft.com/office/drawing/2014/main" id="{5A9730FF-81BA-9F32-E2A7-5027F6342FA4}"/>
              </a:ext>
            </a:extLst>
          </p:cNvPr>
          <p:cNvSpPr/>
          <p:nvPr/>
        </p:nvSpPr>
        <p:spPr>
          <a:xfrm>
            <a:off x="1032911" y="3281482"/>
            <a:ext cx="1747296" cy="5194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5720" bIns="45720" rtlCol="0" anchor="ctr">
            <a:noAutofit/>
          </a:bodyPr>
          <a:lstStyle/>
          <a:p>
            <a:pPr algn="ctr"/>
            <a:r>
              <a:rPr lang="en-US" sz="1200">
                <a:solidFill>
                  <a:srgbClr val="FFFFFF"/>
                </a:solidFill>
              </a:rPr>
              <a:t>D2D Adapter</a:t>
            </a:r>
          </a:p>
        </p:txBody>
      </p:sp>
      <p:sp>
        <p:nvSpPr>
          <p:cNvPr id="92" name="Rectangle 91">
            <a:extLst>
              <a:ext uri="{FF2B5EF4-FFF2-40B4-BE49-F238E27FC236}">
                <a16:creationId xmlns:a16="http://schemas.microsoft.com/office/drawing/2014/main" id="{8E2469DE-4B07-5DEA-634C-B363FCF467AC}"/>
              </a:ext>
            </a:extLst>
          </p:cNvPr>
          <p:cNvSpPr/>
          <p:nvPr/>
        </p:nvSpPr>
        <p:spPr>
          <a:xfrm>
            <a:off x="2827432" y="3281482"/>
            <a:ext cx="1747296" cy="5194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5720" bIns="45720" rtlCol="0" anchor="ctr">
            <a:noAutofit/>
          </a:bodyPr>
          <a:lstStyle/>
          <a:p>
            <a:pPr algn="ctr"/>
            <a:r>
              <a:rPr lang="en-US" sz="1200">
                <a:solidFill>
                  <a:srgbClr val="FFFFFF"/>
                </a:solidFill>
              </a:rPr>
              <a:t>Security</a:t>
            </a:r>
          </a:p>
        </p:txBody>
      </p:sp>
      <p:sp>
        <p:nvSpPr>
          <p:cNvPr id="101" name="Rectangle 100">
            <a:extLst>
              <a:ext uri="{FF2B5EF4-FFF2-40B4-BE49-F238E27FC236}">
                <a16:creationId xmlns:a16="http://schemas.microsoft.com/office/drawing/2014/main" id="{4E21C8CC-E75A-3E45-E8D6-9560086EDACB}"/>
              </a:ext>
            </a:extLst>
          </p:cNvPr>
          <p:cNvSpPr>
            <a:spLocks/>
          </p:cNvSpPr>
          <p:nvPr/>
        </p:nvSpPr>
        <p:spPr>
          <a:xfrm>
            <a:off x="945474" y="4563819"/>
            <a:ext cx="3716691"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5720" bIns="45720" rtlCol="0" anchor="ctr">
            <a:spAutoFit/>
          </a:bodyPr>
          <a:lstStyle/>
          <a:p>
            <a:pPr algn="ctr"/>
            <a:r>
              <a:rPr lang="en-IN" sz="1200">
                <a:solidFill>
                  <a:srgbClr val="FFFFFF"/>
                </a:solidFill>
              </a:rPr>
              <a:t>Verification IP</a:t>
            </a:r>
          </a:p>
        </p:txBody>
      </p:sp>
      <p:sp>
        <p:nvSpPr>
          <p:cNvPr id="102" name="Rectangle 101">
            <a:extLst>
              <a:ext uri="{FF2B5EF4-FFF2-40B4-BE49-F238E27FC236}">
                <a16:creationId xmlns:a16="http://schemas.microsoft.com/office/drawing/2014/main" id="{052CE5D8-F934-7272-F471-D6FF5DE3EF05}"/>
              </a:ext>
            </a:extLst>
          </p:cNvPr>
          <p:cNvSpPr>
            <a:spLocks/>
          </p:cNvSpPr>
          <p:nvPr/>
        </p:nvSpPr>
        <p:spPr>
          <a:xfrm>
            <a:off x="945474" y="4881378"/>
            <a:ext cx="3716691"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5720" bIns="45720" rtlCol="0" anchor="ctr">
            <a:spAutoFit/>
          </a:bodyPr>
          <a:lstStyle/>
          <a:p>
            <a:pPr algn="ctr"/>
            <a:r>
              <a:rPr lang="en-IN" sz="1200">
                <a:solidFill>
                  <a:srgbClr val="FFFFFF"/>
                </a:solidFill>
              </a:rPr>
              <a:t>SiPi</a:t>
            </a:r>
          </a:p>
        </p:txBody>
      </p:sp>
      <p:sp>
        <p:nvSpPr>
          <p:cNvPr id="103" name="Rectangle 102">
            <a:extLst>
              <a:ext uri="{FF2B5EF4-FFF2-40B4-BE49-F238E27FC236}">
                <a16:creationId xmlns:a16="http://schemas.microsoft.com/office/drawing/2014/main" id="{7A3F865B-A00E-59A2-6E73-BFB92AEFF927}"/>
              </a:ext>
            </a:extLst>
          </p:cNvPr>
          <p:cNvSpPr>
            <a:spLocks/>
          </p:cNvSpPr>
          <p:nvPr/>
        </p:nvSpPr>
        <p:spPr>
          <a:xfrm>
            <a:off x="945474" y="5198938"/>
            <a:ext cx="3716691"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5720" bIns="45720" rtlCol="0" anchor="ctr">
            <a:spAutoFit/>
          </a:bodyPr>
          <a:lstStyle/>
          <a:p>
            <a:pPr algn="ctr"/>
            <a:r>
              <a:rPr lang="en-IN" sz="1200">
                <a:solidFill>
                  <a:srgbClr val="FFFFFF"/>
                </a:solidFill>
              </a:rPr>
              <a:t>Subsystems</a:t>
            </a:r>
          </a:p>
        </p:txBody>
      </p:sp>
      <p:sp>
        <p:nvSpPr>
          <p:cNvPr id="104" name="Rectangle 103">
            <a:extLst>
              <a:ext uri="{FF2B5EF4-FFF2-40B4-BE49-F238E27FC236}">
                <a16:creationId xmlns:a16="http://schemas.microsoft.com/office/drawing/2014/main" id="{01692F0B-9E0A-1FB5-C15A-91209B672848}"/>
              </a:ext>
            </a:extLst>
          </p:cNvPr>
          <p:cNvSpPr>
            <a:spLocks/>
          </p:cNvSpPr>
          <p:nvPr/>
        </p:nvSpPr>
        <p:spPr>
          <a:xfrm>
            <a:off x="945474" y="4246260"/>
            <a:ext cx="3716691"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5720" bIns="45720" rtlCol="0" anchor="ctr">
            <a:spAutoFit/>
          </a:bodyPr>
          <a:lstStyle/>
          <a:p>
            <a:pPr algn="ctr"/>
            <a:r>
              <a:rPr lang="en-IN" sz="1200">
                <a:solidFill>
                  <a:srgbClr val="FFFFFF"/>
                </a:solidFill>
              </a:rPr>
              <a:t>Test &amp; Diagnostics</a:t>
            </a:r>
          </a:p>
        </p:txBody>
      </p:sp>
    </p:spTree>
    <p:extLst>
      <p:ext uri="{BB962C8B-B14F-4D97-AF65-F5344CB8AC3E}">
        <p14:creationId xmlns:p14="http://schemas.microsoft.com/office/powerpoint/2010/main" val="176929999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Rectangle 259">
            <a:extLst>
              <a:ext uri="{FF2B5EF4-FFF2-40B4-BE49-F238E27FC236}">
                <a16:creationId xmlns:a16="http://schemas.microsoft.com/office/drawing/2014/main" id="{8AFB2133-AF42-C245-89E8-9A157BE46359}"/>
              </a:ext>
            </a:extLst>
          </p:cNvPr>
          <p:cNvSpPr/>
          <p:nvPr/>
        </p:nvSpPr>
        <p:spPr>
          <a:xfrm>
            <a:off x="0" y="5629800"/>
            <a:ext cx="12192000" cy="492443"/>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200" normalizeH="0" baseline="0" noProof="0">
                <a:ln>
                  <a:noFill/>
                </a:ln>
                <a:solidFill>
                  <a:srgbClr val="7E45AF"/>
                </a:solidFill>
                <a:effectLst/>
                <a:uLnTx/>
                <a:uFillTx/>
                <a:latin typeface="Arial" panose="020B0604020202020204"/>
                <a:ea typeface="+mn-ea"/>
                <a:cs typeface="+mn-cs"/>
              </a:rPr>
              <a:t>Broadest System Design Coverage</a:t>
            </a:r>
          </a:p>
        </p:txBody>
      </p:sp>
      <p:sp>
        <p:nvSpPr>
          <p:cNvPr id="85" name="Title 4"/>
          <p:cNvSpPr>
            <a:spLocks noGrp="1"/>
          </p:cNvSpPr>
          <p:nvPr>
            <p:ph type="title"/>
          </p:nvPr>
        </p:nvSpPr>
        <p:spPr/>
        <p:txBody>
          <a:bodyPr/>
          <a:lstStyle/>
          <a:p>
            <a:r>
              <a:rPr lang="en-US" dirty="0"/>
              <a:t>Synopsys Enables System Innovation, Silicon to Software</a:t>
            </a:r>
          </a:p>
        </p:txBody>
      </p:sp>
      <p:grpSp>
        <p:nvGrpSpPr>
          <p:cNvPr id="59" name="Group 58">
            <a:extLst>
              <a:ext uri="{FF2B5EF4-FFF2-40B4-BE49-F238E27FC236}">
                <a16:creationId xmlns:a16="http://schemas.microsoft.com/office/drawing/2014/main" id="{FCAD7DA7-51F2-4438-9966-97BCD2222F33}"/>
              </a:ext>
            </a:extLst>
          </p:cNvPr>
          <p:cNvGrpSpPr/>
          <p:nvPr/>
        </p:nvGrpSpPr>
        <p:grpSpPr>
          <a:xfrm>
            <a:off x="429787" y="2329814"/>
            <a:ext cx="5061686" cy="823059"/>
            <a:chOff x="5316970" y="1529557"/>
            <a:chExt cx="8121103" cy="801547"/>
          </a:xfrm>
        </p:grpSpPr>
        <p:sp>
          <p:nvSpPr>
            <p:cNvPr id="60" name="Parallelogram 59">
              <a:extLst>
                <a:ext uri="{FF2B5EF4-FFF2-40B4-BE49-F238E27FC236}">
                  <a16:creationId xmlns:a16="http://schemas.microsoft.com/office/drawing/2014/main" id="{2B603CE5-A62F-472B-A797-5FA8E49B7E8E}"/>
                </a:ext>
              </a:extLst>
            </p:cNvPr>
            <p:cNvSpPr/>
            <p:nvPr/>
          </p:nvSpPr>
          <p:spPr>
            <a:xfrm>
              <a:off x="5316970" y="1531657"/>
              <a:ext cx="678579" cy="799447"/>
            </a:xfrm>
            <a:prstGeom prst="parallelogram">
              <a:avLst>
                <a:gd name="adj" fmla="val 69198"/>
              </a:avLst>
            </a:prstGeom>
            <a:gradFill flip="none" rotWithShape="1">
              <a:gsLst>
                <a:gs pos="48000">
                  <a:srgbClr val="FEC531"/>
                </a:gs>
                <a:gs pos="0">
                  <a:srgbClr val="FFE46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0" tIns="0" rIns="0" bIns="0" rtlCol="0" anchor="ctr"/>
            <a:lstStyle/>
            <a:p>
              <a:pPr marL="173038" marR="0" lvl="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endParaRPr>
            </a:p>
          </p:txBody>
        </p:sp>
        <p:sp>
          <p:nvSpPr>
            <p:cNvPr id="62" name="Parallelogram 61">
              <a:extLst>
                <a:ext uri="{FF2B5EF4-FFF2-40B4-BE49-F238E27FC236}">
                  <a16:creationId xmlns:a16="http://schemas.microsoft.com/office/drawing/2014/main" id="{3B079C9C-F84A-496B-95B1-0FC858745522}"/>
                </a:ext>
              </a:extLst>
            </p:cNvPr>
            <p:cNvSpPr/>
            <p:nvPr/>
          </p:nvSpPr>
          <p:spPr>
            <a:xfrm>
              <a:off x="5355234" y="1531657"/>
              <a:ext cx="8082839" cy="799447"/>
            </a:xfrm>
            <a:prstGeom prst="parallelogram">
              <a:avLst>
                <a:gd name="adj" fmla="val 36263"/>
              </a:avLst>
            </a:prstGeom>
            <a:gradFill>
              <a:gsLst>
                <a:gs pos="100000">
                  <a:srgbClr val="EFF0F2"/>
                </a:gs>
                <a:gs pos="15000">
                  <a:srgbClr val="E1E5EB"/>
                </a:gs>
                <a:gs pos="0">
                  <a:srgbClr val="646E81">
                    <a:lumMod val="40000"/>
                    <a:lumOff val="60000"/>
                  </a:srgbClr>
                </a:gs>
              </a:gsLst>
              <a:lin ang="16800000" scaled="0"/>
            </a:gradFill>
            <a:ln w="1270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3" name="Rectangle 62">
              <a:extLst>
                <a:ext uri="{FF2B5EF4-FFF2-40B4-BE49-F238E27FC236}">
                  <a16:creationId xmlns:a16="http://schemas.microsoft.com/office/drawing/2014/main" id="{234FE639-744B-4DFB-B9BB-DB256F005705}"/>
                </a:ext>
              </a:extLst>
            </p:cNvPr>
            <p:cNvSpPr/>
            <p:nvPr/>
          </p:nvSpPr>
          <p:spPr>
            <a:xfrm>
              <a:off x="5943530" y="1529557"/>
              <a:ext cx="6761747" cy="8015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DB71A">
                      <a:lumMod val="75000"/>
                    </a:srgbClr>
                  </a:solidFill>
                  <a:effectLst/>
                  <a:uLnTx/>
                  <a:uFillTx/>
                  <a:latin typeface="Arial" panose="020B0604020202020204"/>
                  <a:ea typeface="+mn-ea"/>
                  <a:cs typeface="+mn-cs"/>
                </a:rPr>
                <a:t>Software: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Arial" panose="020B0604020202020204"/>
                  <a:ea typeface="+mn-ea"/>
                  <a:cs typeface="+mn-cs"/>
                </a:rPr>
                <a:t>Application security &amp; quality testing,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Arial" panose="020B0604020202020204"/>
                  <a:ea typeface="+mn-ea"/>
                  <a:cs typeface="+mn-cs"/>
                </a:rPr>
                <a:t>Leader in Gartner’s Magic Quadrant </a:t>
              </a:r>
            </a:p>
          </p:txBody>
        </p:sp>
      </p:grpSp>
      <p:grpSp>
        <p:nvGrpSpPr>
          <p:cNvPr id="64" name="Group 63">
            <a:extLst>
              <a:ext uri="{FF2B5EF4-FFF2-40B4-BE49-F238E27FC236}">
                <a16:creationId xmlns:a16="http://schemas.microsoft.com/office/drawing/2014/main" id="{520D2D78-99BC-4A0E-875A-79C3C1A68647}"/>
              </a:ext>
            </a:extLst>
          </p:cNvPr>
          <p:cNvGrpSpPr/>
          <p:nvPr/>
        </p:nvGrpSpPr>
        <p:grpSpPr>
          <a:xfrm>
            <a:off x="454961" y="3307269"/>
            <a:ext cx="5063405" cy="823059"/>
            <a:chOff x="5335786" y="1529557"/>
            <a:chExt cx="8123862" cy="801547"/>
          </a:xfrm>
        </p:grpSpPr>
        <p:sp>
          <p:nvSpPr>
            <p:cNvPr id="65" name="Parallelogram 64">
              <a:extLst>
                <a:ext uri="{FF2B5EF4-FFF2-40B4-BE49-F238E27FC236}">
                  <a16:creationId xmlns:a16="http://schemas.microsoft.com/office/drawing/2014/main" id="{58D98DB1-564F-41F8-ABC7-787BD4089074}"/>
                </a:ext>
              </a:extLst>
            </p:cNvPr>
            <p:cNvSpPr/>
            <p:nvPr/>
          </p:nvSpPr>
          <p:spPr>
            <a:xfrm>
              <a:off x="5335786" y="1531657"/>
              <a:ext cx="673485" cy="799447"/>
            </a:xfrm>
            <a:prstGeom prst="parallelogram">
              <a:avLst>
                <a:gd name="adj" fmla="val 70300"/>
              </a:avLst>
            </a:prstGeom>
            <a:gradFill flip="none" rotWithShape="1">
              <a:gsLst>
                <a:gs pos="60000">
                  <a:schemeClr val="accent3"/>
                </a:gs>
                <a:gs pos="0">
                  <a:schemeClr val="accent3">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0" tIns="0" rIns="0" bIns="0" rtlCol="0" anchor="ctr"/>
            <a:lstStyle/>
            <a:p>
              <a:pPr marL="173038" marR="0" lvl="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endParaRPr>
            </a:p>
          </p:txBody>
        </p:sp>
        <p:sp>
          <p:nvSpPr>
            <p:cNvPr id="66" name="Parallelogram 65">
              <a:extLst>
                <a:ext uri="{FF2B5EF4-FFF2-40B4-BE49-F238E27FC236}">
                  <a16:creationId xmlns:a16="http://schemas.microsoft.com/office/drawing/2014/main" id="{7D61A406-1C04-4321-B3BA-79E75BA3F198}"/>
                </a:ext>
              </a:extLst>
            </p:cNvPr>
            <p:cNvSpPr/>
            <p:nvPr/>
          </p:nvSpPr>
          <p:spPr>
            <a:xfrm>
              <a:off x="5376810" y="1531657"/>
              <a:ext cx="8082838" cy="799447"/>
            </a:xfrm>
            <a:prstGeom prst="parallelogram">
              <a:avLst>
                <a:gd name="adj" fmla="val 36263"/>
              </a:avLst>
            </a:prstGeom>
            <a:gradFill>
              <a:gsLst>
                <a:gs pos="100000">
                  <a:srgbClr val="EFF0F2"/>
                </a:gs>
                <a:gs pos="15000">
                  <a:srgbClr val="E1E5EB"/>
                </a:gs>
                <a:gs pos="0">
                  <a:srgbClr val="646E81">
                    <a:lumMod val="40000"/>
                    <a:lumOff val="60000"/>
                  </a:srgbClr>
                </a:gs>
              </a:gsLst>
              <a:lin ang="16800000" scaled="0"/>
            </a:gradFill>
            <a:ln w="1270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7" name="Rectangle 66">
              <a:extLst>
                <a:ext uri="{FF2B5EF4-FFF2-40B4-BE49-F238E27FC236}">
                  <a16:creationId xmlns:a16="http://schemas.microsoft.com/office/drawing/2014/main" id="{6B24B195-1F17-4129-921C-B40BD68F1819}"/>
                </a:ext>
              </a:extLst>
            </p:cNvPr>
            <p:cNvSpPr/>
            <p:nvPr/>
          </p:nvSpPr>
          <p:spPr>
            <a:xfrm>
              <a:off x="5878804" y="1529557"/>
              <a:ext cx="6353916" cy="8015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9A133"/>
                  </a:solidFill>
                  <a:effectLst/>
                  <a:uLnTx/>
                  <a:uFillTx/>
                  <a:latin typeface="Arial" panose="020B0604020202020204"/>
                  <a:ea typeface="+mn-ea"/>
                  <a:cs typeface="+mn-cs"/>
                </a:rPr>
                <a:t>Systems: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Arial" panose="020B0604020202020204"/>
                  <a:ea typeface="+mn-ea"/>
                  <a:cs typeface="+mn-cs"/>
                </a:rPr>
                <a:t>Leader in HW/SW verification, virtual prototyping, VIP and models</a:t>
              </a:r>
            </a:p>
          </p:txBody>
        </p:sp>
      </p:grpSp>
      <p:grpSp>
        <p:nvGrpSpPr>
          <p:cNvPr id="68" name="Group 67">
            <a:extLst>
              <a:ext uri="{FF2B5EF4-FFF2-40B4-BE49-F238E27FC236}">
                <a16:creationId xmlns:a16="http://schemas.microsoft.com/office/drawing/2014/main" id="{87FF62A9-F4B1-47BD-8648-A3857703BED8}"/>
              </a:ext>
            </a:extLst>
          </p:cNvPr>
          <p:cNvGrpSpPr/>
          <p:nvPr/>
        </p:nvGrpSpPr>
        <p:grpSpPr>
          <a:xfrm>
            <a:off x="452915" y="4284724"/>
            <a:ext cx="5065451" cy="823059"/>
            <a:chOff x="5332503" y="1529557"/>
            <a:chExt cx="8127145" cy="801547"/>
          </a:xfrm>
        </p:grpSpPr>
        <p:sp>
          <p:nvSpPr>
            <p:cNvPr id="69" name="Parallelogram 68">
              <a:extLst>
                <a:ext uri="{FF2B5EF4-FFF2-40B4-BE49-F238E27FC236}">
                  <a16:creationId xmlns:a16="http://schemas.microsoft.com/office/drawing/2014/main" id="{F6A703AB-CFF8-4D16-9049-04566ABECBF4}"/>
                </a:ext>
              </a:extLst>
            </p:cNvPr>
            <p:cNvSpPr/>
            <p:nvPr/>
          </p:nvSpPr>
          <p:spPr>
            <a:xfrm>
              <a:off x="5332503" y="1531657"/>
              <a:ext cx="673485" cy="799447"/>
            </a:xfrm>
            <a:prstGeom prst="parallelogram">
              <a:avLst>
                <a:gd name="adj" fmla="val 71055"/>
              </a:avLst>
            </a:prstGeom>
            <a:gradFill flip="none" rotWithShape="1">
              <a:gsLst>
                <a:gs pos="60000">
                  <a:schemeClr val="accent6"/>
                </a:gs>
                <a:gs pos="0">
                  <a:schemeClr val="accent6">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0" tIns="0" rIns="0" bIns="0" rtlCol="0" anchor="ctr"/>
            <a:lstStyle/>
            <a:p>
              <a:pPr marL="173038" marR="0" lvl="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endParaRPr>
            </a:p>
          </p:txBody>
        </p:sp>
        <p:sp>
          <p:nvSpPr>
            <p:cNvPr id="70" name="Parallelogram 69">
              <a:extLst>
                <a:ext uri="{FF2B5EF4-FFF2-40B4-BE49-F238E27FC236}">
                  <a16:creationId xmlns:a16="http://schemas.microsoft.com/office/drawing/2014/main" id="{33254EB2-FB49-44FD-AC81-5EDD892F4E57}"/>
                </a:ext>
              </a:extLst>
            </p:cNvPr>
            <p:cNvSpPr/>
            <p:nvPr/>
          </p:nvSpPr>
          <p:spPr>
            <a:xfrm>
              <a:off x="5376809" y="1531657"/>
              <a:ext cx="8082839" cy="799447"/>
            </a:xfrm>
            <a:prstGeom prst="parallelogram">
              <a:avLst>
                <a:gd name="adj" fmla="val 36263"/>
              </a:avLst>
            </a:prstGeom>
            <a:gradFill>
              <a:gsLst>
                <a:gs pos="100000">
                  <a:srgbClr val="EFF0F2"/>
                </a:gs>
                <a:gs pos="25000">
                  <a:srgbClr val="E1E5EB"/>
                </a:gs>
                <a:gs pos="0">
                  <a:srgbClr val="646E81">
                    <a:lumMod val="40000"/>
                    <a:lumOff val="60000"/>
                  </a:srgbClr>
                </a:gs>
              </a:gsLst>
              <a:lin ang="16800000" scaled="0"/>
            </a:gradFill>
            <a:ln w="1270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1" name="Rectangle 70">
              <a:extLst>
                <a:ext uri="{FF2B5EF4-FFF2-40B4-BE49-F238E27FC236}">
                  <a16:creationId xmlns:a16="http://schemas.microsoft.com/office/drawing/2014/main" id="{9F3E0337-DFCE-4FE0-A9BD-77242B6AD374}"/>
                </a:ext>
              </a:extLst>
            </p:cNvPr>
            <p:cNvSpPr/>
            <p:nvPr/>
          </p:nvSpPr>
          <p:spPr>
            <a:xfrm>
              <a:off x="5857231" y="1529557"/>
              <a:ext cx="6566328" cy="8015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81FE"/>
                  </a:solidFill>
                  <a:effectLst/>
                  <a:uLnTx/>
                  <a:uFillTx/>
                  <a:latin typeface="Arial" panose="020B0604020202020204"/>
                  <a:ea typeface="+mn-ea"/>
                  <a:cs typeface="+mn-cs"/>
                </a:rPr>
                <a:t>Design: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Arial" panose="020B0604020202020204"/>
                  <a:ea typeface="+mn-ea"/>
                  <a:cs typeface="+mn-cs"/>
                </a:rPr>
                <a:t>Digital &amp; custom AMS families </a:t>
              </a:r>
              <a:br>
                <a:rPr kumimoji="0" lang="en-US" sz="1600" b="0" i="0" u="none" strike="noStrike" kern="0" cap="none" spc="0" normalizeH="0" baseline="0" noProof="0">
                  <a:ln>
                    <a:noFill/>
                  </a:ln>
                  <a:solidFill>
                    <a:prstClr val="black"/>
                  </a:solidFill>
                  <a:effectLst/>
                  <a:uLnTx/>
                  <a:uFillTx/>
                  <a:latin typeface="Arial" panose="020B0604020202020204"/>
                  <a:ea typeface="+mn-ea"/>
                  <a:cs typeface="+mn-cs"/>
                </a:rPr>
              </a:br>
              <a:r>
                <a:rPr kumimoji="0" lang="en-US" sz="1600" b="0" i="0" u="none" strike="noStrike" kern="0" cap="none" spc="0" normalizeH="0" baseline="0" noProof="0">
                  <a:ln>
                    <a:noFill/>
                  </a:ln>
                  <a:solidFill>
                    <a:prstClr val="black"/>
                  </a:solidFill>
                  <a:effectLst/>
                  <a:uLnTx/>
                  <a:uFillTx/>
                  <a:latin typeface="Arial" panose="020B0604020202020204"/>
                  <a:ea typeface="+mn-ea"/>
                  <a:cs typeface="+mn-cs"/>
                </a:rPr>
                <a:t>Best </a:t>
              </a:r>
              <a:r>
                <a:rPr kumimoji="0" lang="en-US" sz="1600" b="0" i="0" u="none" strike="noStrike" kern="0" cap="none" spc="0" normalizeH="0" baseline="0" noProof="0" err="1">
                  <a:ln>
                    <a:noFill/>
                  </a:ln>
                  <a:solidFill>
                    <a:prstClr val="black"/>
                  </a:solidFill>
                  <a:effectLst/>
                  <a:uLnTx/>
                  <a:uFillTx/>
                  <a:latin typeface="Arial" panose="020B0604020202020204"/>
                  <a:ea typeface="+mn-ea"/>
                  <a:cs typeface="+mn-cs"/>
                </a:rPr>
                <a:t>QoR</a:t>
              </a:r>
              <a:r>
                <a:rPr kumimoji="0" lang="en-US" sz="1600" b="0" i="0" u="none" strike="noStrike" kern="0" cap="none" spc="0" normalizeH="0" baseline="0" noProof="0">
                  <a:ln>
                    <a:noFill/>
                  </a:ln>
                  <a:solidFill>
                    <a:prstClr val="black"/>
                  </a:solidFill>
                  <a:effectLst/>
                  <a:uLnTx/>
                  <a:uFillTx/>
                  <a:latin typeface="Arial" panose="020B0604020202020204"/>
                  <a:ea typeface="+mn-ea"/>
                  <a:cs typeface="+mn-cs"/>
                </a:rPr>
                <a:t>, highest productivity</a:t>
              </a:r>
            </a:p>
          </p:txBody>
        </p:sp>
      </p:grpSp>
      <p:grpSp>
        <p:nvGrpSpPr>
          <p:cNvPr id="72" name="Group 71">
            <a:extLst>
              <a:ext uri="{FF2B5EF4-FFF2-40B4-BE49-F238E27FC236}">
                <a16:creationId xmlns:a16="http://schemas.microsoft.com/office/drawing/2014/main" id="{50E23692-2C78-447F-9711-515D1009AF9D}"/>
              </a:ext>
            </a:extLst>
          </p:cNvPr>
          <p:cNvGrpSpPr/>
          <p:nvPr/>
        </p:nvGrpSpPr>
        <p:grpSpPr>
          <a:xfrm>
            <a:off x="6952550" y="4274106"/>
            <a:ext cx="4789710" cy="843230"/>
            <a:chOff x="5101247" y="6333114"/>
            <a:chExt cx="4789710" cy="758694"/>
          </a:xfrm>
        </p:grpSpPr>
        <p:sp>
          <p:nvSpPr>
            <p:cNvPr id="73" name="Parallelogram 72">
              <a:extLst>
                <a:ext uri="{FF2B5EF4-FFF2-40B4-BE49-F238E27FC236}">
                  <a16:creationId xmlns:a16="http://schemas.microsoft.com/office/drawing/2014/main" id="{34E1E34D-9692-49D2-92A7-262CC6DE7BFF}"/>
                </a:ext>
              </a:extLst>
            </p:cNvPr>
            <p:cNvSpPr/>
            <p:nvPr/>
          </p:nvSpPr>
          <p:spPr>
            <a:xfrm>
              <a:off x="9543485" y="6346773"/>
              <a:ext cx="347472" cy="735462"/>
            </a:xfrm>
            <a:prstGeom prst="parallelogram">
              <a:avLst>
                <a:gd name="adj" fmla="val 85366"/>
              </a:avLst>
            </a:prstGeom>
            <a:gradFill flip="none" rotWithShape="1">
              <a:gsLst>
                <a:gs pos="100000">
                  <a:schemeClr val="accent1">
                    <a:lumMod val="20000"/>
                    <a:lumOff val="80000"/>
                  </a:schemeClr>
                </a:gs>
                <a:gs pos="40000">
                  <a:schemeClr val="accent1"/>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0" tIns="0" rIns="0" bIns="0" rtlCol="0" anchor="ctr"/>
            <a:lstStyle/>
            <a:p>
              <a:pPr marL="173038" marR="0" lvl="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endParaRPr>
            </a:p>
          </p:txBody>
        </p:sp>
        <p:sp>
          <p:nvSpPr>
            <p:cNvPr id="74" name="Parallelogram 73">
              <a:extLst>
                <a:ext uri="{FF2B5EF4-FFF2-40B4-BE49-F238E27FC236}">
                  <a16:creationId xmlns:a16="http://schemas.microsoft.com/office/drawing/2014/main" id="{81B3DBD1-A3FF-445A-B065-E5C71BE00F6B}"/>
                </a:ext>
              </a:extLst>
            </p:cNvPr>
            <p:cNvSpPr/>
            <p:nvPr/>
          </p:nvSpPr>
          <p:spPr>
            <a:xfrm>
              <a:off x="5101247" y="6346773"/>
              <a:ext cx="4763307" cy="735465"/>
            </a:xfrm>
            <a:prstGeom prst="parallelogram">
              <a:avLst>
                <a:gd name="adj" fmla="val 36263"/>
              </a:avLst>
            </a:prstGeom>
            <a:gradFill>
              <a:gsLst>
                <a:gs pos="100000">
                  <a:srgbClr val="EFF0F2"/>
                </a:gs>
                <a:gs pos="15000">
                  <a:srgbClr val="E1E5EB"/>
                </a:gs>
                <a:gs pos="0">
                  <a:srgbClr val="646E81">
                    <a:lumMod val="40000"/>
                    <a:lumOff val="60000"/>
                  </a:srgbClr>
                </a:gs>
              </a:gsLst>
              <a:lin ang="16800000" scaled="0"/>
            </a:gradFill>
            <a:ln w="1270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5" name="Rectangle 74">
              <a:extLst>
                <a:ext uri="{FF2B5EF4-FFF2-40B4-BE49-F238E27FC236}">
                  <a16:creationId xmlns:a16="http://schemas.microsoft.com/office/drawing/2014/main" id="{2B89A3BF-322E-4B00-A286-745266244C5A}"/>
                </a:ext>
              </a:extLst>
            </p:cNvPr>
            <p:cNvSpPr/>
            <p:nvPr/>
          </p:nvSpPr>
          <p:spPr>
            <a:xfrm>
              <a:off x="5671155" y="6333114"/>
              <a:ext cx="3958868" cy="7586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E45AF"/>
                  </a:solidFill>
                  <a:effectLst/>
                  <a:uLnTx/>
                  <a:uFillTx/>
                  <a:latin typeface="Arial" panose="020B0604020202020204"/>
                  <a:ea typeface="+mn-ea"/>
                  <a:cs typeface="+mn-cs"/>
                </a:rPr>
                <a:t>Solutions: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Automotive, low power, multi-die, DTCO, memory, SLM, optics, photonic IC</a:t>
              </a:r>
            </a:p>
          </p:txBody>
        </p:sp>
      </p:grpSp>
      <p:grpSp>
        <p:nvGrpSpPr>
          <p:cNvPr id="76" name="Group 75">
            <a:extLst>
              <a:ext uri="{FF2B5EF4-FFF2-40B4-BE49-F238E27FC236}">
                <a16:creationId xmlns:a16="http://schemas.microsoft.com/office/drawing/2014/main" id="{5FF68128-08EE-4671-9D15-7A79BC0E60E5}"/>
              </a:ext>
            </a:extLst>
          </p:cNvPr>
          <p:cNvGrpSpPr/>
          <p:nvPr/>
        </p:nvGrpSpPr>
        <p:grpSpPr>
          <a:xfrm>
            <a:off x="6952550" y="3297618"/>
            <a:ext cx="4790331" cy="843230"/>
            <a:chOff x="5101247" y="6333114"/>
            <a:chExt cx="4790331" cy="758694"/>
          </a:xfrm>
        </p:grpSpPr>
        <p:sp>
          <p:nvSpPr>
            <p:cNvPr id="77" name="Parallelogram 76">
              <a:extLst>
                <a:ext uri="{FF2B5EF4-FFF2-40B4-BE49-F238E27FC236}">
                  <a16:creationId xmlns:a16="http://schemas.microsoft.com/office/drawing/2014/main" id="{35E76533-30F9-4B42-BC7E-0619EB54832C}"/>
                </a:ext>
              </a:extLst>
            </p:cNvPr>
            <p:cNvSpPr/>
            <p:nvPr/>
          </p:nvSpPr>
          <p:spPr>
            <a:xfrm>
              <a:off x="9544106" y="6346773"/>
              <a:ext cx="347472" cy="735462"/>
            </a:xfrm>
            <a:prstGeom prst="parallelogram">
              <a:avLst>
                <a:gd name="adj" fmla="val 85624"/>
              </a:avLst>
            </a:prstGeom>
            <a:gradFill flip="none" rotWithShape="1">
              <a:gsLst>
                <a:gs pos="40000">
                  <a:srgbClr val="E37820"/>
                </a:gs>
                <a:gs pos="93000">
                  <a:schemeClr val="accent2"/>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0" tIns="0" rIns="0" bIns="0" rtlCol="0" anchor="ctr"/>
            <a:lstStyle/>
            <a:p>
              <a:pPr marL="173038" marR="0" lvl="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endParaRPr>
            </a:p>
          </p:txBody>
        </p:sp>
        <p:sp>
          <p:nvSpPr>
            <p:cNvPr id="79" name="Parallelogram 78">
              <a:extLst>
                <a:ext uri="{FF2B5EF4-FFF2-40B4-BE49-F238E27FC236}">
                  <a16:creationId xmlns:a16="http://schemas.microsoft.com/office/drawing/2014/main" id="{468BF987-FC1E-4E23-928B-6FAF9A058102}"/>
                </a:ext>
              </a:extLst>
            </p:cNvPr>
            <p:cNvSpPr/>
            <p:nvPr/>
          </p:nvSpPr>
          <p:spPr>
            <a:xfrm>
              <a:off x="5101247" y="6346773"/>
              <a:ext cx="4763307" cy="735465"/>
            </a:xfrm>
            <a:prstGeom prst="parallelogram">
              <a:avLst>
                <a:gd name="adj" fmla="val 36263"/>
              </a:avLst>
            </a:prstGeom>
            <a:gradFill>
              <a:gsLst>
                <a:gs pos="100000">
                  <a:srgbClr val="EFF0F2"/>
                </a:gs>
                <a:gs pos="15000">
                  <a:srgbClr val="E1E5EB"/>
                </a:gs>
                <a:gs pos="0">
                  <a:srgbClr val="646E81">
                    <a:lumMod val="40000"/>
                    <a:lumOff val="60000"/>
                  </a:srgbClr>
                </a:gs>
              </a:gsLst>
              <a:lin ang="16800000" scaled="0"/>
            </a:gradFill>
            <a:ln w="1270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0" name="Rectangle 79">
              <a:extLst>
                <a:ext uri="{FF2B5EF4-FFF2-40B4-BE49-F238E27FC236}">
                  <a16:creationId xmlns:a16="http://schemas.microsoft.com/office/drawing/2014/main" id="{ED4111A3-BAB7-4A61-8661-FC6B01781D96}"/>
                </a:ext>
              </a:extLst>
            </p:cNvPr>
            <p:cNvSpPr/>
            <p:nvPr/>
          </p:nvSpPr>
          <p:spPr>
            <a:xfrm>
              <a:off x="5671155" y="6333114"/>
              <a:ext cx="4010524" cy="7586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37820"/>
                  </a:solidFill>
                  <a:effectLst/>
                  <a:uLnTx/>
                  <a:uFillTx/>
                  <a:latin typeface="Arial" panose="020B0604020202020204"/>
                  <a:ea typeface="+mn-ea"/>
                  <a:cs typeface="+mn-cs"/>
                </a:rPr>
                <a:t>Silicon: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Reference tools for process optimization, CAD, lithography &amp; yield optimization</a:t>
              </a:r>
            </a:p>
          </p:txBody>
        </p:sp>
      </p:grpSp>
      <p:grpSp>
        <p:nvGrpSpPr>
          <p:cNvPr id="82" name="Group 81">
            <a:extLst>
              <a:ext uri="{FF2B5EF4-FFF2-40B4-BE49-F238E27FC236}">
                <a16:creationId xmlns:a16="http://schemas.microsoft.com/office/drawing/2014/main" id="{B8AFFEF0-0E57-4B2D-A9BA-345D73D52ABD}"/>
              </a:ext>
            </a:extLst>
          </p:cNvPr>
          <p:cNvGrpSpPr/>
          <p:nvPr/>
        </p:nvGrpSpPr>
        <p:grpSpPr>
          <a:xfrm>
            <a:off x="6952550" y="2321126"/>
            <a:ext cx="4783981" cy="841248"/>
            <a:chOff x="5101247" y="6333114"/>
            <a:chExt cx="4783981" cy="756911"/>
          </a:xfrm>
        </p:grpSpPr>
        <p:sp>
          <p:nvSpPr>
            <p:cNvPr id="83" name="Parallelogram 82">
              <a:extLst>
                <a:ext uri="{FF2B5EF4-FFF2-40B4-BE49-F238E27FC236}">
                  <a16:creationId xmlns:a16="http://schemas.microsoft.com/office/drawing/2014/main" id="{0A3E2286-0E76-4611-85D2-ACBB3B3A5366}"/>
                </a:ext>
              </a:extLst>
            </p:cNvPr>
            <p:cNvSpPr/>
            <p:nvPr/>
          </p:nvSpPr>
          <p:spPr>
            <a:xfrm>
              <a:off x="9537756" y="6346015"/>
              <a:ext cx="347472" cy="735462"/>
            </a:xfrm>
            <a:prstGeom prst="parallelogram">
              <a:avLst>
                <a:gd name="adj" fmla="val 84094"/>
              </a:avLst>
            </a:prstGeom>
            <a:gradFill flip="none" rotWithShape="1">
              <a:gsLst>
                <a:gs pos="100000">
                  <a:srgbClr val="AEFAEE"/>
                </a:gs>
                <a:gs pos="40000">
                  <a:srgbClr val="00AAB8"/>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0" tIns="0" rIns="0" bIns="0" rtlCol="0" anchor="ctr"/>
            <a:lstStyle/>
            <a:p>
              <a:pPr marL="173038" marR="0" lvl="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endParaRPr>
            </a:p>
          </p:txBody>
        </p:sp>
        <p:sp>
          <p:nvSpPr>
            <p:cNvPr id="84" name="Parallelogram 83">
              <a:extLst>
                <a:ext uri="{FF2B5EF4-FFF2-40B4-BE49-F238E27FC236}">
                  <a16:creationId xmlns:a16="http://schemas.microsoft.com/office/drawing/2014/main" id="{FB162AF1-C2BD-4A9D-8613-1B1D29074632}"/>
                </a:ext>
              </a:extLst>
            </p:cNvPr>
            <p:cNvSpPr/>
            <p:nvPr/>
          </p:nvSpPr>
          <p:spPr>
            <a:xfrm>
              <a:off x="5101247" y="6346773"/>
              <a:ext cx="4763307" cy="735465"/>
            </a:xfrm>
            <a:prstGeom prst="parallelogram">
              <a:avLst>
                <a:gd name="adj" fmla="val 36263"/>
              </a:avLst>
            </a:prstGeom>
            <a:gradFill>
              <a:gsLst>
                <a:gs pos="100000">
                  <a:srgbClr val="EFF0F2"/>
                </a:gs>
                <a:gs pos="15000">
                  <a:srgbClr val="E1E5EB"/>
                </a:gs>
                <a:gs pos="0">
                  <a:srgbClr val="646E81">
                    <a:lumMod val="40000"/>
                    <a:lumOff val="60000"/>
                  </a:srgbClr>
                </a:gs>
              </a:gsLst>
              <a:lin ang="16800000" scaled="0"/>
            </a:gradFill>
            <a:ln w="1270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6" name="Rectangle 85">
              <a:extLst>
                <a:ext uri="{FF2B5EF4-FFF2-40B4-BE49-F238E27FC236}">
                  <a16:creationId xmlns:a16="http://schemas.microsoft.com/office/drawing/2014/main" id="{C847A273-E853-484E-93FA-89DCBC000A9D}"/>
                </a:ext>
              </a:extLst>
            </p:cNvPr>
            <p:cNvSpPr/>
            <p:nvPr/>
          </p:nvSpPr>
          <p:spPr>
            <a:xfrm>
              <a:off x="5638360" y="6333114"/>
              <a:ext cx="4212868" cy="7569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AAB8"/>
                  </a:solidFill>
                  <a:effectLst/>
                  <a:uLnTx/>
                  <a:uFillTx/>
                  <a:latin typeface="Arial" panose="020B0604020202020204"/>
                  <a:ea typeface="+mn-ea"/>
                  <a:cs typeface="+mn-cs"/>
                </a:rPr>
                <a:t>IP: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Arial" panose="020B0604020202020204"/>
                  <a:ea typeface="+mn-ea"/>
                  <a:cs typeface="+mn-cs"/>
                </a:rPr>
                <a:t>Broadest portfolio, silicon-proven </a:t>
              </a:r>
              <a:br>
                <a:rPr kumimoji="0" lang="en-US" sz="1600" b="0" i="0" u="none" strike="noStrike" kern="0" cap="none" spc="0" normalizeH="0" baseline="0" noProof="0">
                  <a:ln>
                    <a:noFill/>
                  </a:ln>
                  <a:solidFill>
                    <a:srgbClr val="000000"/>
                  </a:solidFill>
                  <a:effectLst/>
                  <a:uLnTx/>
                  <a:uFillTx/>
                  <a:latin typeface="Arial" panose="020B0604020202020204"/>
                  <a:ea typeface="+mn-ea"/>
                  <a:cs typeface="+mn-cs"/>
                </a:rPr>
              </a:br>
              <a:r>
                <a:rPr kumimoji="0" lang="en-US" sz="1600" b="0" i="0" u="none" strike="noStrike" kern="0" cap="none" spc="0" normalizeH="0" baseline="0" noProof="0">
                  <a:ln>
                    <a:noFill/>
                  </a:ln>
                  <a:solidFill>
                    <a:srgbClr val="000000"/>
                  </a:solidFill>
                  <a:effectLst/>
                  <a:uLnTx/>
                  <a:uFillTx/>
                  <a:latin typeface="Arial" panose="020B0604020202020204"/>
                  <a:ea typeface="+mn-ea"/>
                  <a:cs typeface="+mn-cs"/>
                </a:rPr>
                <a:t>#1 in interface, foundation &amp; physical IP</a:t>
              </a:r>
            </a:p>
          </p:txBody>
        </p:sp>
      </p:grpSp>
      <p:pic>
        <p:nvPicPr>
          <p:cNvPr id="87" name="Picture 86">
            <a:extLst>
              <a:ext uri="{FF2B5EF4-FFF2-40B4-BE49-F238E27FC236}">
                <a16:creationId xmlns:a16="http://schemas.microsoft.com/office/drawing/2014/main" id="{2FCFDFEA-0B6A-451A-8C6A-9C038C595F97}"/>
              </a:ext>
            </a:extLst>
          </p:cNvPr>
          <p:cNvPicPr>
            <a:picLocks noChangeAspect="1"/>
          </p:cNvPicPr>
          <p:nvPr/>
        </p:nvPicPr>
        <p:blipFill rotWithShape="1">
          <a:blip r:embed="rId4"/>
          <a:srcRect l="289" t="1555" r="1147" b="5075"/>
          <a:stretch/>
        </p:blipFill>
        <p:spPr>
          <a:xfrm>
            <a:off x="4703476" y="2335464"/>
            <a:ext cx="2785049" cy="2772048"/>
          </a:xfrm>
          <a:prstGeom prst="rect">
            <a:avLst/>
          </a:prstGeom>
        </p:spPr>
      </p:pic>
      <p:sp>
        <p:nvSpPr>
          <p:cNvPr id="81" name="Rectangle 80">
            <a:extLst>
              <a:ext uri="{FF2B5EF4-FFF2-40B4-BE49-F238E27FC236}">
                <a16:creationId xmlns:a16="http://schemas.microsoft.com/office/drawing/2014/main" id="{5D7A5B4C-7522-9C46-B93B-A47B83A885CA}"/>
              </a:ext>
            </a:extLst>
          </p:cNvPr>
          <p:cNvSpPr/>
          <p:nvPr/>
        </p:nvSpPr>
        <p:spPr>
          <a:xfrm>
            <a:off x="2549635" y="1478220"/>
            <a:ext cx="7092731" cy="351542"/>
          </a:xfrm>
          <a:prstGeom prst="rect">
            <a:avLst/>
          </a:prstGeom>
          <a:noFill/>
        </p:spPr>
        <p:txBody>
          <a:bodyPr wrap="square" bIns="384048">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200" normalizeH="0" baseline="0" noProof="0">
                <a:ln>
                  <a:noFill/>
                </a:ln>
                <a:solidFill>
                  <a:srgbClr val="7E45AF"/>
                </a:solidFill>
                <a:effectLst/>
                <a:uLnTx/>
                <a:uFillTx/>
                <a:latin typeface="Arial" panose="020B0604020202020204"/>
                <a:ea typeface="+mn-ea"/>
                <a:cs typeface="+mn-cs"/>
              </a:rPr>
              <a:t>Comprehensive World-Class Technology</a:t>
            </a:r>
          </a:p>
        </p:txBody>
      </p:sp>
      <p:grpSp>
        <p:nvGrpSpPr>
          <p:cNvPr id="8" name="Group 7">
            <a:extLst>
              <a:ext uri="{FF2B5EF4-FFF2-40B4-BE49-F238E27FC236}">
                <a16:creationId xmlns:a16="http://schemas.microsoft.com/office/drawing/2014/main" id="{BEBF289E-A7D3-0A73-55D9-A8E54FB58F29}"/>
              </a:ext>
            </a:extLst>
          </p:cNvPr>
          <p:cNvGrpSpPr/>
          <p:nvPr/>
        </p:nvGrpSpPr>
        <p:grpSpPr>
          <a:xfrm>
            <a:off x="480530" y="5613214"/>
            <a:ext cx="10724618" cy="517590"/>
            <a:chOff x="480530" y="5731509"/>
            <a:chExt cx="10724618" cy="517590"/>
          </a:xfrm>
        </p:grpSpPr>
        <p:grpSp>
          <p:nvGrpSpPr>
            <p:cNvPr id="6" name="Group 5">
              <a:extLst>
                <a:ext uri="{FF2B5EF4-FFF2-40B4-BE49-F238E27FC236}">
                  <a16:creationId xmlns:a16="http://schemas.microsoft.com/office/drawing/2014/main" id="{69BE9EB2-D953-2E56-AEEC-B4C7C106FF01}"/>
                </a:ext>
              </a:extLst>
            </p:cNvPr>
            <p:cNvGrpSpPr/>
            <p:nvPr/>
          </p:nvGrpSpPr>
          <p:grpSpPr>
            <a:xfrm>
              <a:off x="480530" y="5731509"/>
              <a:ext cx="2440474" cy="511546"/>
              <a:chOff x="480530" y="5731509"/>
              <a:chExt cx="2440474" cy="511546"/>
            </a:xfrm>
          </p:grpSpPr>
          <p:sp>
            <p:nvSpPr>
              <p:cNvPr id="252" name="TextBox 251">
                <a:extLst>
                  <a:ext uri="{FF2B5EF4-FFF2-40B4-BE49-F238E27FC236}">
                    <a16:creationId xmlns:a16="http://schemas.microsoft.com/office/drawing/2014/main" id="{E810C8E0-5B38-0647-8838-D5595B07563E}"/>
                  </a:ext>
                </a:extLst>
              </p:cNvPr>
              <p:cNvSpPr txBox="1"/>
              <p:nvPr/>
            </p:nvSpPr>
            <p:spPr>
              <a:xfrm>
                <a:off x="480530" y="5759879"/>
                <a:ext cx="1638490" cy="482942"/>
              </a:xfrm>
              <a:prstGeom prst="rect">
                <a:avLst/>
              </a:prstGeom>
              <a:noFill/>
            </p:spPr>
            <p:txBody>
              <a:bodyPr wrap="square" lIns="0" tIns="0" rIns="0" bIns="0" rtlCol="0" anchor="ctr">
                <a:noAutofit/>
              </a:bodyPr>
              <a:lstStyle>
                <a:defPPr>
                  <a:defRPr lang="en-US"/>
                </a:defPPr>
                <a:lvl1pPr algn="ctr">
                  <a:defRPr sz="1400" b="1">
                    <a:solidFill>
                      <a:schemeClr val="accent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E45AF"/>
                    </a:solidFill>
                    <a:effectLst/>
                    <a:uLnTx/>
                    <a:uFillTx/>
                    <a:latin typeface="Arial" panose="020B0604020202020204"/>
                    <a:ea typeface="+mn-ea"/>
                    <a:cs typeface="+mn-cs"/>
                  </a:rPr>
                  <a:t>PROCESS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E45AF"/>
                    </a:solidFill>
                    <a:effectLst/>
                    <a:uLnTx/>
                    <a:uFillTx/>
                    <a:latin typeface="Arial" panose="020B0604020202020204"/>
                    <a:ea typeface="+mn-ea"/>
                    <a:cs typeface="+mn-cs"/>
                  </a:rPr>
                  <a:t>FUNDAMENTALS</a:t>
                </a:r>
              </a:p>
            </p:txBody>
          </p:sp>
          <p:grpSp>
            <p:nvGrpSpPr>
              <p:cNvPr id="263" name="Graphic 3">
                <a:extLst>
                  <a:ext uri="{FF2B5EF4-FFF2-40B4-BE49-F238E27FC236}">
                    <a16:creationId xmlns:a16="http://schemas.microsoft.com/office/drawing/2014/main" id="{FC6A5B4D-B0A4-4544-909E-99724E94B2CC}"/>
                  </a:ext>
                </a:extLst>
              </p:cNvPr>
              <p:cNvGrpSpPr/>
              <p:nvPr/>
            </p:nvGrpSpPr>
            <p:grpSpPr>
              <a:xfrm>
                <a:off x="2409456" y="5731509"/>
                <a:ext cx="511548" cy="511546"/>
                <a:chOff x="473978" y="1206427"/>
                <a:chExt cx="1306830" cy="1306830"/>
              </a:xfrm>
              <a:solidFill>
                <a:schemeClr val="accent1"/>
              </a:solidFill>
            </p:grpSpPr>
            <p:grpSp>
              <p:nvGrpSpPr>
                <p:cNvPr id="264" name="Graphic 3">
                  <a:extLst>
                    <a:ext uri="{FF2B5EF4-FFF2-40B4-BE49-F238E27FC236}">
                      <a16:creationId xmlns:a16="http://schemas.microsoft.com/office/drawing/2014/main" id="{2A8B417E-EB36-C342-BB75-C35DAE59A0D9}"/>
                    </a:ext>
                  </a:extLst>
                </p:cNvPr>
                <p:cNvGrpSpPr/>
                <p:nvPr/>
              </p:nvGrpSpPr>
              <p:grpSpPr>
                <a:xfrm>
                  <a:off x="473978" y="1206427"/>
                  <a:ext cx="1306830" cy="1306830"/>
                  <a:chOff x="473978" y="1206427"/>
                  <a:chExt cx="1306830" cy="1306830"/>
                </a:xfrm>
                <a:grpFill/>
              </p:grpSpPr>
              <p:sp>
                <p:nvSpPr>
                  <p:cNvPr id="270" name="Freeform 269">
                    <a:extLst>
                      <a:ext uri="{FF2B5EF4-FFF2-40B4-BE49-F238E27FC236}">
                        <a16:creationId xmlns:a16="http://schemas.microsoft.com/office/drawing/2014/main" id="{D38DF982-AF20-E441-B0F0-D4CF1140F40D}"/>
                      </a:ext>
                    </a:extLst>
                  </p:cNvPr>
                  <p:cNvSpPr/>
                  <p:nvPr/>
                </p:nvSpPr>
                <p:spPr>
                  <a:xfrm>
                    <a:off x="899745" y="1206427"/>
                    <a:ext cx="455294" cy="1306830"/>
                  </a:xfrm>
                  <a:custGeom>
                    <a:avLst/>
                    <a:gdLst>
                      <a:gd name="connsiteX0" fmla="*/ 227648 w 455294"/>
                      <a:gd name="connsiteY0" fmla="*/ 35243 h 1306830"/>
                      <a:gd name="connsiteX1" fmla="*/ 420053 w 455294"/>
                      <a:gd name="connsiteY1" fmla="*/ 653415 h 1306830"/>
                      <a:gd name="connsiteX2" fmla="*/ 227648 w 455294"/>
                      <a:gd name="connsiteY2" fmla="*/ 1271588 h 1306830"/>
                      <a:gd name="connsiteX3" fmla="*/ 35243 w 455294"/>
                      <a:gd name="connsiteY3" fmla="*/ 653415 h 1306830"/>
                      <a:gd name="connsiteX4" fmla="*/ 227648 w 455294"/>
                      <a:gd name="connsiteY4" fmla="*/ 35243 h 1306830"/>
                      <a:gd name="connsiteX5" fmla="*/ 227648 w 455294"/>
                      <a:gd name="connsiteY5" fmla="*/ 0 h 1306830"/>
                      <a:gd name="connsiteX6" fmla="*/ 0 w 455294"/>
                      <a:gd name="connsiteY6" fmla="*/ 653415 h 1306830"/>
                      <a:gd name="connsiteX7" fmla="*/ 227648 w 455294"/>
                      <a:gd name="connsiteY7" fmla="*/ 1306830 h 1306830"/>
                      <a:gd name="connsiteX8" fmla="*/ 455295 w 455294"/>
                      <a:gd name="connsiteY8" fmla="*/ 653415 h 1306830"/>
                      <a:gd name="connsiteX9" fmla="*/ 227648 w 455294"/>
                      <a:gd name="connsiteY9" fmla="*/ 0 h 1306830"/>
                      <a:gd name="connsiteX10" fmla="*/ 227648 w 455294"/>
                      <a:gd name="connsiteY10" fmla="*/ 0 h 130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294" h="1306830">
                        <a:moveTo>
                          <a:pt x="227648" y="35243"/>
                        </a:moveTo>
                        <a:cubicBezTo>
                          <a:pt x="318135" y="35243"/>
                          <a:pt x="420053" y="300038"/>
                          <a:pt x="420053" y="653415"/>
                        </a:cubicBezTo>
                        <a:cubicBezTo>
                          <a:pt x="420053" y="1007745"/>
                          <a:pt x="318135" y="1271588"/>
                          <a:pt x="227648" y="1271588"/>
                        </a:cubicBezTo>
                        <a:cubicBezTo>
                          <a:pt x="137160" y="1271588"/>
                          <a:pt x="35243" y="1006793"/>
                          <a:pt x="35243" y="653415"/>
                        </a:cubicBezTo>
                        <a:cubicBezTo>
                          <a:pt x="34290" y="300038"/>
                          <a:pt x="136208" y="35243"/>
                          <a:pt x="227648" y="35243"/>
                        </a:cubicBezTo>
                        <a:moveTo>
                          <a:pt x="227648" y="0"/>
                        </a:moveTo>
                        <a:cubicBezTo>
                          <a:pt x="101918" y="0"/>
                          <a:pt x="0" y="292418"/>
                          <a:pt x="0" y="653415"/>
                        </a:cubicBezTo>
                        <a:cubicBezTo>
                          <a:pt x="0" y="1014413"/>
                          <a:pt x="101918" y="1306830"/>
                          <a:pt x="227648" y="1306830"/>
                        </a:cubicBezTo>
                        <a:cubicBezTo>
                          <a:pt x="353378" y="1306830"/>
                          <a:pt x="455295" y="1014413"/>
                          <a:pt x="455295" y="653415"/>
                        </a:cubicBezTo>
                        <a:cubicBezTo>
                          <a:pt x="455295" y="292418"/>
                          <a:pt x="353378" y="0"/>
                          <a:pt x="227648" y="0"/>
                        </a:cubicBezTo>
                        <a:lnTo>
                          <a:pt x="227648" y="0"/>
                        </a:lnTo>
                        <a:close/>
                      </a:path>
                    </a:pathLst>
                  </a:custGeom>
                  <a:grpFill/>
                  <a:ln w="3175"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270">
                    <a:extLst>
                      <a:ext uri="{FF2B5EF4-FFF2-40B4-BE49-F238E27FC236}">
                        <a16:creationId xmlns:a16="http://schemas.microsoft.com/office/drawing/2014/main" id="{BB501D94-1D83-394E-BC58-B5E069407B91}"/>
                      </a:ext>
                    </a:extLst>
                  </p:cNvPr>
                  <p:cNvSpPr/>
                  <p:nvPr/>
                </p:nvSpPr>
                <p:spPr>
                  <a:xfrm>
                    <a:off x="473978" y="1632194"/>
                    <a:ext cx="1306830" cy="455295"/>
                  </a:xfrm>
                  <a:custGeom>
                    <a:avLst/>
                    <a:gdLst>
                      <a:gd name="connsiteX0" fmla="*/ 653415 w 1306830"/>
                      <a:gd name="connsiteY0" fmla="*/ 35243 h 455295"/>
                      <a:gd name="connsiteX1" fmla="*/ 1271587 w 1306830"/>
                      <a:gd name="connsiteY1" fmla="*/ 227648 h 455295"/>
                      <a:gd name="connsiteX2" fmla="*/ 653415 w 1306830"/>
                      <a:gd name="connsiteY2" fmla="*/ 420053 h 455295"/>
                      <a:gd name="connsiteX3" fmla="*/ 34290 w 1306830"/>
                      <a:gd name="connsiteY3" fmla="*/ 227648 h 455295"/>
                      <a:gd name="connsiteX4" fmla="*/ 653415 w 1306830"/>
                      <a:gd name="connsiteY4" fmla="*/ 35243 h 455295"/>
                      <a:gd name="connsiteX5" fmla="*/ 653415 w 1306830"/>
                      <a:gd name="connsiteY5" fmla="*/ 0 h 455295"/>
                      <a:gd name="connsiteX6" fmla="*/ 0 w 1306830"/>
                      <a:gd name="connsiteY6" fmla="*/ 227648 h 455295"/>
                      <a:gd name="connsiteX7" fmla="*/ 653415 w 1306830"/>
                      <a:gd name="connsiteY7" fmla="*/ 455295 h 455295"/>
                      <a:gd name="connsiteX8" fmla="*/ 1306830 w 1306830"/>
                      <a:gd name="connsiteY8" fmla="*/ 227648 h 455295"/>
                      <a:gd name="connsiteX9" fmla="*/ 653415 w 1306830"/>
                      <a:gd name="connsiteY9" fmla="*/ 0 h 455295"/>
                      <a:gd name="connsiteX10" fmla="*/ 653415 w 1306830"/>
                      <a:gd name="connsiteY10" fmla="*/ 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830" h="455295">
                        <a:moveTo>
                          <a:pt x="653415" y="35243"/>
                        </a:moveTo>
                        <a:cubicBezTo>
                          <a:pt x="1007745" y="35243"/>
                          <a:pt x="1271587" y="137160"/>
                          <a:pt x="1271587" y="227648"/>
                        </a:cubicBezTo>
                        <a:cubicBezTo>
                          <a:pt x="1271587" y="318135"/>
                          <a:pt x="1006793" y="420053"/>
                          <a:pt x="653415" y="420053"/>
                        </a:cubicBezTo>
                        <a:cubicBezTo>
                          <a:pt x="300038" y="420053"/>
                          <a:pt x="34290" y="319088"/>
                          <a:pt x="34290" y="227648"/>
                        </a:cubicBezTo>
                        <a:cubicBezTo>
                          <a:pt x="34290" y="137160"/>
                          <a:pt x="299085" y="35243"/>
                          <a:pt x="653415" y="35243"/>
                        </a:cubicBezTo>
                        <a:moveTo>
                          <a:pt x="653415" y="0"/>
                        </a:moveTo>
                        <a:cubicBezTo>
                          <a:pt x="292417" y="0"/>
                          <a:pt x="0" y="101918"/>
                          <a:pt x="0" y="227648"/>
                        </a:cubicBezTo>
                        <a:cubicBezTo>
                          <a:pt x="0" y="353378"/>
                          <a:pt x="292417" y="455295"/>
                          <a:pt x="653415" y="455295"/>
                        </a:cubicBezTo>
                        <a:cubicBezTo>
                          <a:pt x="1014412" y="455295"/>
                          <a:pt x="1306830" y="353378"/>
                          <a:pt x="1306830" y="227648"/>
                        </a:cubicBezTo>
                        <a:cubicBezTo>
                          <a:pt x="1306830" y="101918"/>
                          <a:pt x="1014412" y="0"/>
                          <a:pt x="653415" y="0"/>
                        </a:cubicBezTo>
                        <a:lnTo>
                          <a:pt x="653415" y="0"/>
                        </a:lnTo>
                        <a:close/>
                      </a:path>
                    </a:pathLst>
                  </a:custGeom>
                  <a:grpFill/>
                  <a:ln w="635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72" name="Graphic 3">
                    <a:extLst>
                      <a:ext uri="{FF2B5EF4-FFF2-40B4-BE49-F238E27FC236}">
                        <a16:creationId xmlns:a16="http://schemas.microsoft.com/office/drawing/2014/main" id="{685F5BDE-F0C6-CE45-9F8D-E8DA94BD6874}"/>
                      </a:ext>
                    </a:extLst>
                  </p:cNvPr>
                  <p:cNvGrpSpPr/>
                  <p:nvPr/>
                </p:nvGrpSpPr>
                <p:grpSpPr>
                  <a:xfrm>
                    <a:off x="613043" y="1343587"/>
                    <a:ext cx="1016317" cy="1047750"/>
                    <a:chOff x="613043" y="1343587"/>
                    <a:chExt cx="1016317" cy="1047750"/>
                  </a:xfrm>
                  <a:grpFill/>
                </p:grpSpPr>
                <p:sp>
                  <p:nvSpPr>
                    <p:cNvPr id="273" name="Freeform 272">
                      <a:extLst>
                        <a:ext uri="{FF2B5EF4-FFF2-40B4-BE49-F238E27FC236}">
                          <a16:creationId xmlns:a16="http://schemas.microsoft.com/office/drawing/2014/main" id="{F8CA0399-1B1E-8748-BE0D-6338524653BE}"/>
                        </a:ext>
                      </a:extLst>
                    </p:cNvPr>
                    <p:cNvSpPr/>
                    <p:nvPr/>
                  </p:nvSpPr>
                  <p:spPr>
                    <a:xfrm>
                      <a:off x="1097865" y="1538849"/>
                      <a:ext cx="351472" cy="353377"/>
                    </a:xfrm>
                    <a:custGeom>
                      <a:avLst/>
                      <a:gdLst>
                        <a:gd name="connsiteX0" fmla="*/ 178117 w 351472"/>
                        <a:gd name="connsiteY0" fmla="*/ 172403 h 353377"/>
                        <a:gd name="connsiteX1" fmla="*/ 337185 w 351472"/>
                        <a:gd name="connsiteY1" fmla="*/ 353378 h 353377"/>
                        <a:gd name="connsiteX2" fmla="*/ 351473 w 351472"/>
                        <a:gd name="connsiteY2" fmla="*/ 342900 h 353377"/>
                        <a:gd name="connsiteX3" fmla="*/ 191452 w 351472"/>
                        <a:gd name="connsiteY3" fmla="*/ 159068 h 353377"/>
                        <a:gd name="connsiteX4" fmla="*/ 9525 w 351472"/>
                        <a:gd name="connsiteY4" fmla="*/ 0 h 353377"/>
                        <a:gd name="connsiteX5" fmla="*/ 0 w 351472"/>
                        <a:gd name="connsiteY5" fmla="*/ 14288 h 353377"/>
                        <a:gd name="connsiteX6" fmla="*/ 178117 w 351472"/>
                        <a:gd name="connsiteY6" fmla="*/ 172403 h 35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472" h="353377">
                          <a:moveTo>
                            <a:pt x="178117" y="172403"/>
                          </a:moveTo>
                          <a:cubicBezTo>
                            <a:pt x="240030" y="234315"/>
                            <a:pt x="292418" y="295275"/>
                            <a:pt x="337185" y="353378"/>
                          </a:cubicBezTo>
                          <a:cubicBezTo>
                            <a:pt x="340995" y="349568"/>
                            <a:pt x="345757" y="345758"/>
                            <a:pt x="351473" y="342900"/>
                          </a:cubicBezTo>
                          <a:cubicBezTo>
                            <a:pt x="305753" y="281940"/>
                            <a:pt x="251460" y="220028"/>
                            <a:pt x="191452" y="159068"/>
                          </a:cubicBezTo>
                          <a:cubicBezTo>
                            <a:pt x="131445" y="99060"/>
                            <a:pt x="69532" y="44768"/>
                            <a:pt x="9525" y="0"/>
                          </a:cubicBezTo>
                          <a:cubicBezTo>
                            <a:pt x="6667" y="4763"/>
                            <a:pt x="3810" y="9525"/>
                            <a:pt x="0" y="14288"/>
                          </a:cubicBezTo>
                          <a:cubicBezTo>
                            <a:pt x="58102" y="60960"/>
                            <a:pt x="119063" y="113348"/>
                            <a:pt x="178117" y="172403"/>
                          </a:cubicBezTo>
                          <a:close/>
                        </a:path>
                      </a:pathLst>
                    </a:custGeom>
                    <a:grp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273">
                      <a:extLst>
                        <a:ext uri="{FF2B5EF4-FFF2-40B4-BE49-F238E27FC236}">
                          <a16:creationId xmlns:a16="http://schemas.microsoft.com/office/drawing/2014/main" id="{4B127F01-B9CE-D34B-955C-FD9A99188651}"/>
                        </a:ext>
                      </a:extLst>
                    </p:cNvPr>
                    <p:cNvSpPr/>
                    <p:nvPr/>
                  </p:nvSpPr>
                  <p:spPr>
                    <a:xfrm>
                      <a:off x="637082" y="1452172"/>
                      <a:ext cx="873215" cy="897255"/>
                    </a:xfrm>
                    <a:custGeom>
                      <a:avLst/>
                      <a:gdLst>
                        <a:gd name="connsiteX0" fmla="*/ 871311 w 873215"/>
                        <a:gd name="connsiteY0" fmla="*/ 880110 h 897255"/>
                        <a:gd name="connsiteX1" fmla="*/ 340768 w 873215"/>
                        <a:gd name="connsiteY1" fmla="*/ 556260 h 897255"/>
                        <a:gd name="connsiteX2" fmla="*/ 64543 w 873215"/>
                        <a:gd name="connsiteY2" fmla="*/ 186690 h 897255"/>
                        <a:gd name="connsiteX3" fmla="*/ 17871 w 873215"/>
                        <a:gd name="connsiteY3" fmla="*/ 7620 h 897255"/>
                        <a:gd name="connsiteX4" fmla="*/ 1678 w 873215"/>
                        <a:gd name="connsiteY4" fmla="*/ 0 h 897255"/>
                        <a:gd name="connsiteX5" fmla="*/ 328386 w 873215"/>
                        <a:gd name="connsiteY5" fmla="*/ 568643 h 897255"/>
                        <a:gd name="connsiteX6" fmla="*/ 873216 w 873215"/>
                        <a:gd name="connsiteY6" fmla="*/ 897255 h 897255"/>
                        <a:gd name="connsiteX7" fmla="*/ 873216 w 873215"/>
                        <a:gd name="connsiteY7" fmla="*/ 897255 h 897255"/>
                        <a:gd name="connsiteX8" fmla="*/ 871311 w 873215"/>
                        <a:gd name="connsiteY8" fmla="*/ 880110 h 897255"/>
                        <a:gd name="connsiteX9" fmla="*/ 871311 w 873215"/>
                        <a:gd name="connsiteY9" fmla="*/ 880110 h 89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3215" h="897255">
                          <a:moveTo>
                            <a:pt x="871311" y="880110"/>
                          </a:moveTo>
                          <a:cubicBezTo>
                            <a:pt x="746533" y="878205"/>
                            <a:pt x="533173" y="748665"/>
                            <a:pt x="340768" y="556260"/>
                          </a:cubicBezTo>
                          <a:cubicBezTo>
                            <a:pt x="218848" y="434340"/>
                            <a:pt x="120741" y="302895"/>
                            <a:pt x="64543" y="186690"/>
                          </a:cubicBezTo>
                          <a:cubicBezTo>
                            <a:pt x="29301" y="113347"/>
                            <a:pt x="13108" y="51435"/>
                            <a:pt x="17871" y="7620"/>
                          </a:cubicBezTo>
                          <a:cubicBezTo>
                            <a:pt x="12156" y="5715"/>
                            <a:pt x="6441" y="2857"/>
                            <a:pt x="1678" y="0"/>
                          </a:cubicBezTo>
                          <a:cubicBezTo>
                            <a:pt x="-16419" y="120968"/>
                            <a:pt x="113121" y="353378"/>
                            <a:pt x="328386" y="568643"/>
                          </a:cubicBezTo>
                          <a:cubicBezTo>
                            <a:pt x="530316" y="770573"/>
                            <a:pt x="747486" y="897255"/>
                            <a:pt x="873216" y="897255"/>
                          </a:cubicBezTo>
                          <a:cubicBezTo>
                            <a:pt x="873216" y="897255"/>
                            <a:pt x="873216" y="897255"/>
                            <a:pt x="873216" y="897255"/>
                          </a:cubicBezTo>
                          <a:cubicBezTo>
                            <a:pt x="872263" y="891540"/>
                            <a:pt x="871311" y="885825"/>
                            <a:pt x="871311" y="880110"/>
                          </a:cubicBezTo>
                          <a:cubicBezTo>
                            <a:pt x="871311" y="880110"/>
                            <a:pt x="871311" y="880110"/>
                            <a:pt x="871311" y="880110"/>
                          </a:cubicBezTo>
                          <a:close/>
                        </a:path>
                      </a:pathLst>
                    </a:custGeom>
                    <a:grp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274">
                      <a:extLst>
                        <a:ext uri="{FF2B5EF4-FFF2-40B4-BE49-F238E27FC236}">
                          <a16:creationId xmlns:a16="http://schemas.microsoft.com/office/drawing/2014/main" id="{FAB5F4C1-DF50-1647-A7F8-DB7268A4E4F4}"/>
                        </a:ext>
                      </a:extLst>
                    </p:cNvPr>
                    <p:cNvSpPr/>
                    <p:nvPr/>
                  </p:nvSpPr>
                  <p:spPr>
                    <a:xfrm>
                      <a:off x="743535" y="137025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grp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275">
                      <a:extLst>
                        <a:ext uri="{FF2B5EF4-FFF2-40B4-BE49-F238E27FC236}">
                          <a16:creationId xmlns:a16="http://schemas.microsoft.com/office/drawing/2014/main" id="{0ED9AB73-153F-3941-BFE7-A7821EF38838}"/>
                        </a:ext>
                      </a:extLst>
                    </p:cNvPr>
                    <p:cNvSpPr/>
                    <p:nvPr/>
                  </p:nvSpPr>
                  <p:spPr>
                    <a:xfrm>
                      <a:off x="743535" y="1370257"/>
                      <a:ext cx="264795" cy="116204"/>
                    </a:xfrm>
                    <a:custGeom>
                      <a:avLst/>
                      <a:gdLst>
                        <a:gd name="connsiteX0" fmla="*/ 254318 w 264795"/>
                        <a:gd name="connsiteY0" fmla="*/ 116205 h 116204"/>
                        <a:gd name="connsiteX1" fmla="*/ 264795 w 264795"/>
                        <a:gd name="connsiteY1" fmla="*/ 101917 h 116204"/>
                        <a:gd name="connsiteX2" fmla="*/ 0 w 264795"/>
                        <a:gd name="connsiteY2" fmla="*/ 0 h 116204"/>
                        <a:gd name="connsiteX3" fmla="*/ 0 w 264795"/>
                        <a:gd name="connsiteY3" fmla="*/ 18097 h 116204"/>
                        <a:gd name="connsiteX4" fmla="*/ 254318 w 264795"/>
                        <a:gd name="connsiteY4" fmla="*/ 116205 h 11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 h="116204">
                          <a:moveTo>
                            <a:pt x="254318" y="116205"/>
                          </a:moveTo>
                          <a:cubicBezTo>
                            <a:pt x="257175" y="111442"/>
                            <a:pt x="260033" y="106680"/>
                            <a:pt x="264795" y="101917"/>
                          </a:cubicBezTo>
                          <a:cubicBezTo>
                            <a:pt x="160973" y="37147"/>
                            <a:pt x="67628" y="0"/>
                            <a:pt x="0" y="0"/>
                          </a:cubicBezTo>
                          <a:lnTo>
                            <a:pt x="0" y="18097"/>
                          </a:lnTo>
                          <a:cubicBezTo>
                            <a:pt x="65723" y="18097"/>
                            <a:pt x="156210" y="54292"/>
                            <a:pt x="254318" y="116205"/>
                          </a:cubicBezTo>
                          <a:close/>
                        </a:path>
                      </a:pathLst>
                    </a:custGeom>
                    <a:grp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276">
                      <a:extLst>
                        <a:ext uri="{FF2B5EF4-FFF2-40B4-BE49-F238E27FC236}">
                          <a16:creationId xmlns:a16="http://schemas.microsoft.com/office/drawing/2014/main" id="{8939941F-3B58-D04A-BAC4-63D812C092F2}"/>
                        </a:ext>
                      </a:extLst>
                    </p:cNvPr>
                    <p:cNvSpPr/>
                    <p:nvPr/>
                  </p:nvSpPr>
                  <p:spPr>
                    <a:xfrm>
                      <a:off x="1501725" y="1980809"/>
                      <a:ext cx="114384" cy="307657"/>
                    </a:xfrm>
                    <a:custGeom>
                      <a:avLst/>
                      <a:gdLst>
                        <a:gd name="connsiteX0" fmla="*/ 92392 w 114384"/>
                        <a:gd name="connsiteY0" fmla="*/ 297180 h 307657"/>
                        <a:gd name="connsiteX1" fmla="*/ 107633 w 114384"/>
                        <a:gd name="connsiteY1" fmla="*/ 307658 h 307657"/>
                        <a:gd name="connsiteX2" fmla="*/ 14288 w 114384"/>
                        <a:gd name="connsiteY2" fmla="*/ 0 h 307657"/>
                        <a:gd name="connsiteX3" fmla="*/ 0 w 114384"/>
                        <a:gd name="connsiteY3" fmla="*/ 9525 h 307657"/>
                        <a:gd name="connsiteX4" fmla="*/ 92392 w 114384"/>
                        <a:gd name="connsiteY4" fmla="*/ 297180 h 307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84" h="307657">
                          <a:moveTo>
                            <a:pt x="92392" y="297180"/>
                          </a:moveTo>
                          <a:cubicBezTo>
                            <a:pt x="98108" y="300038"/>
                            <a:pt x="102870" y="302895"/>
                            <a:pt x="107633" y="307658"/>
                          </a:cubicBezTo>
                          <a:cubicBezTo>
                            <a:pt x="130492" y="240983"/>
                            <a:pt x="94297" y="128588"/>
                            <a:pt x="14288" y="0"/>
                          </a:cubicBezTo>
                          <a:cubicBezTo>
                            <a:pt x="9525" y="3810"/>
                            <a:pt x="4763" y="6668"/>
                            <a:pt x="0" y="9525"/>
                          </a:cubicBezTo>
                          <a:cubicBezTo>
                            <a:pt x="78105" y="134303"/>
                            <a:pt x="109538" y="239078"/>
                            <a:pt x="92392" y="297180"/>
                          </a:cubicBezTo>
                          <a:close/>
                        </a:path>
                      </a:pathLst>
                    </a:custGeom>
                    <a:grp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277">
                      <a:extLst>
                        <a:ext uri="{FF2B5EF4-FFF2-40B4-BE49-F238E27FC236}">
                          <a16:creationId xmlns:a16="http://schemas.microsoft.com/office/drawing/2014/main" id="{C3440A0B-17E8-C54C-9EBF-FB7590041752}"/>
                        </a:ext>
                      </a:extLst>
                    </p:cNvPr>
                    <p:cNvSpPr/>
                    <p:nvPr/>
                  </p:nvSpPr>
                  <p:spPr>
                    <a:xfrm>
                      <a:off x="724485" y="1371210"/>
                      <a:ext cx="19050" cy="18097"/>
                    </a:xfrm>
                    <a:custGeom>
                      <a:avLst/>
                      <a:gdLst>
                        <a:gd name="connsiteX0" fmla="*/ 19050 w 19050"/>
                        <a:gd name="connsiteY0" fmla="*/ 17145 h 18097"/>
                        <a:gd name="connsiteX1" fmla="*/ 19050 w 19050"/>
                        <a:gd name="connsiteY1" fmla="*/ 0 h 18097"/>
                        <a:gd name="connsiteX2" fmla="*/ 19050 w 19050"/>
                        <a:gd name="connsiteY2" fmla="*/ 0 h 18097"/>
                        <a:gd name="connsiteX3" fmla="*/ 0 w 19050"/>
                        <a:gd name="connsiteY3" fmla="*/ 952 h 18097"/>
                        <a:gd name="connsiteX4" fmla="*/ 7620 w 19050"/>
                        <a:gd name="connsiteY4" fmla="*/ 18097 h 18097"/>
                        <a:gd name="connsiteX5" fmla="*/ 19050 w 19050"/>
                        <a:gd name="connsiteY5" fmla="*/ 17145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8097">
                          <a:moveTo>
                            <a:pt x="19050" y="17145"/>
                          </a:moveTo>
                          <a:lnTo>
                            <a:pt x="19050" y="0"/>
                          </a:lnTo>
                          <a:cubicBezTo>
                            <a:pt x="19050" y="0"/>
                            <a:pt x="19050" y="0"/>
                            <a:pt x="19050" y="0"/>
                          </a:cubicBezTo>
                          <a:cubicBezTo>
                            <a:pt x="12383" y="0"/>
                            <a:pt x="6668" y="0"/>
                            <a:pt x="0" y="952"/>
                          </a:cubicBezTo>
                          <a:cubicBezTo>
                            <a:pt x="2858" y="5715"/>
                            <a:pt x="5715" y="11430"/>
                            <a:pt x="7620" y="18097"/>
                          </a:cubicBezTo>
                          <a:cubicBezTo>
                            <a:pt x="11430" y="17145"/>
                            <a:pt x="15240" y="17145"/>
                            <a:pt x="19050" y="17145"/>
                          </a:cubicBezTo>
                          <a:close/>
                        </a:path>
                      </a:pathLst>
                    </a:custGeom>
                    <a:grp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Freeform 278">
                      <a:extLst>
                        <a:ext uri="{FF2B5EF4-FFF2-40B4-BE49-F238E27FC236}">
                          <a16:creationId xmlns:a16="http://schemas.microsoft.com/office/drawing/2014/main" id="{CA7EE299-E73C-D549-9156-204FB56CAD6E}"/>
                        </a:ext>
                      </a:extLst>
                    </p:cNvPr>
                    <p:cNvSpPr/>
                    <p:nvPr/>
                  </p:nvSpPr>
                  <p:spPr>
                    <a:xfrm>
                      <a:off x="613043" y="1343587"/>
                      <a:ext cx="120967" cy="118110"/>
                    </a:xfrm>
                    <a:custGeom>
                      <a:avLst/>
                      <a:gdLst>
                        <a:gd name="connsiteX0" fmla="*/ 119063 w 120967"/>
                        <a:gd name="connsiteY0" fmla="*/ 44767 h 118110"/>
                        <a:gd name="connsiteX1" fmla="*/ 111442 w 120967"/>
                        <a:gd name="connsiteY1" fmla="*/ 27623 h 118110"/>
                        <a:gd name="connsiteX2" fmla="*/ 102870 w 120967"/>
                        <a:gd name="connsiteY2" fmla="*/ 17145 h 118110"/>
                        <a:gd name="connsiteX3" fmla="*/ 18098 w 120967"/>
                        <a:gd name="connsiteY3" fmla="*/ 17145 h 118110"/>
                        <a:gd name="connsiteX4" fmla="*/ 0 w 120967"/>
                        <a:gd name="connsiteY4" fmla="*/ 59055 h 118110"/>
                        <a:gd name="connsiteX5" fmla="*/ 18098 w 120967"/>
                        <a:gd name="connsiteY5" fmla="*/ 100965 h 118110"/>
                        <a:gd name="connsiteX6" fmla="*/ 25718 w 120967"/>
                        <a:gd name="connsiteY6" fmla="*/ 107633 h 118110"/>
                        <a:gd name="connsiteX7" fmla="*/ 41910 w 120967"/>
                        <a:gd name="connsiteY7" fmla="*/ 115252 h 118110"/>
                        <a:gd name="connsiteX8" fmla="*/ 60007 w 120967"/>
                        <a:gd name="connsiteY8" fmla="*/ 118110 h 118110"/>
                        <a:gd name="connsiteX9" fmla="*/ 102870 w 120967"/>
                        <a:gd name="connsiteY9" fmla="*/ 100965 h 118110"/>
                        <a:gd name="connsiteX10" fmla="*/ 120967 w 120967"/>
                        <a:gd name="connsiteY10" fmla="*/ 59055 h 118110"/>
                        <a:gd name="connsiteX11" fmla="*/ 119063 w 120967"/>
                        <a:gd name="connsiteY11" fmla="*/ 44767 h 118110"/>
                        <a:gd name="connsiteX12" fmla="*/ 82868 w 120967"/>
                        <a:gd name="connsiteY12" fmla="*/ 81915 h 118110"/>
                        <a:gd name="connsiteX13" fmla="*/ 49530 w 120967"/>
                        <a:gd name="connsiteY13" fmla="*/ 89535 h 118110"/>
                        <a:gd name="connsiteX14" fmla="*/ 38100 w 120967"/>
                        <a:gd name="connsiteY14" fmla="*/ 81915 h 118110"/>
                        <a:gd name="connsiteX15" fmla="*/ 35243 w 120967"/>
                        <a:gd name="connsiteY15" fmla="*/ 78105 h 118110"/>
                        <a:gd name="connsiteX16" fmla="*/ 28575 w 120967"/>
                        <a:gd name="connsiteY16" fmla="*/ 60007 h 118110"/>
                        <a:gd name="connsiteX17" fmla="*/ 38100 w 120967"/>
                        <a:gd name="connsiteY17" fmla="*/ 38100 h 118110"/>
                        <a:gd name="connsiteX18" fmla="*/ 60960 w 120967"/>
                        <a:gd name="connsiteY18" fmla="*/ 28575 h 118110"/>
                        <a:gd name="connsiteX19" fmla="*/ 80963 w 120967"/>
                        <a:gd name="connsiteY19" fmla="*/ 35242 h 118110"/>
                        <a:gd name="connsiteX20" fmla="*/ 83820 w 120967"/>
                        <a:gd name="connsiteY20" fmla="*/ 37148 h 118110"/>
                        <a:gd name="connsiteX21" fmla="*/ 91440 w 120967"/>
                        <a:gd name="connsiteY21" fmla="*/ 49530 h 118110"/>
                        <a:gd name="connsiteX22" fmla="*/ 93345 w 120967"/>
                        <a:gd name="connsiteY22" fmla="*/ 59055 h 118110"/>
                        <a:gd name="connsiteX23" fmla="*/ 82868 w 120967"/>
                        <a:gd name="connsiteY23" fmla="*/ 81915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967" h="118110">
                          <a:moveTo>
                            <a:pt x="119063" y="44767"/>
                          </a:moveTo>
                          <a:cubicBezTo>
                            <a:pt x="117158" y="39052"/>
                            <a:pt x="115252" y="33337"/>
                            <a:pt x="111442" y="27623"/>
                          </a:cubicBezTo>
                          <a:cubicBezTo>
                            <a:pt x="108585" y="23812"/>
                            <a:pt x="106680" y="20002"/>
                            <a:pt x="102870" y="17145"/>
                          </a:cubicBezTo>
                          <a:cubicBezTo>
                            <a:pt x="79057" y="-5715"/>
                            <a:pt x="40957" y="-5715"/>
                            <a:pt x="18098" y="17145"/>
                          </a:cubicBezTo>
                          <a:cubicBezTo>
                            <a:pt x="6668" y="28575"/>
                            <a:pt x="0" y="43815"/>
                            <a:pt x="0" y="59055"/>
                          </a:cubicBezTo>
                          <a:cubicBezTo>
                            <a:pt x="0" y="75248"/>
                            <a:pt x="6668" y="90487"/>
                            <a:pt x="18098" y="100965"/>
                          </a:cubicBezTo>
                          <a:cubicBezTo>
                            <a:pt x="20955" y="103823"/>
                            <a:pt x="23813" y="105727"/>
                            <a:pt x="25718" y="107633"/>
                          </a:cubicBezTo>
                          <a:cubicBezTo>
                            <a:pt x="30480" y="111442"/>
                            <a:pt x="36195" y="114300"/>
                            <a:pt x="41910" y="115252"/>
                          </a:cubicBezTo>
                          <a:cubicBezTo>
                            <a:pt x="47625" y="117158"/>
                            <a:pt x="53340" y="118110"/>
                            <a:pt x="60007" y="118110"/>
                          </a:cubicBezTo>
                          <a:cubicBezTo>
                            <a:pt x="75248" y="118110"/>
                            <a:pt x="90488" y="112395"/>
                            <a:pt x="102870" y="100965"/>
                          </a:cubicBezTo>
                          <a:cubicBezTo>
                            <a:pt x="114300" y="89535"/>
                            <a:pt x="120967" y="74295"/>
                            <a:pt x="120967" y="59055"/>
                          </a:cubicBezTo>
                          <a:cubicBezTo>
                            <a:pt x="120967" y="55245"/>
                            <a:pt x="120015" y="49530"/>
                            <a:pt x="119063" y="44767"/>
                          </a:cubicBezTo>
                          <a:close/>
                          <a:moveTo>
                            <a:pt x="82868" y="81915"/>
                          </a:moveTo>
                          <a:cubicBezTo>
                            <a:pt x="74295" y="90487"/>
                            <a:pt x="60960" y="93345"/>
                            <a:pt x="49530" y="89535"/>
                          </a:cubicBezTo>
                          <a:cubicBezTo>
                            <a:pt x="45720" y="87630"/>
                            <a:pt x="40957" y="85725"/>
                            <a:pt x="38100" y="81915"/>
                          </a:cubicBezTo>
                          <a:cubicBezTo>
                            <a:pt x="37148" y="80962"/>
                            <a:pt x="36195" y="80010"/>
                            <a:pt x="35243" y="78105"/>
                          </a:cubicBezTo>
                          <a:cubicBezTo>
                            <a:pt x="31432" y="72390"/>
                            <a:pt x="28575" y="66675"/>
                            <a:pt x="28575" y="60007"/>
                          </a:cubicBezTo>
                          <a:cubicBezTo>
                            <a:pt x="28575" y="51435"/>
                            <a:pt x="31432" y="43815"/>
                            <a:pt x="38100" y="38100"/>
                          </a:cubicBezTo>
                          <a:cubicBezTo>
                            <a:pt x="43815" y="32385"/>
                            <a:pt x="52388" y="28575"/>
                            <a:pt x="60960" y="28575"/>
                          </a:cubicBezTo>
                          <a:cubicBezTo>
                            <a:pt x="67627" y="28575"/>
                            <a:pt x="75248" y="31432"/>
                            <a:pt x="80963" y="35242"/>
                          </a:cubicBezTo>
                          <a:cubicBezTo>
                            <a:pt x="81915" y="36195"/>
                            <a:pt x="82868" y="36195"/>
                            <a:pt x="83820" y="37148"/>
                          </a:cubicBezTo>
                          <a:cubicBezTo>
                            <a:pt x="87630" y="40957"/>
                            <a:pt x="89535" y="44767"/>
                            <a:pt x="91440" y="49530"/>
                          </a:cubicBezTo>
                          <a:cubicBezTo>
                            <a:pt x="92393" y="52387"/>
                            <a:pt x="93345" y="55245"/>
                            <a:pt x="93345" y="59055"/>
                          </a:cubicBezTo>
                          <a:cubicBezTo>
                            <a:pt x="92393" y="68580"/>
                            <a:pt x="89535" y="76200"/>
                            <a:pt x="82868" y="81915"/>
                          </a:cubicBezTo>
                          <a:close/>
                        </a:path>
                      </a:pathLst>
                    </a:custGeom>
                    <a:grpFill/>
                    <a:ln w="635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279">
                      <a:extLst>
                        <a:ext uri="{FF2B5EF4-FFF2-40B4-BE49-F238E27FC236}">
                          <a16:creationId xmlns:a16="http://schemas.microsoft.com/office/drawing/2014/main" id="{43BD4355-F6A1-D74B-89B2-F88532F75909}"/>
                        </a:ext>
                      </a:extLst>
                    </p:cNvPr>
                    <p:cNvSpPr/>
                    <p:nvPr/>
                  </p:nvSpPr>
                  <p:spPr>
                    <a:xfrm>
                      <a:off x="1507440" y="2273179"/>
                      <a:ext cx="121920" cy="118157"/>
                    </a:xfrm>
                    <a:custGeom>
                      <a:avLst/>
                      <a:gdLst>
                        <a:gd name="connsiteX0" fmla="*/ 103823 w 121920"/>
                        <a:gd name="connsiteY0" fmla="*/ 17193 h 118157"/>
                        <a:gd name="connsiteX1" fmla="*/ 101918 w 121920"/>
                        <a:gd name="connsiteY1" fmla="*/ 16240 h 118157"/>
                        <a:gd name="connsiteX2" fmla="*/ 86678 w 121920"/>
                        <a:gd name="connsiteY2" fmla="*/ 5763 h 118157"/>
                        <a:gd name="connsiteX3" fmla="*/ 18098 w 121920"/>
                        <a:gd name="connsiteY3" fmla="*/ 17193 h 118157"/>
                        <a:gd name="connsiteX4" fmla="*/ 0 w 121920"/>
                        <a:gd name="connsiteY4" fmla="*/ 59103 h 118157"/>
                        <a:gd name="connsiteX5" fmla="*/ 0 w 121920"/>
                        <a:gd name="connsiteY5" fmla="*/ 59103 h 118157"/>
                        <a:gd name="connsiteX6" fmla="*/ 2858 w 121920"/>
                        <a:gd name="connsiteY6" fmla="*/ 76248 h 118157"/>
                        <a:gd name="connsiteX7" fmla="*/ 18098 w 121920"/>
                        <a:gd name="connsiteY7" fmla="*/ 101013 h 118157"/>
                        <a:gd name="connsiteX8" fmla="*/ 60960 w 121920"/>
                        <a:gd name="connsiteY8" fmla="*/ 118158 h 118157"/>
                        <a:gd name="connsiteX9" fmla="*/ 103823 w 121920"/>
                        <a:gd name="connsiteY9" fmla="*/ 101013 h 118157"/>
                        <a:gd name="connsiteX10" fmla="*/ 121920 w 121920"/>
                        <a:gd name="connsiteY10" fmla="*/ 59103 h 118157"/>
                        <a:gd name="connsiteX11" fmla="*/ 103823 w 121920"/>
                        <a:gd name="connsiteY11" fmla="*/ 17193 h 118157"/>
                        <a:gd name="connsiteX12" fmla="*/ 83820 w 121920"/>
                        <a:gd name="connsiteY12" fmla="*/ 81010 h 118157"/>
                        <a:gd name="connsiteX13" fmla="*/ 39053 w 121920"/>
                        <a:gd name="connsiteY13" fmla="*/ 81010 h 118157"/>
                        <a:gd name="connsiteX14" fmla="*/ 33338 w 121920"/>
                        <a:gd name="connsiteY14" fmla="*/ 73390 h 118157"/>
                        <a:gd name="connsiteX15" fmla="*/ 29528 w 121920"/>
                        <a:gd name="connsiteY15" fmla="*/ 59103 h 118157"/>
                        <a:gd name="connsiteX16" fmla="*/ 29528 w 121920"/>
                        <a:gd name="connsiteY16" fmla="*/ 56245 h 118157"/>
                        <a:gd name="connsiteX17" fmla="*/ 38100 w 121920"/>
                        <a:gd name="connsiteY17" fmla="*/ 37195 h 118157"/>
                        <a:gd name="connsiteX18" fmla="*/ 60960 w 121920"/>
                        <a:gd name="connsiteY18" fmla="*/ 27670 h 118157"/>
                        <a:gd name="connsiteX19" fmla="*/ 74295 w 121920"/>
                        <a:gd name="connsiteY19" fmla="*/ 30528 h 118157"/>
                        <a:gd name="connsiteX20" fmla="*/ 83820 w 121920"/>
                        <a:gd name="connsiteY20" fmla="*/ 37195 h 118157"/>
                        <a:gd name="connsiteX21" fmla="*/ 87630 w 121920"/>
                        <a:gd name="connsiteY21" fmla="*/ 41958 h 118157"/>
                        <a:gd name="connsiteX22" fmla="*/ 92393 w 121920"/>
                        <a:gd name="connsiteY22" fmla="*/ 59103 h 118157"/>
                        <a:gd name="connsiteX23" fmla="*/ 83820 w 121920"/>
                        <a:gd name="connsiteY23" fmla="*/ 81010 h 11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 h="118157">
                          <a:moveTo>
                            <a:pt x="103823" y="17193"/>
                          </a:moveTo>
                          <a:cubicBezTo>
                            <a:pt x="102870" y="16240"/>
                            <a:pt x="102870" y="16240"/>
                            <a:pt x="101918" y="16240"/>
                          </a:cubicBezTo>
                          <a:cubicBezTo>
                            <a:pt x="97155" y="12430"/>
                            <a:pt x="92393" y="8620"/>
                            <a:pt x="86678" y="5763"/>
                          </a:cubicBezTo>
                          <a:cubicBezTo>
                            <a:pt x="64770" y="-4715"/>
                            <a:pt x="37148" y="-905"/>
                            <a:pt x="18098" y="17193"/>
                          </a:cubicBezTo>
                          <a:cubicBezTo>
                            <a:pt x="6668" y="28623"/>
                            <a:pt x="0" y="43863"/>
                            <a:pt x="0" y="59103"/>
                          </a:cubicBezTo>
                          <a:cubicBezTo>
                            <a:pt x="0" y="59103"/>
                            <a:pt x="0" y="59103"/>
                            <a:pt x="0" y="59103"/>
                          </a:cubicBezTo>
                          <a:cubicBezTo>
                            <a:pt x="0" y="64818"/>
                            <a:pt x="953" y="70533"/>
                            <a:pt x="2858" y="76248"/>
                          </a:cubicBezTo>
                          <a:cubicBezTo>
                            <a:pt x="5715" y="85773"/>
                            <a:pt x="10478" y="94345"/>
                            <a:pt x="18098" y="101013"/>
                          </a:cubicBezTo>
                          <a:cubicBezTo>
                            <a:pt x="29528" y="112443"/>
                            <a:pt x="45720" y="118158"/>
                            <a:pt x="60960" y="118158"/>
                          </a:cubicBezTo>
                          <a:cubicBezTo>
                            <a:pt x="76200" y="118158"/>
                            <a:pt x="91440" y="112443"/>
                            <a:pt x="103823" y="101013"/>
                          </a:cubicBezTo>
                          <a:cubicBezTo>
                            <a:pt x="115253" y="89583"/>
                            <a:pt x="121920" y="74343"/>
                            <a:pt x="121920" y="59103"/>
                          </a:cubicBezTo>
                          <a:cubicBezTo>
                            <a:pt x="121920" y="42910"/>
                            <a:pt x="115253" y="27670"/>
                            <a:pt x="103823" y="17193"/>
                          </a:cubicBezTo>
                          <a:close/>
                          <a:moveTo>
                            <a:pt x="83820" y="81010"/>
                          </a:moveTo>
                          <a:cubicBezTo>
                            <a:pt x="71438" y="93393"/>
                            <a:pt x="51435" y="93393"/>
                            <a:pt x="39053" y="81010"/>
                          </a:cubicBezTo>
                          <a:cubicBezTo>
                            <a:pt x="37148" y="79105"/>
                            <a:pt x="35243" y="76248"/>
                            <a:pt x="33338" y="73390"/>
                          </a:cubicBezTo>
                          <a:cubicBezTo>
                            <a:pt x="30480" y="68628"/>
                            <a:pt x="29528" y="63865"/>
                            <a:pt x="29528" y="59103"/>
                          </a:cubicBezTo>
                          <a:cubicBezTo>
                            <a:pt x="29528" y="58150"/>
                            <a:pt x="29528" y="57198"/>
                            <a:pt x="29528" y="56245"/>
                          </a:cubicBezTo>
                          <a:cubicBezTo>
                            <a:pt x="30480" y="48625"/>
                            <a:pt x="33338" y="41958"/>
                            <a:pt x="38100" y="37195"/>
                          </a:cubicBezTo>
                          <a:cubicBezTo>
                            <a:pt x="44768" y="31480"/>
                            <a:pt x="52388" y="27670"/>
                            <a:pt x="60960" y="27670"/>
                          </a:cubicBezTo>
                          <a:cubicBezTo>
                            <a:pt x="65723" y="27670"/>
                            <a:pt x="69533" y="28623"/>
                            <a:pt x="74295" y="30528"/>
                          </a:cubicBezTo>
                          <a:cubicBezTo>
                            <a:pt x="78105" y="32433"/>
                            <a:pt x="80963" y="34338"/>
                            <a:pt x="83820" y="37195"/>
                          </a:cubicBezTo>
                          <a:cubicBezTo>
                            <a:pt x="85725" y="39100"/>
                            <a:pt x="86678" y="40053"/>
                            <a:pt x="87630" y="41958"/>
                          </a:cubicBezTo>
                          <a:cubicBezTo>
                            <a:pt x="90488" y="46720"/>
                            <a:pt x="92393" y="52435"/>
                            <a:pt x="92393" y="59103"/>
                          </a:cubicBezTo>
                          <a:cubicBezTo>
                            <a:pt x="93345" y="67675"/>
                            <a:pt x="89535" y="75295"/>
                            <a:pt x="83820" y="81010"/>
                          </a:cubicBezTo>
                          <a:close/>
                        </a:path>
                      </a:pathLst>
                    </a:custGeom>
                    <a:grpFill/>
                    <a:ln w="635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280">
                      <a:extLst>
                        <a:ext uri="{FF2B5EF4-FFF2-40B4-BE49-F238E27FC236}">
                          <a16:creationId xmlns:a16="http://schemas.microsoft.com/office/drawing/2014/main" id="{A22BDCA5-BF42-014C-9021-DA3A16E5D22B}"/>
                        </a:ext>
                      </a:extLst>
                    </p:cNvPr>
                    <p:cNvSpPr/>
                    <p:nvPr/>
                  </p:nvSpPr>
                  <p:spPr>
                    <a:xfrm>
                      <a:off x="1416952" y="1875546"/>
                      <a:ext cx="120967" cy="118598"/>
                    </a:xfrm>
                    <a:custGeom>
                      <a:avLst/>
                      <a:gdLst>
                        <a:gd name="connsiteX0" fmla="*/ 102870 w 120967"/>
                        <a:gd name="connsiteY0" fmla="*/ 17633 h 118598"/>
                        <a:gd name="connsiteX1" fmla="*/ 32385 w 120967"/>
                        <a:gd name="connsiteY1" fmla="*/ 7156 h 118598"/>
                        <a:gd name="connsiteX2" fmla="*/ 18098 w 120967"/>
                        <a:gd name="connsiteY2" fmla="*/ 17633 h 118598"/>
                        <a:gd name="connsiteX3" fmla="*/ 18098 w 120967"/>
                        <a:gd name="connsiteY3" fmla="*/ 17633 h 118598"/>
                        <a:gd name="connsiteX4" fmla="*/ 0 w 120967"/>
                        <a:gd name="connsiteY4" fmla="*/ 59543 h 118598"/>
                        <a:gd name="connsiteX5" fmla="*/ 18098 w 120967"/>
                        <a:gd name="connsiteY5" fmla="*/ 101453 h 118598"/>
                        <a:gd name="connsiteX6" fmla="*/ 60960 w 120967"/>
                        <a:gd name="connsiteY6" fmla="*/ 118598 h 118598"/>
                        <a:gd name="connsiteX7" fmla="*/ 85725 w 120967"/>
                        <a:gd name="connsiteY7" fmla="*/ 112883 h 118598"/>
                        <a:gd name="connsiteX8" fmla="*/ 100013 w 120967"/>
                        <a:gd name="connsiteY8" fmla="*/ 103358 h 118598"/>
                        <a:gd name="connsiteX9" fmla="*/ 102870 w 120967"/>
                        <a:gd name="connsiteY9" fmla="*/ 100501 h 118598"/>
                        <a:gd name="connsiteX10" fmla="*/ 120968 w 120967"/>
                        <a:gd name="connsiteY10" fmla="*/ 58591 h 118598"/>
                        <a:gd name="connsiteX11" fmla="*/ 102870 w 120967"/>
                        <a:gd name="connsiteY11" fmla="*/ 17633 h 118598"/>
                        <a:gd name="connsiteX12" fmla="*/ 82868 w 120967"/>
                        <a:gd name="connsiteY12" fmla="*/ 82403 h 118598"/>
                        <a:gd name="connsiteX13" fmla="*/ 69533 w 120967"/>
                        <a:gd name="connsiteY13" fmla="*/ 90023 h 118598"/>
                        <a:gd name="connsiteX14" fmla="*/ 38100 w 120967"/>
                        <a:gd name="connsiteY14" fmla="*/ 82403 h 118598"/>
                        <a:gd name="connsiteX15" fmla="*/ 28575 w 120967"/>
                        <a:gd name="connsiteY15" fmla="*/ 60496 h 118598"/>
                        <a:gd name="connsiteX16" fmla="*/ 35243 w 120967"/>
                        <a:gd name="connsiteY16" fmla="*/ 41446 h 118598"/>
                        <a:gd name="connsiteX17" fmla="*/ 38100 w 120967"/>
                        <a:gd name="connsiteY17" fmla="*/ 38588 h 118598"/>
                        <a:gd name="connsiteX18" fmla="*/ 49530 w 120967"/>
                        <a:gd name="connsiteY18" fmla="*/ 30968 h 118598"/>
                        <a:gd name="connsiteX19" fmla="*/ 60960 w 120967"/>
                        <a:gd name="connsiteY19" fmla="*/ 29063 h 118598"/>
                        <a:gd name="connsiteX20" fmla="*/ 83820 w 120967"/>
                        <a:gd name="connsiteY20" fmla="*/ 38588 h 118598"/>
                        <a:gd name="connsiteX21" fmla="*/ 93345 w 120967"/>
                        <a:gd name="connsiteY21" fmla="*/ 60496 h 118598"/>
                        <a:gd name="connsiteX22" fmla="*/ 84773 w 120967"/>
                        <a:gd name="connsiteY22" fmla="*/ 81451 h 118598"/>
                        <a:gd name="connsiteX23" fmla="*/ 82868 w 120967"/>
                        <a:gd name="connsiteY23" fmla="*/ 82403 h 11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967" h="118598">
                          <a:moveTo>
                            <a:pt x="102870" y="17633"/>
                          </a:moveTo>
                          <a:cubicBezTo>
                            <a:pt x="83820" y="-1417"/>
                            <a:pt x="54293" y="-5227"/>
                            <a:pt x="32385" y="7156"/>
                          </a:cubicBezTo>
                          <a:cubicBezTo>
                            <a:pt x="27623" y="10013"/>
                            <a:pt x="22860" y="12871"/>
                            <a:pt x="18098" y="17633"/>
                          </a:cubicBezTo>
                          <a:cubicBezTo>
                            <a:pt x="18098" y="17633"/>
                            <a:pt x="18098" y="17633"/>
                            <a:pt x="18098" y="17633"/>
                          </a:cubicBezTo>
                          <a:cubicBezTo>
                            <a:pt x="6668" y="29063"/>
                            <a:pt x="0" y="44303"/>
                            <a:pt x="0" y="59543"/>
                          </a:cubicBezTo>
                          <a:cubicBezTo>
                            <a:pt x="0" y="75736"/>
                            <a:pt x="6668" y="90976"/>
                            <a:pt x="18098" y="101453"/>
                          </a:cubicBezTo>
                          <a:cubicBezTo>
                            <a:pt x="29528" y="112883"/>
                            <a:pt x="45720" y="118598"/>
                            <a:pt x="60960" y="118598"/>
                          </a:cubicBezTo>
                          <a:cubicBezTo>
                            <a:pt x="69533" y="118598"/>
                            <a:pt x="78105" y="116693"/>
                            <a:pt x="85725" y="112883"/>
                          </a:cubicBezTo>
                          <a:cubicBezTo>
                            <a:pt x="90488" y="110978"/>
                            <a:pt x="96203" y="107168"/>
                            <a:pt x="100013" y="103358"/>
                          </a:cubicBezTo>
                          <a:cubicBezTo>
                            <a:pt x="100965" y="102406"/>
                            <a:pt x="101918" y="101453"/>
                            <a:pt x="102870" y="100501"/>
                          </a:cubicBezTo>
                          <a:cubicBezTo>
                            <a:pt x="114300" y="89071"/>
                            <a:pt x="120968" y="73831"/>
                            <a:pt x="120968" y="58591"/>
                          </a:cubicBezTo>
                          <a:cubicBezTo>
                            <a:pt x="120015" y="44303"/>
                            <a:pt x="114300" y="29063"/>
                            <a:pt x="102870" y="17633"/>
                          </a:cubicBezTo>
                          <a:close/>
                          <a:moveTo>
                            <a:pt x="82868" y="82403"/>
                          </a:moveTo>
                          <a:cubicBezTo>
                            <a:pt x="79058" y="86213"/>
                            <a:pt x="74295" y="89071"/>
                            <a:pt x="69533" y="90023"/>
                          </a:cubicBezTo>
                          <a:cubicBezTo>
                            <a:pt x="59055" y="92881"/>
                            <a:pt x="46673" y="90976"/>
                            <a:pt x="38100" y="82403"/>
                          </a:cubicBezTo>
                          <a:cubicBezTo>
                            <a:pt x="32385" y="76688"/>
                            <a:pt x="28575" y="69068"/>
                            <a:pt x="28575" y="60496"/>
                          </a:cubicBezTo>
                          <a:cubicBezTo>
                            <a:pt x="28575" y="53828"/>
                            <a:pt x="31433" y="47161"/>
                            <a:pt x="35243" y="41446"/>
                          </a:cubicBezTo>
                          <a:cubicBezTo>
                            <a:pt x="36195" y="40493"/>
                            <a:pt x="37148" y="39541"/>
                            <a:pt x="38100" y="38588"/>
                          </a:cubicBezTo>
                          <a:cubicBezTo>
                            <a:pt x="41910" y="35731"/>
                            <a:pt x="45720" y="32873"/>
                            <a:pt x="49530" y="30968"/>
                          </a:cubicBezTo>
                          <a:cubicBezTo>
                            <a:pt x="53340" y="30016"/>
                            <a:pt x="57150" y="29063"/>
                            <a:pt x="60960" y="29063"/>
                          </a:cubicBezTo>
                          <a:cubicBezTo>
                            <a:pt x="69533" y="29063"/>
                            <a:pt x="77153" y="31921"/>
                            <a:pt x="83820" y="38588"/>
                          </a:cubicBezTo>
                          <a:cubicBezTo>
                            <a:pt x="89535" y="44303"/>
                            <a:pt x="93345" y="51923"/>
                            <a:pt x="93345" y="60496"/>
                          </a:cubicBezTo>
                          <a:cubicBezTo>
                            <a:pt x="93345" y="68116"/>
                            <a:pt x="90488" y="75736"/>
                            <a:pt x="84773" y="81451"/>
                          </a:cubicBezTo>
                          <a:cubicBezTo>
                            <a:pt x="82868" y="81451"/>
                            <a:pt x="82868" y="81451"/>
                            <a:pt x="82868" y="82403"/>
                          </a:cubicBezTo>
                          <a:close/>
                        </a:path>
                      </a:pathLst>
                    </a:custGeom>
                    <a:grpFill/>
                    <a:ln w="635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281">
                      <a:extLst>
                        <a:ext uri="{FF2B5EF4-FFF2-40B4-BE49-F238E27FC236}">
                          <a16:creationId xmlns:a16="http://schemas.microsoft.com/office/drawing/2014/main" id="{91971C05-CE14-034F-B07D-06CB57CE2E62}"/>
                        </a:ext>
                      </a:extLst>
                    </p:cNvPr>
                    <p:cNvSpPr/>
                    <p:nvPr/>
                  </p:nvSpPr>
                  <p:spPr>
                    <a:xfrm>
                      <a:off x="991185" y="1454077"/>
                      <a:ext cx="120967" cy="119062"/>
                    </a:xfrm>
                    <a:custGeom>
                      <a:avLst/>
                      <a:gdLst>
                        <a:gd name="connsiteX0" fmla="*/ 102870 w 120967"/>
                        <a:gd name="connsiteY0" fmla="*/ 17145 h 119062"/>
                        <a:gd name="connsiteX1" fmla="*/ 18098 w 120967"/>
                        <a:gd name="connsiteY1" fmla="*/ 17145 h 119062"/>
                        <a:gd name="connsiteX2" fmla="*/ 17145 w 120967"/>
                        <a:gd name="connsiteY2" fmla="*/ 18097 h 119062"/>
                        <a:gd name="connsiteX3" fmla="*/ 6668 w 120967"/>
                        <a:gd name="connsiteY3" fmla="*/ 32385 h 119062"/>
                        <a:gd name="connsiteX4" fmla="*/ 0 w 120967"/>
                        <a:gd name="connsiteY4" fmla="*/ 60008 h 119062"/>
                        <a:gd name="connsiteX5" fmla="*/ 18098 w 120967"/>
                        <a:gd name="connsiteY5" fmla="*/ 101917 h 119062"/>
                        <a:gd name="connsiteX6" fmla="*/ 60960 w 120967"/>
                        <a:gd name="connsiteY6" fmla="*/ 119063 h 119062"/>
                        <a:gd name="connsiteX7" fmla="*/ 103823 w 120967"/>
                        <a:gd name="connsiteY7" fmla="*/ 101917 h 119062"/>
                        <a:gd name="connsiteX8" fmla="*/ 105728 w 120967"/>
                        <a:gd name="connsiteY8" fmla="*/ 100013 h 119062"/>
                        <a:gd name="connsiteX9" fmla="*/ 115253 w 120967"/>
                        <a:gd name="connsiteY9" fmla="*/ 85725 h 119062"/>
                        <a:gd name="connsiteX10" fmla="*/ 120968 w 120967"/>
                        <a:gd name="connsiteY10" fmla="*/ 59055 h 119062"/>
                        <a:gd name="connsiteX11" fmla="*/ 102870 w 120967"/>
                        <a:gd name="connsiteY11" fmla="*/ 17145 h 119062"/>
                        <a:gd name="connsiteX12" fmla="*/ 82868 w 120967"/>
                        <a:gd name="connsiteY12" fmla="*/ 80963 h 119062"/>
                        <a:gd name="connsiteX13" fmla="*/ 80963 w 120967"/>
                        <a:gd name="connsiteY13" fmla="*/ 81915 h 119062"/>
                        <a:gd name="connsiteX14" fmla="*/ 38100 w 120967"/>
                        <a:gd name="connsiteY14" fmla="*/ 80963 h 119062"/>
                        <a:gd name="connsiteX15" fmla="*/ 28575 w 120967"/>
                        <a:gd name="connsiteY15" fmla="*/ 59055 h 119062"/>
                        <a:gd name="connsiteX16" fmla="*/ 30480 w 120967"/>
                        <a:gd name="connsiteY16" fmla="*/ 47625 h 119062"/>
                        <a:gd name="connsiteX17" fmla="*/ 37148 w 120967"/>
                        <a:gd name="connsiteY17" fmla="*/ 37147 h 119062"/>
                        <a:gd name="connsiteX18" fmla="*/ 40958 w 120967"/>
                        <a:gd name="connsiteY18" fmla="*/ 34290 h 119062"/>
                        <a:gd name="connsiteX19" fmla="*/ 59055 w 120967"/>
                        <a:gd name="connsiteY19" fmla="*/ 28575 h 119062"/>
                        <a:gd name="connsiteX20" fmla="*/ 81915 w 120967"/>
                        <a:gd name="connsiteY20" fmla="*/ 38100 h 119062"/>
                        <a:gd name="connsiteX21" fmla="*/ 91440 w 120967"/>
                        <a:gd name="connsiteY21" fmla="*/ 60008 h 119062"/>
                        <a:gd name="connsiteX22" fmla="*/ 90488 w 120967"/>
                        <a:gd name="connsiteY22" fmla="*/ 68580 h 119062"/>
                        <a:gd name="connsiteX23" fmla="*/ 82868 w 120967"/>
                        <a:gd name="connsiteY23" fmla="*/ 80963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967" h="119062">
                          <a:moveTo>
                            <a:pt x="102870" y="17145"/>
                          </a:moveTo>
                          <a:cubicBezTo>
                            <a:pt x="79058" y="-5715"/>
                            <a:pt x="40958" y="-5715"/>
                            <a:pt x="18098" y="17145"/>
                          </a:cubicBezTo>
                          <a:cubicBezTo>
                            <a:pt x="18098" y="17145"/>
                            <a:pt x="17145" y="18097"/>
                            <a:pt x="17145" y="18097"/>
                          </a:cubicBezTo>
                          <a:cubicBezTo>
                            <a:pt x="13335" y="21908"/>
                            <a:pt x="9525" y="26670"/>
                            <a:pt x="6668" y="32385"/>
                          </a:cubicBezTo>
                          <a:cubicBezTo>
                            <a:pt x="1905" y="40958"/>
                            <a:pt x="0" y="49530"/>
                            <a:pt x="0" y="60008"/>
                          </a:cubicBezTo>
                          <a:cubicBezTo>
                            <a:pt x="0" y="76200"/>
                            <a:pt x="6668" y="91440"/>
                            <a:pt x="18098" y="101917"/>
                          </a:cubicBezTo>
                          <a:cubicBezTo>
                            <a:pt x="29528" y="113348"/>
                            <a:pt x="45720" y="119063"/>
                            <a:pt x="60960" y="119063"/>
                          </a:cubicBezTo>
                          <a:cubicBezTo>
                            <a:pt x="76200" y="119063"/>
                            <a:pt x="91440" y="113348"/>
                            <a:pt x="103823" y="101917"/>
                          </a:cubicBezTo>
                          <a:cubicBezTo>
                            <a:pt x="104775" y="100965"/>
                            <a:pt x="104775" y="100965"/>
                            <a:pt x="105728" y="100013"/>
                          </a:cubicBezTo>
                          <a:cubicBezTo>
                            <a:pt x="109538" y="95250"/>
                            <a:pt x="113348" y="90488"/>
                            <a:pt x="115253" y="85725"/>
                          </a:cubicBezTo>
                          <a:cubicBezTo>
                            <a:pt x="119063" y="78105"/>
                            <a:pt x="120968" y="68580"/>
                            <a:pt x="120968" y="59055"/>
                          </a:cubicBezTo>
                          <a:cubicBezTo>
                            <a:pt x="120968" y="43815"/>
                            <a:pt x="114300" y="28575"/>
                            <a:pt x="102870" y="17145"/>
                          </a:cubicBezTo>
                          <a:close/>
                          <a:moveTo>
                            <a:pt x="82868" y="80963"/>
                          </a:moveTo>
                          <a:cubicBezTo>
                            <a:pt x="81915" y="81915"/>
                            <a:pt x="81915" y="81915"/>
                            <a:pt x="80963" y="81915"/>
                          </a:cubicBezTo>
                          <a:cubicBezTo>
                            <a:pt x="68580" y="92392"/>
                            <a:pt x="49530" y="92392"/>
                            <a:pt x="38100" y="80963"/>
                          </a:cubicBezTo>
                          <a:cubicBezTo>
                            <a:pt x="32385" y="75248"/>
                            <a:pt x="28575" y="67628"/>
                            <a:pt x="28575" y="59055"/>
                          </a:cubicBezTo>
                          <a:cubicBezTo>
                            <a:pt x="28575" y="55245"/>
                            <a:pt x="29528" y="51435"/>
                            <a:pt x="30480" y="47625"/>
                          </a:cubicBezTo>
                          <a:cubicBezTo>
                            <a:pt x="32385" y="43815"/>
                            <a:pt x="34290" y="40005"/>
                            <a:pt x="37148" y="37147"/>
                          </a:cubicBezTo>
                          <a:cubicBezTo>
                            <a:pt x="38100" y="36195"/>
                            <a:pt x="40005" y="35242"/>
                            <a:pt x="40958" y="34290"/>
                          </a:cubicBezTo>
                          <a:cubicBezTo>
                            <a:pt x="46673" y="30480"/>
                            <a:pt x="53340" y="28575"/>
                            <a:pt x="59055" y="28575"/>
                          </a:cubicBezTo>
                          <a:cubicBezTo>
                            <a:pt x="67628" y="28575"/>
                            <a:pt x="75248" y="31433"/>
                            <a:pt x="81915" y="38100"/>
                          </a:cubicBezTo>
                          <a:cubicBezTo>
                            <a:pt x="87630" y="43815"/>
                            <a:pt x="91440" y="51435"/>
                            <a:pt x="91440" y="60008"/>
                          </a:cubicBezTo>
                          <a:cubicBezTo>
                            <a:pt x="91440" y="62865"/>
                            <a:pt x="90488" y="65723"/>
                            <a:pt x="90488" y="68580"/>
                          </a:cubicBezTo>
                          <a:cubicBezTo>
                            <a:pt x="89535" y="73342"/>
                            <a:pt x="86678" y="78105"/>
                            <a:pt x="82868" y="80963"/>
                          </a:cubicBezTo>
                          <a:close/>
                        </a:path>
                      </a:pathLst>
                    </a:custGeom>
                    <a:grpFill/>
                    <a:ln w="635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265" name="Graphic 3">
                  <a:extLst>
                    <a:ext uri="{FF2B5EF4-FFF2-40B4-BE49-F238E27FC236}">
                      <a16:creationId xmlns:a16="http://schemas.microsoft.com/office/drawing/2014/main" id="{64297DD9-3369-604F-8C56-BC748D89C032}"/>
                    </a:ext>
                  </a:extLst>
                </p:cNvPr>
                <p:cNvGrpSpPr/>
                <p:nvPr/>
              </p:nvGrpSpPr>
              <p:grpSpPr>
                <a:xfrm>
                  <a:off x="637843" y="1370257"/>
                  <a:ext cx="978776" cy="979170"/>
                  <a:chOff x="637843" y="1370257"/>
                  <a:chExt cx="978776" cy="979170"/>
                </a:xfrm>
                <a:grpFill/>
              </p:grpSpPr>
              <p:sp>
                <p:nvSpPr>
                  <p:cNvPr id="266" name="Freeform 265">
                    <a:extLst>
                      <a:ext uri="{FF2B5EF4-FFF2-40B4-BE49-F238E27FC236}">
                        <a16:creationId xmlns:a16="http://schemas.microsoft.com/office/drawing/2014/main" id="{846DD83D-4237-604C-BAFB-E6FD06C91195}"/>
                      </a:ext>
                    </a:extLst>
                  </p:cNvPr>
                  <p:cNvSpPr/>
                  <p:nvPr/>
                </p:nvSpPr>
                <p:spPr>
                  <a:xfrm>
                    <a:off x="637843" y="1980809"/>
                    <a:ext cx="367629" cy="368617"/>
                  </a:xfrm>
                  <a:custGeom>
                    <a:avLst/>
                    <a:gdLst>
                      <a:gd name="connsiteX0" fmla="*/ 105692 w 367629"/>
                      <a:gd name="connsiteY0" fmla="*/ 351473 h 368617"/>
                      <a:gd name="connsiteX1" fmla="*/ 39970 w 367629"/>
                      <a:gd name="connsiteY1" fmla="*/ 329565 h 368617"/>
                      <a:gd name="connsiteX2" fmla="*/ 64735 w 367629"/>
                      <a:gd name="connsiteY2" fmla="*/ 100013 h 368617"/>
                      <a:gd name="connsiteX3" fmla="*/ 115217 w 367629"/>
                      <a:gd name="connsiteY3" fmla="*/ 9525 h 368617"/>
                      <a:gd name="connsiteX4" fmla="*/ 99977 w 367629"/>
                      <a:gd name="connsiteY4" fmla="*/ 0 h 368617"/>
                      <a:gd name="connsiteX5" fmla="*/ 27587 w 367629"/>
                      <a:gd name="connsiteY5" fmla="*/ 340995 h 368617"/>
                      <a:gd name="connsiteX6" fmla="*/ 105692 w 367629"/>
                      <a:gd name="connsiteY6" fmla="*/ 368618 h 368617"/>
                      <a:gd name="connsiteX7" fmla="*/ 367630 w 367629"/>
                      <a:gd name="connsiteY7" fmla="*/ 269558 h 368617"/>
                      <a:gd name="connsiteX8" fmla="*/ 359057 w 367629"/>
                      <a:gd name="connsiteY8" fmla="*/ 254318 h 368617"/>
                      <a:gd name="connsiteX9" fmla="*/ 105692 w 367629"/>
                      <a:gd name="connsiteY9" fmla="*/ 351473 h 36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29" h="368617">
                        <a:moveTo>
                          <a:pt x="105692" y="351473"/>
                        </a:moveTo>
                        <a:cubicBezTo>
                          <a:pt x="76165" y="351473"/>
                          <a:pt x="54257" y="343853"/>
                          <a:pt x="39970" y="329565"/>
                        </a:cubicBezTo>
                        <a:cubicBezTo>
                          <a:pt x="2822" y="292418"/>
                          <a:pt x="12347" y="209550"/>
                          <a:pt x="64735" y="100013"/>
                        </a:cubicBezTo>
                        <a:cubicBezTo>
                          <a:pt x="79022" y="70485"/>
                          <a:pt x="96167" y="40005"/>
                          <a:pt x="115217" y="9525"/>
                        </a:cubicBezTo>
                        <a:cubicBezTo>
                          <a:pt x="109502" y="7620"/>
                          <a:pt x="104740" y="3810"/>
                          <a:pt x="99977" y="0"/>
                        </a:cubicBezTo>
                        <a:cubicBezTo>
                          <a:pt x="3775" y="153353"/>
                          <a:pt x="-28610" y="284798"/>
                          <a:pt x="27587" y="340995"/>
                        </a:cubicBezTo>
                        <a:cubicBezTo>
                          <a:pt x="45685" y="359093"/>
                          <a:pt x="73307" y="368618"/>
                          <a:pt x="105692" y="368618"/>
                        </a:cubicBezTo>
                        <a:cubicBezTo>
                          <a:pt x="172367" y="368618"/>
                          <a:pt x="264760" y="332423"/>
                          <a:pt x="367630" y="269558"/>
                        </a:cubicBezTo>
                        <a:cubicBezTo>
                          <a:pt x="363820" y="264795"/>
                          <a:pt x="360962" y="260033"/>
                          <a:pt x="359057" y="254318"/>
                        </a:cubicBezTo>
                        <a:cubicBezTo>
                          <a:pt x="259997" y="316230"/>
                          <a:pt x="170462" y="351473"/>
                          <a:pt x="105692" y="351473"/>
                        </a:cubicBezTo>
                        <a:close/>
                      </a:path>
                    </a:pathLst>
                  </a:custGeom>
                  <a:grp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266">
                    <a:extLst>
                      <a:ext uri="{FF2B5EF4-FFF2-40B4-BE49-F238E27FC236}">
                        <a16:creationId xmlns:a16="http://schemas.microsoft.com/office/drawing/2014/main" id="{126BAD1A-CE3C-824C-B2D8-AC927423F03D}"/>
                      </a:ext>
                    </a:extLst>
                  </p:cNvPr>
                  <p:cNvSpPr/>
                  <p:nvPr/>
                </p:nvSpPr>
                <p:spPr>
                  <a:xfrm>
                    <a:off x="805447" y="1370257"/>
                    <a:ext cx="811171" cy="811530"/>
                  </a:xfrm>
                  <a:custGeom>
                    <a:avLst/>
                    <a:gdLst>
                      <a:gd name="connsiteX0" fmla="*/ 783908 w 811171"/>
                      <a:gd name="connsiteY0" fmla="*/ 27622 h 811530"/>
                      <a:gd name="connsiteX1" fmla="*/ 705803 w 811171"/>
                      <a:gd name="connsiteY1" fmla="*/ 0 h 811530"/>
                      <a:gd name="connsiteX2" fmla="*/ 160973 w 811171"/>
                      <a:gd name="connsiteY2" fmla="*/ 328612 h 811530"/>
                      <a:gd name="connsiteX3" fmla="*/ 0 w 811171"/>
                      <a:gd name="connsiteY3" fmla="*/ 512445 h 811530"/>
                      <a:gd name="connsiteX4" fmla="*/ 13335 w 811171"/>
                      <a:gd name="connsiteY4" fmla="*/ 522923 h 811530"/>
                      <a:gd name="connsiteX5" fmla="*/ 13335 w 811171"/>
                      <a:gd name="connsiteY5" fmla="*/ 522923 h 811530"/>
                      <a:gd name="connsiteX6" fmla="*/ 172403 w 811171"/>
                      <a:gd name="connsiteY6" fmla="*/ 340995 h 811530"/>
                      <a:gd name="connsiteX7" fmla="*/ 704850 w 811171"/>
                      <a:gd name="connsiteY7" fmla="*/ 17145 h 811530"/>
                      <a:gd name="connsiteX8" fmla="*/ 770573 w 811171"/>
                      <a:gd name="connsiteY8" fmla="*/ 39053 h 811530"/>
                      <a:gd name="connsiteX9" fmla="*/ 469583 w 811171"/>
                      <a:gd name="connsiteY9" fmla="*/ 637223 h 811530"/>
                      <a:gd name="connsiteX10" fmla="*/ 286703 w 811171"/>
                      <a:gd name="connsiteY10" fmla="*/ 797243 h 811530"/>
                      <a:gd name="connsiteX11" fmla="*/ 288608 w 811171"/>
                      <a:gd name="connsiteY11" fmla="*/ 799148 h 811530"/>
                      <a:gd name="connsiteX12" fmla="*/ 298133 w 811171"/>
                      <a:gd name="connsiteY12" fmla="*/ 811530 h 811530"/>
                      <a:gd name="connsiteX13" fmla="*/ 482918 w 811171"/>
                      <a:gd name="connsiteY13" fmla="*/ 650558 h 811530"/>
                      <a:gd name="connsiteX14" fmla="*/ 783908 w 811171"/>
                      <a:gd name="connsiteY14" fmla="*/ 27622 h 81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1171" h="811530">
                        <a:moveTo>
                          <a:pt x="783908" y="27622"/>
                        </a:moveTo>
                        <a:cubicBezTo>
                          <a:pt x="765810" y="9525"/>
                          <a:pt x="738188" y="0"/>
                          <a:pt x="705803" y="0"/>
                        </a:cubicBezTo>
                        <a:cubicBezTo>
                          <a:pt x="580073" y="0"/>
                          <a:pt x="362903" y="126683"/>
                          <a:pt x="160973" y="328612"/>
                        </a:cubicBezTo>
                        <a:cubicBezTo>
                          <a:pt x="100013" y="389573"/>
                          <a:pt x="45720" y="452437"/>
                          <a:pt x="0" y="512445"/>
                        </a:cubicBezTo>
                        <a:cubicBezTo>
                          <a:pt x="4763" y="515302"/>
                          <a:pt x="9525" y="518160"/>
                          <a:pt x="13335" y="522923"/>
                        </a:cubicBezTo>
                        <a:cubicBezTo>
                          <a:pt x="13335" y="522923"/>
                          <a:pt x="13335" y="522923"/>
                          <a:pt x="13335" y="522923"/>
                        </a:cubicBezTo>
                        <a:cubicBezTo>
                          <a:pt x="59055" y="461962"/>
                          <a:pt x="113348" y="400050"/>
                          <a:pt x="172403" y="340995"/>
                        </a:cubicBezTo>
                        <a:cubicBezTo>
                          <a:pt x="365760" y="147637"/>
                          <a:pt x="580073" y="17145"/>
                          <a:pt x="704850" y="17145"/>
                        </a:cubicBezTo>
                        <a:cubicBezTo>
                          <a:pt x="734378" y="17145"/>
                          <a:pt x="756285" y="24765"/>
                          <a:pt x="770573" y="39053"/>
                        </a:cubicBezTo>
                        <a:cubicBezTo>
                          <a:pt x="842010" y="110490"/>
                          <a:pt x="738188" y="368618"/>
                          <a:pt x="469583" y="637223"/>
                        </a:cubicBezTo>
                        <a:cubicBezTo>
                          <a:pt x="409575" y="697230"/>
                          <a:pt x="347663" y="751523"/>
                          <a:pt x="286703" y="797243"/>
                        </a:cubicBezTo>
                        <a:cubicBezTo>
                          <a:pt x="287655" y="798195"/>
                          <a:pt x="287655" y="798195"/>
                          <a:pt x="288608" y="799148"/>
                        </a:cubicBezTo>
                        <a:cubicBezTo>
                          <a:pt x="292418" y="802958"/>
                          <a:pt x="295275" y="806768"/>
                          <a:pt x="298133" y="811530"/>
                        </a:cubicBezTo>
                        <a:cubicBezTo>
                          <a:pt x="359093" y="765810"/>
                          <a:pt x="421005" y="711518"/>
                          <a:pt x="482918" y="650558"/>
                        </a:cubicBezTo>
                        <a:cubicBezTo>
                          <a:pt x="738188" y="395287"/>
                          <a:pt x="872490" y="116205"/>
                          <a:pt x="783908" y="27622"/>
                        </a:cubicBezTo>
                        <a:close/>
                      </a:path>
                    </a:pathLst>
                  </a:custGeom>
                  <a:grp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267">
                    <a:extLst>
                      <a:ext uri="{FF2B5EF4-FFF2-40B4-BE49-F238E27FC236}">
                        <a16:creationId xmlns:a16="http://schemas.microsoft.com/office/drawing/2014/main" id="{E6E650AA-0AE9-0D49-A4D3-EB7CCE7DC9D5}"/>
                      </a:ext>
                    </a:extLst>
                  </p:cNvPr>
                  <p:cNvSpPr/>
                  <p:nvPr/>
                </p:nvSpPr>
                <p:spPr>
                  <a:xfrm>
                    <a:off x="715913" y="1875280"/>
                    <a:ext cx="121919" cy="119817"/>
                  </a:xfrm>
                  <a:custGeom>
                    <a:avLst/>
                    <a:gdLst>
                      <a:gd name="connsiteX0" fmla="*/ 103822 w 121919"/>
                      <a:gd name="connsiteY0" fmla="*/ 17900 h 119817"/>
                      <a:gd name="connsiteX1" fmla="*/ 103822 w 121919"/>
                      <a:gd name="connsiteY1" fmla="*/ 17900 h 119817"/>
                      <a:gd name="connsiteX2" fmla="*/ 89535 w 121919"/>
                      <a:gd name="connsiteY2" fmla="*/ 7423 h 119817"/>
                      <a:gd name="connsiteX3" fmla="*/ 18097 w 121919"/>
                      <a:gd name="connsiteY3" fmla="*/ 17900 h 119817"/>
                      <a:gd name="connsiteX4" fmla="*/ 0 w 121919"/>
                      <a:gd name="connsiteY4" fmla="*/ 59810 h 119817"/>
                      <a:gd name="connsiteX5" fmla="*/ 18097 w 121919"/>
                      <a:gd name="connsiteY5" fmla="*/ 101720 h 119817"/>
                      <a:gd name="connsiteX6" fmla="*/ 21907 w 121919"/>
                      <a:gd name="connsiteY6" fmla="*/ 105530 h 119817"/>
                      <a:gd name="connsiteX7" fmla="*/ 37147 w 121919"/>
                      <a:gd name="connsiteY7" fmla="*/ 115055 h 119817"/>
                      <a:gd name="connsiteX8" fmla="*/ 60960 w 121919"/>
                      <a:gd name="connsiteY8" fmla="*/ 119817 h 119817"/>
                      <a:gd name="connsiteX9" fmla="*/ 103822 w 121919"/>
                      <a:gd name="connsiteY9" fmla="*/ 102673 h 119817"/>
                      <a:gd name="connsiteX10" fmla="*/ 121920 w 121919"/>
                      <a:gd name="connsiteY10" fmla="*/ 60762 h 119817"/>
                      <a:gd name="connsiteX11" fmla="*/ 103822 w 121919"/>
                      <a:gd name="connsiteY11" fmla="*/ 17900 h 119817"/>
                      <a:gd name="connsiteX12" fmla="*/ 82867 w 121919"/>
                      <a:gd name="connsiteY12" fmla="*/ 82670 h 119817"/>
                      <a:gd name="connsiteX13" fmla="*/ 52388 w 121919"/>
                      <a:gd name="connsiteY13" fmla="*/ 90290 h 119817"/>
                      <a:gd name="connsiteX14" fmla="*/ 38100 w 121919"/>
                      <a:gd name="connsiteY14" fmla="*/ 82670 h 119817"/>
                      <a:gd name="connsiteX15" fmla="*/ 37147 w 121919"/>
                      <a:gd name="connsiteY15" fmla="*/ 81717 h 119817"/>
                      <a:gd name="connsiteX16" fmla="*/ 28575 w 121919"/>
                      <a:gd name="connsiteY16" fmla="*/ 60762 h 119817"/>
                      <a:gd name="connsiteX17" fmla="*/ 38100 w 121919"/>
                      <a:gd name="connsiteY17" fmla="*/ 38855 h 119817"/>
                      <a:gd name="connsiteX18" fmla="*/ 60960 w 121919"/>
                      <a:gd name="connsiteY18" fmla="*/ 29330 h 119817"/>
                      <a:gd name="connsiteX19" fmla="*/ 72390 w 121919"/>
                      <a:gd name="connsiteY19" fmla="*/ 31235 h 119817"/>
                      <a:gd name="connsiteX20" fmla="*/ 82867 w 121919"/>
                      <a:gd name="connsiteY20" fmla="*/ 37902 h 119817"/>
                      <a:gd name="connsiteX21" fmla="*/ 85725 w 121919"/>
                      <a:gd name="connsiteY21" fmla="*/ 41712 h 119817"/>
                      <a:gd name="connsiteX22" fmla="*/ 92392 w 121919"/>
                      <a:gd name="connsiteY22" fmla="*/ 59810 h 119817"/>
                      <a:gd name="connsiteX23" fmla="*/ 82867 w 121919"/>
                      <a:gd name="connsiteY23" fmla="*/ 82670 h 11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 h="119817">
                        <a:moveTo>
                          <a:pt x="103822" y="17900"/>
                        </a:moveTo>
                        <a:cubicBezTo>
                          <a:pt x="103822" y="17900"/>
                          <a:pt x="102870" y="17900"/>
                          <a:pt x="103822" y="17900"/>
                        </a:cubicBezTo>
                        <a:cubicBezTo>
                          <a:pt x="99060" y="13137"/>
                          <a:pt x="94297" y="10280"/>
                          <a:pt x="89535" y="7423"/>
                        </a:cubicBezTo>
                        <a:cubicBezTo>
                          <a:pt x="66675" y="-4960"/>
                          <a:pt x="37147" y="-2102"/>
                          <a:pt x="18097" y="17900"/>
                        </a:cubicBezTo>
                        <a:cubicBezTo>
                          <a:pt x="6667" y="29330"/>
                          <a:pt x="0" y="44570"/>
                          <a:pt x="0" y="59810"/>
                        </a:cubicBezTo>
                        <a:cubicBezTo>
                          <a:pt x="0" y="76002"/>
                          <a:pt x="6667" y="91242"/>
                          <a:pt x="18097" y="101720"/>
                        </a:cubicBezTo>
                        <a:cubicBezTo>
                          <a:pt x="19050" y="102673"/>
                          <a:pt x="20955" y="103625"/>
                          <a:pt x="21907" y="105530"/>
                        </a:cubicBezTo>
                        <a:cubicBezTo>
                          <a:pt x="26670" y="109340"/>
                          <a:pt x="31432" y="112198"/>
                          <a:pt x="37147" y="115055"/>
                        </a:cubicBezTo>
                        <a:cubicBezTo>
                          <a:pt x="44767" y="117912"/>
                          <a:pt x="53340" y="119817"/>
                          <a:pt x="60960" y="119817"/>
                        </a:cubicBezTo>
                        <a:cubicBezTo>
                          <a:pt x="76200" y="119817"/>
                          <a:pt x="91440" y="114102"/>
                          <a:pt x="103822" y="102673"/>
                        </a:cubicBezTo>
                        <a:cubicBezTo>
                          <a:pt x="115252" y="91242"/>
                          <a:pt x="121920" y="76002"/>
                          <a:pt x="121920" y="60762"/>
                        </a:cubicBezTo>
                        <a:cubicBezTo>
                          <a:pt x="120967" y="44570"/>
                          <a:pt x="114300" y="29330"/>
                          <a:pt x="103822" y="17900"/>
                        </a:cubicBezTo>
                        <a:close/>
                        <a:moveTo>
                          <a:pt x="82867" y="82670"/>
                        </a:moveTo>
                        <a:cubicBezTo>
                          <a:pt x="74295" y="91242"/>
                          <a:pt x="62865" y="93148"/>
                          <a:pt x="52388" y="90290"/>
                        </a:cubicBezTo>
                        <a:cubicBezTo>
                          <a:pt x="46672" y="89337"/>
                          <a:pt x="41910" y="86480"/>
                          <a:pt x="38100" y="82670"/>
                        </a:cubicBezTo>
                        <a:cubicBezTo>
                          <a:pt x="38100" y="82670"/>
                          <a:pt x="38100" y="81717"/>
                          <a:pt x="37147" y="81717"/>
                        </a:cubicBezTo>
                        <a:cubicBezTo>
                          <a:pt x="31432" y="76002"/>
                          <a:pt x="28575" y="68383"/>
                          <a:pt x="28575" y="60762"/>
                        </a:cubicBezTo>
                        <a:cubicBezTo>
                          <a:pt x="28575" y="52190"/>
                          <a:pt x="31432" y="44570"/>
                          <a:pt x="38100" y="38855"/>
                        </a:cubicBezTo>
                        <a:cubicBezTo>
                          <a:pt x="43815" y="33140"/>
                          <a:pt x="52388" y="29330"/>
                          <a:pt x="60960" y="29330"/>
                        </a:cubicBezTo>
                        <a:cubicBezTo>
                          <a:pt x="64770" y="29330"/>
                          <a:pt x="68580" y="30283"/>
                          <a:pt x="72390" y="31235"/>
                        </a:cubicBezTo>
                        <a:cubicBezTo>
                          <a:pt x="76200" y="33140"/>
                          <a:pt x="80010" y="35045"/>
                          <a:pt x="82867" y="37902"/>
                        </a:cubicBezTo>
                        <a:cubicBezTo>
                          <a:pt x="83820" y="38855"/>
                          <a:pt x="84772" y="39808"/>
                          <a:pt x="85725" y="41712"/>
                        </a:cubicBezTo>
                        <a:cubicBezTo>
                          <a:pt x="89535" y="47427"/>
                          <a:pt x="92392" y="53142"/>
                          <a:pt x="92392" y="59810"/>
                        </a:cubicBezTo>
                        <a:cubicBezTo>
                          <a:pt x="92392" y="68383"/>
                          <a:pt x="88582" y="76002"/>
                          <a:pt x="82867" y="82670"/>
                        </a:cubicBezTo>
                        <a:close/>
                      </a:path>
                    </a:pathLst>
                  </a:custGeom>
                  <a:grpFill/>
                  <a:ln w="635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268">
                    <a:extLst>
                      <a:ext uri="{FF2B5EF4-FFF2-40B4-BE49-F238E27FC236}">
                        <a16:creationId xmlns:a16="http://schemas.microsoft.com/office/drawing/2014/main" id="{D71A2CDC-D286-9B45-9FBE-683600916B91}"/>
                      </a:ext>
                    </a:extLst>
                  </p:cNvPr>
                  <p:cNvSpPr/>
                  <p:nvPr/>
                </p:nvSpPr>
                <p:spPr>
                  <a:xfrm>
                    <a:off x="990232" y="2151647"/>
                    <a:ext cx="121148" cy="119674"/>
                  </a:xfrm>
                  <a:custGeom>
                    <a:avLst/>
                    <a:gdLst>
                      <a:gd name="connsiteX0" fmla="*/ 113348 w 121148"/>
                      <a:gd name="connsiteY0" fmla="*/ 30140 h 119674"/>
                      <a:gd name="connsiteX1" fmla="*/ 103823 w 121148"/>
                      <a:gd name="connsiteY1" fmla="*/ 17757 h 119674"/>
                      <a:gd name="connsiteX2" fmla="*/ 101918 w 121148"/>
                      <a:gd name="connsiteY2" fmla="*/ 15852 h 119674"/>
                      <a:gd name="connsiteX3" fmla="*/ 18098 w 121148"/>
                      <a:gd name="connsiteY3" fmla="*/ 17757 h 119674"/>
                      <a:gd name="connsiteX4" fmla="*/ 0 w 121148"/>
                      <a:gd name="connsiteY4" fmla="*/ 59667 h 119674"/>
                      <a:gd name="connsiteX5" fmla="*/ 4763 w 121148"/>
                      <a:gd name="connsiteY5" fmla="*/ 82527 h 119674"/>
                      <a:gd name="connsiteX6" fmla="*/ 13335 w 121148"/>
                      <a:gd name="connsiteY6" fmla="*/ 97767 h 119674"/>
                      <a:gd name="connsiteX7" fmla="*/ 17145 w 121148"/>
                      <a:gd name="connsiteY7" fmla="*/ 102530 h 119674"/>
                      <a:gd name="connsiteX8" fmla="*/ 60008 w 121148"/>
                      <a:gd name="connsiteY8" fmla="*/ 119675 h 119674"/>
                      <a:gd name="connsiteX9" fmla="*/ 102870 w 121148"/>
                      <a:gd name="connsiteY9" fmla="*/ 102530 h 119674"/>
                      <a:gd name="connsiteX10" fmla="*/ 120968 w 121148"/>
                      <a:gd name="connsiteY10" fmla="*/ 60620 h 119674"/>
                      <a:gd name="connsiteX11" fmla="*/ 113348 w 121148"/>
                      <a:gd name="connsiteY11" fmla="*/ 30140 h 119674"/>
                      <a:gd name="connsiteX12" fmla="*/ 83820 w 121148"/>
                      <a:gd name="connsiteY12" fmla="*/ 82527 h 119674"/>
                      <a:gd name="connsiteX13" fmla="*/ 39052 w 121148"/>
                      <a:gd name="connsiteY13" fmla="*/ 82527 h 119674"/>
                      <a:gd name="connsiteX14" fmla="*/ 39052 w 121148"/>
                      <a:gd name="connsiteY14" fmla="*/ 82527 h 119674"/>
                      <a:gd name="connsiteX15" fmla="*/ 30480 w 121148"/>
                      <a:gd name="connsiteY15" fmla="*/ 67287 h 119674"/>
                      <a:gd name="connsiteX16" fmla="*/ 29527 w 121148"/>
                      <a:gd name="connsiteY16" fmla="*/ 60620 h 119674"/>
                      <a:gd name="connsiteX17" fmla="*/ 39052 w 121148"/>
                      <a:gd name="connsiteY17" fmla="*/ 38712 h 119674"/>
                      <a:gd name="connsiteX18" fmla="*/ 61913 w 121148"/>
                      <a:gd name="connsiteY18" fmla="*/ 29187 h 119674"/>
                      <a:gd name="connsiteX19" fmla="*/ 79058 w 121148"/>
                      <a:gd name="connsiteY19" fmla="*/ 33950 h 119674"/>
                      <a:gd name="connsiteX20" fmla="*/ 84773 w 121148"/>
                      <a:gd name="connsiteY20" fmla="*/ 37760 h 119674"/>
                      <a:gd name="connsiteX21" fmla="*/ 91440 w 121148"/>
                      <a:gd name="connsiteY21" fmla="*/ 46332 h 119674"/>
                      <a:gd name="connsiteX22" fmla="*/ 94298 w 121148"/>
                      <a:gd name="connsiteY22" fmla="*/ 59667 h 119674"/>
                      <a:gd name="connsiteX23" fmla="*/ 83820 w 121148"/>
                      <a:gd name="connsiteY23" fmla="*/ 82527 h 119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148" h="119674">
                        <a:moveTo>
                          <a:pt x="113348" y="30140"/>
                        </a:moveTo>
                        <a:cubicBezTo>
                          <a:pt x="110490" y="25377"/>
                          <a:pt x="107633" y="21567"/>
                          <a:pt x="103823" y="17757"/>
                        </a:cubicBezTo>
                        <a:cubicBezTo>
                          <a:pt x="102870" y="16805"/>
                          <a:pt x="102870" y="16805"/>
                          <a:pt x="101918" y="15852"/>
                        </a:cubicBezTo>
                        <a:cubicBezTo>
                          <a:pt x="78105" y="-6055"/>
                          <a:pt x="40958" y="-5103"/>
                          <a:pt x="18098" y="17757"/>
                        </a:cubicBezTo>
                        <a:cubicBezTo>
                          <a:pt x="6668" y="29187"/>
                          <a:pt x="0" y="44427"/>
                          <a:pt x="0" y="59667"/>
                        </a:cubicBezTo>
                        <a:cubicBezTo>
                          <a:pt x="0" y="67287"/>
                          <a:pt x="1905" y="75860"/>
                          <a:pt x="4763" y="82527"/>
                        </a:cubicBezTo>
                        <a:cubicBezTo>
                          <a:pt x="6668" y="88242"/>
                          <a:pt x="10477" y="93005"/>
                          <a:pt x="13335" y="97767"/>
                        </a:cubicBezTo>
                        <a:cubicBezTo>
                          <a:pt x="14288" y="99672"/>
                          <a:pt x="16193" y="100625"/>
                          <a:pt x="17145" y="102530"/>
                        </a:cubicBezTo>
                        <a:cubicBezTo>
                          <a:pt x="28575" y="113960"/>
                          <a:pt x="44768" y="119675"/>
                          <a:pt x="60008" y="119675"/>
                        </a:cubicBezTo>
                        <a:cubicBezTo>
                          <a:pt x="75248" y="119675"/>
                          <a:pt x="90488" y="113960"/>
                          <a:pt x="102870" y="102530"/>
                        </a:cubicBezTo>
                        <a:cubicBezTo>
                          <a:pt x="114300" y="91100"/>
                          <a:pt x="120968" y="75860"/>
                          <a:pt x="120968" y="60620"/>
                        </a:cubicBezTo>
                        <a:cubicBezTo>
                          <a:pt x="121920" y="50142"/>
                          <a:pt x="119063" y="39665"/>
                          <a:pt x="113348" y="30140"/>
                        </a:cubicBezTo>
                        <a:close/>
                        <a:moveTo>
                          <a:pt x="83820" y="82527"/>
                        </a:moveTo>
                        <a:cubicBezTo>
                          <a:pt x="71438" y="94910"/>
                          <a:pt x="51435" y="94910"/>
                          <a:pt x="39052" y="82527"/>
                        </a:cubicBezTo>
                        <a:cubicBezTo>
                          <a:pt x="39052" y="82527"/>
                          <a:pt x="39052" y="82527"/>
                          <a:pt x="39052" y="82527"/>
                        </a:cubicBezTo>
                        <a:cubicBezTo>
                          <a:pt x="35243" y="78717"/>
                          <a:pt x="32385" y="73002"/>
                          <a:pt x="30480" y="67287"/>
                        </a:cubicBezTo>
                        <a:cubicBezTo>
                          <a:pt x="29527" y="65382"/>
                          <a:pt x="29527" y="62525"/>
                          <a:pt x="29527" y="60620"/>
                        </a:cubicBezTo>
                        <a:cubicBezTo>
                          <a:pt x="29527" y="52047"/>
                          <a:pt x="32385" y="44427"/>
                          <a:pt x="39052" y="38712"/>
                        </a:cubicBezTo>
                        <a:cubicBezTo>
                          <a:pt x="45720" y="32997"/>
                          <a:pt x="53340" y="29187"/>
                          <a:pt x="61913" y="29187"/>
                        </a:cubicBezTo>
                        <a:cubicBezTo>
                          <a:pt x="67627" y="29187"/>
                          <a:pt x="74295" y="31092"/>
                          <a:pt x="79058" y="33950"/>
                        </a:cubicBezTo>
                        <a:cubicBezTo>
                          <a:pt x="80963" y="34902"/>
                          <a:pt x="82868" y="36807"/>
                          <a:pt x="84773" y="37760"/>
                        </a:cubicBezTo>
                        <a:cubicBezTo>
                          <a:pt x="87630" y="40617"/>
                          <a:pt x="89535" y="43475"/>
                          <a:pt x="91440" y="46332"/>
                        </a:cubicBezTo>
                        <a:cubicBezTo>
                          <a:pt x="93345" y="50142"/>
                          <a:pt x="94298" y="54905"/>
                          <a:pt x="94298" y="59667"/>
                        </a:cubicBezTo>
                        <a:cubicBezTo>
                          <a:pt x="93345" y="69192"/>
                          <a:pt x="90488" y="76812"/>
                          <a:pt x="83820" y="82527"/>
                        </a:cubicBezTo>
                        <a:close/>
                      </a:path>
                    </a:pathLst>
                  </a:custGeom>
                  <a:grpFill/>
                  <a:ln w="635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grpSp>
          <p:nvGrpSpPr>
            <p:cNvPr id="7" name="Group 6">
              <a:extLst>
                <a:ext uri="{FF2B5EF4-FFF2-40B4-BE49-F238E27FC236}">
                  <a16:creationId xmlns:a16="http://schemas.microsoft.com/office/drawing/2014/main" id="{31FFAD92-9603-1F3C-884D-F6AB69400F4E}"/>
                </a:ext>
              </a:extLst>
            </p:cNvPr>
            <p:cNvGrpSpPr/>
            <p:nvPr/>
          </p:nvGrpSpPr>
          <p:grpSpPr>
            <a:xfrm>
              <a:off x="9350891" y="5737553"/>
              <a:ext cx="1854257" cy="511546"/>
              <a:chOff x="9350891" y="5737553"/>
              <a:chExt cx="1854257" cy="511546"/>
            </a:xfrm>
          </p:grpSpPr>
          <p:sp>
            <p:nvSpPr>
              <p:cNvPr id="253" name="TextBox 252">
                <a:extLst>
                  <a:ext uri="{FF2B5EF4-FFF2-40B4-BE49-F238E27FC236}">
                    <a16:creationId xmlns:a16="http://schemas.microsoft.com/office/drawing/2014/main" id="{D19C4CA2-B7F3-D643-AFAE-CE05CF58F3ED}"/>
                  </a:ext>
                </a:extLst>
              </p:cNvPr>
              <p:cNvSpPr txBox="1"/>
              <p:nvPr/>
            </p:nvSpPr>
            <p:spPr>
              <a:xfrm>
                <a:off x="10075645" y="5759879"/>
                <a:ext cx="1129503" cy="482942"/>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E45AF"/>
                    </a:solidFill>
                    <a:effectLst/>
                    <a:uLnTx/>
                    <a:uFillTx/>
                    <a:latin typeface="Arial" panose="020B0604020202020204"/>
                    <a:ea typeface="+mn-ea"/>
                    <a:cs typeface="+mn-cs"/>
                  </a:rPr>
                  <a:t>DEPLOYED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E45AF"/>
                    </a:solidFill>
                    <a:effectLst/>
                    <a:uLnTx/>
                    <a:uFillTx/>
                    <a:latin typeface="Arial" panose="020B0604020202020204"/>
                    <a:ea typeface="+mn-ea"/>
                    <a:cs typeface="+mn-cs"/>
                  </a:rPr>
                  <a:t>SYSTEM</a:t>
                </a:r>
              </a:p>
            </p:txBody>
          </p:sp>
          <p:sp>
            <p:nvSpPr>
              <p:cNvPr id="34" name="Graphic 32">
                <a:extLst>
                  <a:ext uri="{FF2B5EF4-FFF2-40B4-BE49-F238E27FC236}">
                    <a16:creationId xmlns:a16="http://schemas.microsoft.com/office/drawing/2014/main" id="{730E7278-42D0-C449-9A93-239FB505FF62}"/>
                  </a:ext>
                </a:extLst>
              </p:cNvPr>
              <p:cNvSpPr/>
              <p:nvPr/>
            </p:nvSpPr>
            <p:spPr>
              <a:xfrm>
                <a:off x="9350891" y="5737553"/>
                <a:ext cx="326137" cy="511546"/>
              </a:xfrm>
              <a:custGeom>
                <a:avLst/>
                <a:gdLst>
                  <a:gd name="connsiteX0" fmla="*/ 422690 w 424419"/>
                  <a:gd name="connsiteY0" fmla="*/ 364626 h 665700"/>
                  <a:gd name="connsiteX1" fmla="*/ 377836 w 424419"/>
                  <a:gd name="connsiteY1" fmla="*/ 325634 h 665700"/>
                  <a:gd name="connsiteX2" fmla="*/ 377308 w 424419"/>
                  <a:gd name="connsiteY2" fmla="*/ 325634 h 665700"/>
                  <a:gd name="connsiteX3" fmla="*/ 358311 w 424419"/>
                  <a:gd name="connsiteY3" fmla="*/ 329322 h 665700"/>
                  <a:gd name="connsiteX4" fmla="*/ 314511 w 424419"/>
                  <a:gd name="connsiteY4" fmla="*/ 298234 h 665700"/>
                  <a:gd name="connsiteX5" fmla="*/ 358838 w 424419"/>
                  <a:gd name="connsiteY5" fmla="*/ 165448 h 665700"/>
                  <a:gd name="connsiteX6" fmla="*/ 193667 w 424419"/>
                  <a:gd name="connsiteY6" fmla="*/ 520 h 665700"/>
                  <a:gd name="connsiteX7" fmla="*/ 0 w 424419"/>
                  <a:gd name="connsiteY7" fmla="*/ 179675 h 665700"/>
                  <a:gd name="connsiteX8" fmla="*/ 132981 w 424419"/>
                  <a:gd name="connsiteY8" fmla="*/ 353034 h 665700"/>
                  <a:gd name="connsiteX9" fmla="*/ 132981 w 424419"/>
                  <a:gd name="connsiteY9" fmla="*/ 382015 h 665700"/>
                  <a:gd name="connsiteX10" fmla="*/ 115567 w 424419"/>
                  <a:gd name="connsiteY10" fmla="*/ 378327 h 665700"/>
                  <a:gd name="connsiteX11" fmla="*/ 79683 w 424419"/>
                  <a:gd name="connsiteY11" fmla="*/ 393080 h 665700"/>
                  <a:gd name="connsiteX12" fmla="*/ 67018 w 424419"/>
                  <a:gd name="connsiteY12" fmla="*/ 441558 h 665700"/>
                  <a:gd name="connsiteX13" fmla="*/ 67018 w 424419"/>
                  <a:gd name="connsiteY13" fmla="*/ 529028 h 665700"/>
                  <a:gd name="connsiteX14" fmla="*/ 178891 w 424419"/>
                  <a:gd name="connsiteY14" fmla="*/ 663921 h 665700"/>
                  <a:gd name="connsiteX15" fmla="*/ 188918 w 424419"/>
                  <a:gd name="connsiteY15" fmla="*/ 661286 h 665700"/>
                  <a:gd name="connsiteX16" fmla="*/ 194723 w 424419"/>
                  <a:gd name="connsiteY16" fmla="*/ 651802 h 665700"/>
                  <a:gd name="connsiteX17" fmla="*/ 192084 w 424419"/>
                  <a:gd name="connsiteY17" fmla="*/ 641263 h 665700"/>
                  <a:gd name="connsiteX18" fmla="*/ 103430 w 424419"/>
                  <a:gd name="connsiteY18" fmla="*/ 558009 h 665700"/>
                  <a:gd name="connsiteX19" fmla="*/ 94987 w 424419"/>
                  <a:gd name="connsiteY19" fmla="*/ 528501 h 665700"/>
                  <a:gd name="connsiteX20" fmla="*/ 94987 w 424419"/>
                  <a:gd name="connsiteY20" fmla="*/ 440504 h 665700"/>
                  <a:gd name="connsiteX21" fmla="*/ 94987 w 424419"/>
                  <a:gd name="connsiteY21" fmla="*/ 438923 h 665700"/>
                  <a:gd name="connsiteX22" fmla="*/ 100791 w 424419"/>
                  <a:gd name="connsiteY22" fmla="*/ 411523 h 665700"/>
                  <a:gd name="connsiteX23" fmla="*/ 115567 w 424419"/>
                  <a:gd name="connsiteY23" fmla="*/ 406254 h 665700"/>
                  <a:gd name="connsiteX24" fmla="*/ 116095 w 424419"/>
                  <a:gd name="connsiteY24" fmla="*/ 406254 h 665700"/>
                  <a:gd name="connsiteX25" fmla="*/ 133509 w 424419"/>
                  <a:gd name="connsiteY25" fmla="*/ 424696 h 665700"/>
                  <a:gd name="connsiteX26" fmla="*/ 133509 w 424419"/>
                  <a:gd name="connsiteY26" fmla="*/ 496358 h 665700"/>
                  <a:gd name="connsiteX27" fmla="*/ 160950 w 424419"/>
                  <a:gd name="connsiteY27" fmla="*/ 496358 h 665700"/>
                  <a:gd name="connsiteX28" fmla="*/ 160950 w 424419"/>
                  <a:gd name="connsiteY28" fmla="*/ 357776 h 665700"/>
                  <a:gd name="connsiteX29" fmla="*/ 160950 w 424419"/>
                  <a:gd name="connsiteY29" fmla="*/ 336172 h 665700"/>
                  <a:gd name="connsiteX30" fmla="*/ 160950 w 424419"/>
                  <a:gd name="connsiteY30" fmla="*/ 300341 h 665700"/>
                  <a:gd name="connsiteX31" fmla="*/ 160950 w 424419"/>
                  <a:gd name="connsiteY31" fmla="*/ 275576 h 665700"/>
                  <a:gd name="connsiteX32" fmla="*/ 160950 w 424419"/>
                  <a:gd name="connsiteY32" fmla="*/ 226045 h 665700"/>
                  <a:gd name="connsiteX33" fmla="*/ 179947 w 424419"/>
                  <a:gd name="connsiteY33" fmla="*/ 204441 h 665700"/>
                  <a:gd name="connsiteX34" fmla="*/ 194723 w 424419"/>
                  <a:gd name="connsiteY34" fmla="*/ 209183 h 665700"/>
                  <a:gd name="connsiteX35" fmla="*/ 200527 w 424419"/>
                  <a:gd name="connsiteY35" fmla="*/ 225518 h 665700"/>
                  <a:gd name="connsiteX36" fmla="*/ 200527 w 424419"/>
                  <a:gd name="connsiteY36" fmla="*/ 275049 h 665700"/>
                  <a:gd name="connsiteX37" fmla="*/ 200527 w 424419"/>
                  <a:gd name="connsiteY37" fmla="*/ 299814 h 665700"/>
                  <a:gd name="connsiteX38" fmla="*/ 200527 w 424419"/>
                  <a:gd name="connsiteY38" fmla="*/ 335645 h 665700"/>
                  <a:gd name="connsiteX39" fmla="*/ 200527 w 424419"/>
                  <a:gd name="connsiteY39" fmla="*/ 357249 h 665700"/>
                  <a:gd name="connsiteX40" fmla="*/ 200527 w 424419"/>
                  <a:gd name="connsiteY40" fmla="*/ 408888 h 665700"/>
                  <a:gd name="connsiteX41" fmla="*/ 227968 w 424419"/>
                  <a:gd name="connsiteY41" fmla="*/ 408888 h 665700"/>
                  <a:gd name="connsiteX42" fmla="*/ 227968 w 424419"/>
                  <a:gd name="connsiteY42" fmla="*/ 352507 h 665700"/>
                  <a:gd name="connsiteX43" fmla="*/ 227968 w 424419"/>
                  <a:gd name="connsiteY43" fmla="*/ 344076 h 665700"/>
                  <a:gd name="connsiteX44" fmla="*/ 231662 w 424419"/>
                  <a:gd name="connsiteY44" fmla="*/ 328795 h 665700"/>
                  <a:gd name="connsiteX45" fmla="*/ 234300 w 424419"/>
                  <a:gd name="connsiteY45" fmla="*/ 325107 h 665700"/>
                  <a:gd name="connsiteX46" fmla="*/ 246965 w 424419"/>
                  <a:gd name="connsiteY46" fmla="*/ 320891 h 665700"/>
                  <a:gd name="connsiteX47" fmla="*/ 249604 w 424419"/>
                  <a:gd name="connsiteY47" fmla="*/ 320891 h 665700"/>
                  <a:gd name="connsiteX48" fmla="*/ 264379 w 424419"/>
                  <a:gd name="connsiteY48" fmla="*/ 337226 h 665700"/>
                  <a:gd name="connsiteX49" fmla="*/ 264379 w 424419"/>
                  <a:gd name="connsiteY49" fmla="*/ 337753 h 665700"/>
                  <a:gd name="connsiteX50" fmla="*/ 264379 w 424419"/>
                  <a:gd name="connsiteY50" fmla="*/ 408888 h 665700"/>
                  <a:gd name="connsiteX51" fmla="*/ 291820 w 424419"/>
                  <a:gd name="connsiteY51" fmla="*/ 408888 h 665700"/>
                  <a:gd name="connsiteX52" fmla="*/ 291820 w 424419"/>
                  <a:gd name="connsiteY52" fmla="*/ 339861 h 665700"/>
                  <a:gd name="connsiteX53" fmla="*/ 310290 w 424419"/>
                  <a:gd name="connsiteY53" fmla="*/ 325107 h 665700"/>
                  <a:gd name="connsiteX54" fmla="*/ 330870 w 424419"/>
                  <a:gd name="connsiteY54" fmla="*/ 337753 h 665700"/>
                  <a:gd name="connsiteX55" fmla="*/ 330870 w 424419"/>
                  <a:gd name="connsiteY55" fmla="*/ 408888 h 665700"/>
                  <a:gd name="connsiteX56" fmla="*/ 358311 w 424419"/>
                  <a:gd name="connsiteY56" fmla="*/ 408888 h 665700"/>
                  <a:gd name="connsiteX57" fmla="*/ 358311 w 424419"/>
                  <a:gd name="connsiteY57" fmla="*/ 366207 h 665700"/>
                  <a:gd name="connsiteX58" fmla="*/ 376252 w 424419"/>
                  <a:gd name="connsiteY58" fmla="*/ 352507 h 665700"/>
                  <a:gd name="connsiteX59" fmla="*/ 376780 w 424419"/>
                  <a:gd name="connsiteY59" fmla="*/ 352507 h 665700"/>
                  <a:gd name="connsiteX60" fmla="*/ 393667 w 424419"/>
                  <a:gd name="connsiteY60" fmla="*/ 365153 h 665700"/>
                  <a:gd name="connsiteX61" fmla="*/ 394194 w 424419"/>
                  <a:gd name="connsiteY61" fmla="*/ 555374 h 665700"/>
                  <a:gd name="connsiteX62" fmla="*/ 349867 w 424419"/>
                  <a:gd name="connsiteY62" fmla="*/ 647586 h 665700"/>
                  <a:gd name="connsiteX63" fmla="*/ 351978 w 424419"/>
                  <a:gd name="connsiteY63" fmla="*/ 656544 h 665700"/>
                  <a:gd name="connsiteX64" fmla="*/ 366754 w 424419"/>
                  <a:gd name="connsiteY64" fmla="*/ 664975 h 665700"/>
                  <a:gd name="connsiteX65" fmla="*/ 375197 w 424419"/>
                  <a:gd name="connsiteY65" fmla="*/ 662340 h 665700"/>
                  <a:gd name="connsiteX66" fmla="*/ 422163 w 424419"/>
                  <a:gd name="connsiteY66" fmla="*/ 560116 h 665700"/>
                  <a:gd name="connsiteX67" fmla="*/ 422690 w 424419"/>
                  <a:gd name="connsiteY67" fmla="*/ 364626 h 665700"/>
                  <a:gd name="connsiteX68" fmla="*/ 214248 w 424419"/>
                  <a:gd name="connsiteY68" fmla="*/ 190214 h 665700"/>
                  <a:gd name="connsiteX69" fmla="*/ 179419 w 424419"/>
                  <a:gd name="connsiteY69" fmla="*/ 176513 h 665700"/>
                  <a:gd name="connsiteX70" fmla="*/ 146702 w 424419"/>
                  <a:gd name="connsiteY70" fmla="*/ 189160 h 665700"/>
                  <a:gd name="connsiteX71" fmla="*/ 132454 w 424419"/>
                  <a:gd name="connsiteY71" fmla="*/ 225518 h 665700"/>
                  <a:gd name="connsiteX72" fmla="*/ 132454 w 424419"/>
                  <a:gd name="connsiteY72" fmla="*/ 265037 h 665700"/>
                  <a:gd name="connsiteX73" fmla="*/ 80739 w 424419"/>
                  <a:gd name="connsiteY73" fmla="*/ 177567 h 665700"/>
                  <a:gd name="connsiteX74" fmla="*/ 172559 w 424419"/>
                  <a:gd name="connsiteY74" fmla="*/ 80613 h 665700"/>
                  <a:gd name="connsiteX75" fmla="*/ 277572 w 424419"/>
                  <a:gd name="connsiteY75" fmla="*/ 178621 h 665700"/>
                  <a:gd name="connsiteX76" fmla="*/ 227440 w 424419"/>
                  <a:gd name="connsiteY76" fmla="*/ 264510 h 665700"/>
                  <a:gd name="connsiteX77" fmla="*/ 227440 w 424419"/>
                  <a:gd name="connsiteY77" fmla="*/ 224991 h 665700"/>
                  <a:gd name="connsiteX78" fmla="*/ 214248 w 424419"/>
                  <a:gd name="connsiteY78" fmla="*/ 190214 h 665700"/>
                  <a:gd name="connsiteX79" fmla="*/ 247493 w 424419"/>
                  <a:gd name="connsiteY79" fmla="*/ 293491 h 665700"/>
                  <a:gd name="connsiteX80" fmla="*/ 227968 w 424419"/>
                  <a:gd name="connsiteY80" fmla="*/ 297180 h 665700"/>
                  <a:gd name="connsiteX81" fmla="*/ 227968 w 424419"/>
                  <a:gd name="connsiteY81" fmla="*/ 292437 h 665700"/>
                  <a:gd name="connsiteX82" fmla="*/ 301846 w 424419"/>
                  <a:gd name="connsiteY82" fmla="*/ 167556 h 665700"/>
                  <a:gd name="connsiteX83" fmla="*/ 193667 w 424419"/>
                  <a:gd name="connsiteY83" fmla="*/ 57955 h 665700"/>
                  <a:gd name="connsiteX84" fmla="*/ 56464 w 424419"/>
                  <a:gd name="connsiteY84" fmla="*/ 180202 h 665700"/>
                  <a:gd name="connsiteX85" fmla="*/ 132454 w 424419"/>
                  <a:gd name="connsiteY85" fmla="*/ 293491 h 665700"/>
                  <a:gd name="connsiteX86" fmla="*/ 132454 w 424419"/>
                  <a:gd name="connsiteY86" fmla="*/ 330903 h 665700"/>
                  <a:gd name="connsiteX87" fmla="*/ 21636 w 424419"/>
                  <a:gd name="connsiteY87" fmla="*/ 167029 h 665700"/>
                  <a:gd name="connsiteX88" fmla="*/ 167282 w 424419"/>
                  <a:gd name="connsiteY88" fmla="*/ 22124 h 665700"/>
                  <a:gd name="connsiteX89" fmla="*/ 338258 w 424419"/>
                  <a:gd name="connsiteY89" fmla="*/ 179675 h 665700"/>
                  <a:gd name="connsiteX90" fmla="*/ 277044 w 424419"/>
                  <a:gd name="connsiteY90" fmla="*/ 304557 h 665700"/>
                  <a:gd name="connsiteX91" fmla="*/ 247493 w 424419"/>
                  <a:gd name="connsiteY91" fmla="*/ 293491 h 6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4419" h="665700">
                    <a:moveTo>
                      <a:pt x="422690" y="364626"/>
                    </a:moveTo>
                    <a:cubicBezTo>
                      <a:pt x="422163" y="349346"/>
                      <a:pt x="409498" y="325634"/>
                      <a:pt x="377836" y="325634"/>
                    </a:cubicBezTo>
                    <a:lnTo>
                      <a:pt x="377308" y="325634"/>
                    </a:lnTo>
                    <a:cubicBezTo>
                      <a:pt x="369920" y="325634"/>
                      <a:pt x="363588" y="327215"/>
                      <a:pt x="358311" y="329322"/>
                    </a:cubicBezTo>
                    <a:cubicBezTo>
                      <a:pt x="354089" y="314568"/>
                      <a:pt x="340896" y="298761"/>
                      <a:pt x="314511" y="298234"/>
                    </a:cubicBezTo>
                    <a:cubicBezTo>
                      <a:pt x="345118" y="263456"/>
                      <a:pt x="363060" y="216033"/>
                      <a:pt x="358838" y="165448"/>
                    </a:cubicBezTo>
                    <a:cubicBezTo>
                      <a:pt x="352506" y="77451"/>
                      <a:pt x="281266" y="7370"/>
                      <a:pt x="193667" y="520"/>
                    </a:cubicBezTo>
                    <a:cubicBezTo>
                      <a:pt x="88654" y="-7384"/>
                      <a:pt x="0" y="75870"/>
                      <a:pt x="0" y="179675"/>
                    </a:cubicBezTo>
                    <a:cubicBezTo>
                      <a:pt x="0" y="262403"/>
                      <a:pt x="56464" y="332484"/>
                      <a:pt x="132981" y="353034"/>
                    </a:cubicBezTo>
                    <a:lnTo>
                      <a:pt x="132981" y="382015"/>
                    </a:lnTo>
                    <a:cubicBezTo>
                      <a:pt x="127704" y="379907"/>
                      <a:pt x="122427" y="378853"/>
                      <a:pt x="115567" y="378327"/>
                    </a:cubicBezTo>
                    <a:cubicBezTo>
                      <a:pt x="96570" y="378327"/>
                      <a:pt x="85488" y="386230"/>
                      <a:pt x="79683" y="393080"/>
                    </a:cubicBezTo>
                    <a:cubicBezTo>
                      <a:pt x="64380" y="409942"/>
                      <a:pt x="65963" y="435762"/>
                      <a:pt x="67018" y="441558"/>
                    </a:cubicBezTo>
                    <a:lnTo>
                      <a:pt x="67018" y="529028"/>
                    </a:lnTo>
                    <a:cubicBezTo>
                      <a:pt x="67018" y="531662"/>
                      <a:pt x="69129" y="597001"/>
                      <a:pt x="178891" y="663921"/>
                    </a:cubicBezTo>
                    <a:cubicBezTo>
                      <a:pt x="182585" y="666029"/>
                      <a:pt x="186807" y="664975"/>
                      <a:pt x="188918" y="661286"/>
                    </a:cubicBezTo>
                    <a:lnTo>
                      <a:pt x="194723" y="651802"/>
                    </a:lnTo>
                    <a:cubicBezTo>
                      <a:pt x="197361" y="648113"/>
                      <a:pt x="195778" y="643371"/>
                      <a:pt x="192084" y="641263"/>
                    </a:cubicBezTo>
                    <a:cubicBezTo>
                      <a:pt x="145646" y="617024"/>
                      <a:pt x="111345" y="573816"/>
                      <a:pt x="103430" y="558009"/>
                    </a:cubicBezTo>
                    <a:cubicBezTo>
                      <a:pt x="94987" y="540620"/>
                      <a:pt x="94987" y="529028"/>
                      <a:pt x="94987" y="528501"/>
                    </a:cubicBezTo>
                    <a:lnTo>
                      <a:pt x="94987" y="440504"/>
                    </a:lnTo>
                    <a:lnTo>
                      <a:pt x="94987" y="438923"/>
                    </a:lnTo>
                    <a:cubicBezTo>
                      <a:pt x="94459" y="434181"/>
                      <a:pt x="94459" y="418900"/>
                      <a:pt x="100791" y="411523"/>
                    </a:cubicBezTo>
                    <a:cubicBezTo>
                      <a:pt x="101847" y="409942"/>
                      <a:pt x="105541" y="406254"/>
                      <a:pt x="115567" y="406254"/>
                    </a:cubicBezTo>
                    <a:lnTo>
                      <a:pt x="116095" y="406254"/>
                    </a:lnTo>
                    <a:cubicBezTo>
                      <a:pt x="131398" y="406254"/>
                      <a:pt x="133509" y="419427"/>
                      <a:pt x="133509" y="424696"/>
                    </a:cubicBezTo>
                    <a:lnTo>
                      <a:pt x="133509" y="496358"/>
                    </a:lnTo>
                    <a:lnTo>
                      <a:pt x="160950" y="496358"/>
                    </a:lnTo>
                    <a:lnTo>
                      <a:pt x="160950" y="357776"/>
                    </a:lnTo>
                    <a:lnTo>
                      <a:pt x="160950" y="336172"/>
                    </a:lnTo>
                    <a:lnTo>
                      <a:pt x="160950" y="300341"/>
                    </a:lnTo>
                    <a:lnTo>
                      <a:pt x="160950" y="275576"/>
                    </a:lnTo>
                    <a:lnTo>
                      <a:pt x="160950" y="226045"/>
                    </a:lnTo>
                    <a:cubicBezTo>
                      <a:pt x="160950" y="219722"/>
                      <a:pt x="162533" y="204441"/>
                      <a:pt x="179947" y="204441"/>
                    </a:cubicBezTo>
                    <a:cubicBezTo>
                      <a:pt x="186279" y="204441"/>
                      <a:pt x="191556" y="206021"/>
                      <a:pt x="194723" y="209183"/>
                    </a:cubicBezTo>
                    <a:cubicBezTo>
                      <a:pt x="199472" y="213925"/>
                      <a:pt x="200527" y="222883"/>
                      <a:pt x="200527" y="225518"/>
                    </a:cubicBezTo>
                    <a:lnTo>
                      <a:pt x="200527" y="275049"/>
                    </a:lnTo>
                    <a:lnTo>
                      <a:pt x="200527" y="299814"/>
                    </a:lnTo>
                    <a:lnTo>
                      <a:pt x="200527" y="335645"/>
                    </a:lnTo>
                    <a:lnTo>
                      <a:pt x="200527" y="357249"/>
                    </a:lnTo>
                    <a:lnTo>
                      <a:pt x="200527" y="408888"/>
                    </a:lnTo>
                    <a:lnTo>
                      <a:pt x="227968" y="408888"/>
                    </a:lnTo>
                    <a:lnTo>
                      <a:pt x="227968" y="352507"/>
                    </a:lnTo>
                    <a:lnTo>
                      <a:pt x="227968" y="344076"/>
                    </a:lnTo>
                    <a:cubicBezTo>
                      <a:pt x="227968" y="339334"/>
                      <a:pt x="229023" y="333538"/>
                      <a:pt x="231662" y="328795"/>
                    </a:cubicBezTo>
                    <a:cubicBezTo>
                      <a:pt x="232189" y="327215"/>
                      <a:pt x="233245" y="326161"/>
                      <a:pt x="234300" y="325107"/>
                    </a:cubicBezTo>
                    <a:cubicBezTo>
                      <a:pt x="236939" y="322472"/>
                      <a:pt x="241688" y="320891"/>
                      <a:pt x="246965" y="320891"/>
                    </a:cubicBezTo>
                    <a:cubicBezTo>
                      <a:pt x="248021" y="320891"/>
                      <a:pt x="248548" y="320891"/>
                      <a:pt x="249604" y="320891"/>
                    </a:cubicBezTo>
                    <a:cubicBezTo>
                      <a:pt x="261741" y="322472"/>
                      <a:pt x="264379" y="332484"/>
                      <a:pt x="264379" y="337226"/>
                    </a:cubicBezTo>
                    <a:cubicBezTo>
                      <a:pt x="264379" y="337753"/>
                      <a:pt x="264379" y="337753"/>
                      <a:pt x="264379" y="337753"/>
                    </a:cubicBezTo>
                    <a:lnTo>
                      <a:pt x="264379" y="408888"/>
                    </a:lnTo>
                    <a:lnTo>
                      <a:pt x="291820" y="408888"/>
                    </a:lnTo>
                    <a:lnTo>
                      <a:pt x="291820" y="339861"/>
                    </a:lnTo>
                    <a:cubicBezTo>
                      <a:pt x="292875" y="336172"/>
                      <a:pt x="297097" y="326161"/>
                      <a:pt x="310290" y="325107"/>
                    </a:cubicBezTo>
                    <a:cubicBezTo>
                      <a:pt x="327704" y="324580"/>
                      <a:pt x="330870" y="334065"/>
                      <a:pt x="330870" y="337753"/>
                    </a:cubicBezTo>
                    <a:lnTo>
                      <a:pt x="330870" y="408888"/>
                    </a:lnTo>
                    <a:lnTo>
                      <a:pt x="358311" y="408888"/>
                    </a:lnTo>
                    <a:lnTo>
                      <a:pt x="358311" y="366207"/>
                    </a:lnTo>
                    <a:cubicBezTo>
                      <a:pt x="358838" y="360938"/>
                      <a:pt x="362004" y="353034"/>
                      <a:pt x="376252" y="352507"/>
                    </a:cubicBezTo>
                    <a:lnTo>
                      <a:pt x="376780" y="352507"/>
                    </a:lnTo>
                    <a:cubicBezTo>
                      <a:pt x="390500" y="352507"/>
                      <a:pt x="393139" y="359884"/>
                      <a:pt x="393667" y="365153"/>
                    </a:cubicBezTo>
                    <a:cubicBezTo>
                      <a:pt x="395250" y="432600"/>
                      <a:pt x="396833" y="537985"/>
                      <a:pt x="394194" y="555374"/>
                    </a:cubicBezTo>
                    <a:cubicBezTo>
                      <a:pt x="391028" y="572236"/>
                      <a:pt x="362532" y="627036"/>
                      <a:pt x="349867" y="647586"/>
                    </a:cubicBezTo>
                    <a:cubicBezTo>
                      <a:pt x="347756" y="650748"/>
                      <a:pt x="348812" y="654436"/>
                      <a:pt x="351978" y="656544"/>
                    </a:cubicBezTo>
                    <a:lnTo>
                      <a:pt x="366754" y="664975"/>
                    </a:lnTo>
                    <a:cubicBezTo>
                      <a:pt x="369392" y="666556"/>
                      <a:pt x="373086" y="665502"/>
                      <a:pt x="375197" y="662340"/>
                    </a:cubicBezTo>
                    <a:cubicBezTo>
                      <a:pt x="384696" y="643898"/>
                      <a:pt x="418469" y="581720"/>
                      <a:pt x="422163" y="560116"/>
                    </a:cubicBezTo>
                    <a:cubicBezTo>
                      <a:pt x="426912" y="535351"/>
                      <a:pt x="422690" y="382015"/>
                      <a:pt x="422690" y="364626"/>
                    </a:cubicBezTo>
                    <a:close/>
                    <a:moveTo>
                      <a:pt x="214248" y="190214"/>
                    </a:moveTo>
                    <a:cubicBezTo>
                      <a:pt x="208443" y="183890"/>
                      <a:pt x="197889" y="176513"/>
                      <a:pt x="179419" y="176513"/>
                    </a:cubicBezTo>
                    <a:cubicBezTo>
                      <a:pt x="166227" y="176513"/>
                      <a:pt x="154617" y="181256"/>
                      <a:pt x="146702" y="189160"/>
                    </a:cubicBezTo>
                    <a:cubicBezTo>
                      <a:pt x="132454" y="203387"/>
                      <a:pt x="132454" y="223937"/>
                      <a:pt x="132454" y="225518"/>
                    </a:cubicBezTo>
                    <a:lnTo>
                      <a:pt x="132454" y="265037"/>
                    </a:lnTo>
                    <a:cubicBezTo>
                      <a:pt x="101319" y="248176"/>
                      <a:pt x="80739" y="215506"/>
                      <a:pt x="80739" y="177567"/>
                    </a:cubicBezTo>
                    <a:cubicBezTo>
                      <a:pt x="81266" y="126982"/>
                      <a:pt x="121899" y="83774"/>
                      <a:pt x="172559" y="80613"/>
                    </a:cubicBezTo>
                    <a:cubicBezTo>
                      <a:pt x="229551" y="76924"/>
                      <a:pt x="277572" y="122240"/>
                      <a:pt x="277572" y="178621"/>
                    </a:cubicBezTo>
                    <a:cubicBezTo>
                      <a:pt x="277572" y="214979"/>
                      <a:pt x="256992" y="247122"/>
                      <a:pt x="227440" y="264510"/>
                    </a:cubicBezTo>
                    <a:lnTo>
                      <a:pt x="227440" y="224991"/>
                    </a:lnTo>
                    <a:cubicBezTo>
                      <a:pt x="227968" y="222883"/>
                      <a:pt x="227968" y="203914"/>
                      <a:pt x="214248" y="190214"/>
                    </a:cubicBezTo>
                    <a:close/>
                    <a:moveTo>
                      <a:pt x="247493" y="293491"/>
                    </a:moveTo>
                    <a:cubicBezTo>
                      <a:pt x="240633" y="293491"/>
                      <a:pt x="233773" y="294545"/>
                      <a:pt x="227968" y="297180"/>
                    </a:cubicBezTo>
                    <a:lnTo>
                      <a:pt x="227968" y="292437"/>
                    </a:lnTo>
                    <a:cubicBezTo>
                      <a:pt x="274933" y="272414"/>
                      <a:pt x="307123" y="223410"/>
                      <a:pt x="301846" y="167556"/>
                    </a:cubicBezTo>
                    <a:cubicBezTo>
                      <a:pt x="296569" y="110648"/>
                      <a:pt x="251187" y="64278"/>
                      <a:pt x="193667" y="57955"/>
                    </a:cubicBezTo>
                    <a:cubicBezTo>
                      <a:pt x="119261" y="50578"/>
                      <a:pt x="56464" y="108013"/>
                      <a:pt x="56464" y="180202"/>
                    </a:cubicBezTo>
                    <a:cubicBezTo>
                      <a:pt x="56464" y="231314"/>
                      <a:pt x="88126" y="275049"/>
                      <a:pt x="132454" y="293491"/>
                    </a:cubicBezTo>
                    <a:lnTo>
                      <a:pt x="132454" y="330903"/>
                    </a:lnTo>
                    <a:cubicBezTo>
                      <a:pt x="64380" y="309299"/>
                      <a:pt x="15303" y="243433"/>
                      <a:pt x="21636" y="167029"/>
                    </a:cubicBezTo>
                    <a:cubicBezTo>
                      <a:pt x="27968" y="90097"/>
                      <a:pt x="90237" y="27920"/>
                      <a:pt x="167282" y="22124"/>
                    </a:cubicBezTo>
                    <a:cubicBezTo>
                      <a:pt x="260158" y="15274"/>
                      <a:pt x="338258" y="88517"/>
                      <a:pt x="338258" y="179675"/>
                    </a:cubicBezTo>
                    <a:cubicBezTo>
                      <a:pt x="338258" y="230260"/>
                      <a:pt x="314511" y="275576"/>
                      <a:pt x="277044" y="304557"/>
                    </a:cubicBezTo>
                    <a:cubicBezTo>
                      <a:pt x="270184" y="297707"/>
                      <a:pt x="260158" y="293491"/>
                      <a:pt x="247493" y="293491"/>
                    </a:cubicBezTo>
                    <a:close/>
                  </a:path>
                </a:pathLst>
              </a:custGeom>
              <a:solidFill>
                <a:schemeClr val="accent1"/>
              </a:solidFill>
              <a:ln w="523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Tree>
    <p:custDataLst>
      <p:tags r:id="rId1"/>
    </p:custDataLst>
    <p:extLst>
      <p:ext uri="{BB962C8B-B14F-4D97-AF65-F5344CB8AC3E}">
        <p14:creationId xmlns:p14="http://schemas.microsoft.com/office/powerpoint/2010/main" val="241902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p:tgtEl>
                                          <p:spTgt spid="59"/>
                                        </p:tgtEl>
                                        <p:attrNameLst>
                                          <p:attrName>ppt_x</p:attrName>
                                        </p:attrNameLst>
                                      </p:cBhvr>
                                      <p:tavLst>
                                        <p:tav tm="0">
                                          <p:val>
                                            <p:strVal val="#ppt_x+#ppt_w*1.125000"/>
                                          </p:val>
                                        </p:tav>
                                        <p:tav tm="100000">
                                          <p:val>
                                            <p:strVal val="#ppt_x"/>
                                          </p:val>
                                        </p:tav>
                                      </p:tavLst>
                                    </p:anim>
                                    <p:animEffect transition="in" filter="wipe(left)">
                                      <p:cBhvr>
                                        <p:cTn id="12" dur="1000"/>
                                        <p:tgtEl>
                                          <p:spTgt spid="59"/>
                                        </p:tgtEl>
                                      </p:cBhvr>
                                    </p:animEffect>
                                  </p:childTnLst>
                                </p:cTn>
                              </p:par>
                              <p:par>
                                <p:cTn id="13" presetID="12" presetClass="entr" presetSubtype="2"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1000"/>
                                        <p:tgtEl>
                                          <p:spTgt spid="64"/>
                                        </p:tgtEl>
                                        <p:attrNameLst>
                                          <p:attrName>ppt_x</p:attrName>
                                        </p:attrNameLst>
                                      </p:cBhvr>
                                      <p:tavLst>
                                        <p:tav tm="0">
                                          <p:val>
                                            <p:strVal val="#ppt_x+#ppt_w*1.125000"/>
                                          </p:val>
                                        </p:tav>
                                        <p:tav tm="100000">
                                          <p:val>
                                            <p:strVal val="#ppt_x"/>
                                          </p:val>
                                        </p:tav>
                                      </p:tavLst>
                                    </p:anim>
                                    <p:animEffect transition="in" filter="wipe(left)">
                                      <p:cBhvr>
                                        <p:cTn id="16" dur="1000"/>
                                        <p:tgtEl>
                                          <p:spTgt spid="64"/>
                                        </p:tgtEl>
                                      </p:cBhvr>
                                    </p:animEffect>
                                  </p:childTnLst>
                                </p:cTn>
                              </p:par>
                              <p:par>
                                <p:cTn id="17" presetID="12" presetClass="entr" presetSubtype="2"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1000"/>
                                        <p:tgtEl>
                                          <p:spTgt spid="68"/>
                                        </p:tgtEl>
                                        <p:attrNameLst>
                                          <p:attrName>ppt_x</p:attrName>
                                        </p:attrNameLst>
                                      </p:cBhvr>
                                      <p:tavLst>
                                        <p:tav tm="0">
                                          <p:val>
                                            <p:strVal val="#ppt_x+#ppt_w*1.125000"/>
                                          </p:val>
                                        </p:tav>
                                        <p:tav tm="100000">
                                          <p:val>
                                            <p:strVal val="#ppt_x"/>
                                          </p:val>
                                        </p:tav>
                                      </p:tavLst>
                                    </p:anim>
                                    <p:animEffect transition="in" filter="wipe(left)">
                                      <p:cBhvr>
                                        <p:cTn id="20" dur="1000"/>
                                        <p:tgtEl>
                                          <p:spTgt spid="68"/>
                                        </p:tgtEl>
                                      </p:cBhvr>
                                    </p:animEffect>
                                  </p:childTnLst>
                                </p:cTn>
                              </p:par>
                            </p:childTnLst>
                          </p:cTn>
                        </p:par>
                        <p:par>
                          <p:cTn id="21" fill="hold">
                            <p:stCondLst>
                              <p:cond delay="1500"/>
                            </p:stCondLst>
                            <p:childTnLst>
                              <p:par>
                                <p:cTn id="22" presetID="12" presetClass="entr" presetSubtype="8"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 calcmode="lin" valueType="num">
                                      <p:cBhvr additive="base">
                                        <p:cTn id="24" dur="1000"/>
                                        <p:tgtEl>
                                          <p:spTgt spid="82"/>
                                        </p:tgtEl>
                                        <p:attrNameLst>
                                          <p:attrName>ppt_x</p:attrName>
                                        </p:attrNameLst>
                                      </p:cBhvr>
                                      <p:tavLst>
                                        <p:tav tm="0">
                                          <p:val>
                                            <p:strVal val="#ppt_x-#ppt_w*1.125000"/>
                                          </p:val>
                                        </p:tav>
                                        <p:tav tm="100000">
                                          <p:val>
                                            <p:strVal val="#ppt_x"/>
                                          </p:val>
                                        </p:tav>
                                      </p:tavLst>
                                    </p:anim>
                                    <p:animEffect transition="in" filter="wipe(right)">
                                      <p:cBhvr>
                                        <p:cTn id="25" dur="1000"/>
                                        <p:tgtEl>
                                          <p:spTgt spid="82"/>
                                        </p:tgtEl>
                                      </p:cBhvr>
                                    </p:animEffect>
                                  </p:childTnLst>
                                </p:cTn>
                              </p:par>
                              <p:par>
                                <p:cTn id="26" presetID="12" presetClass="entr" presetSubtype="8"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 calcmode="lin" valueType="num">
                                      <p:cBhvr additive="base">
                                        <p:cTn id="28" dur="1000"/>
                                        <p:tgtEl>
                                          <p:spTgt spid="76"/>
                                        </p:tgtEl>
                                        <p:attrNameLst>
                                          <p:attrName>ppt_x</p:attrName>
                                        </p:attrNameLst>
                                      </p:cBhvr>
                                      <p:tavLst>
                                        <p:tav tm="0">
                                          <p:val>
                                            <p:strVal val="#ppt_x-#ppt_w*1.125000"/>
                                          </p:val>
                                        </p:tav>
                                        <p:tav tm="100000">
                                          <p:val>
                                            <p:strVal val="#ppt_x"/>
                                          </p:val>
                                        </p:tav>
                                      </p:tavLst>
                                    </p:anim>
                                    <p:animEffect transition="in" filter="wipe(right)">
                                      <p:cBhvr>
                                        <p:cTn id="29" dur="1000"/>
                                        <p:tgtEl>
                                          <p:spTgt spid="76"/>
                                        </p:tgtEl>
                                      </p:cBhvr>
                                    </p:animEffect>
                                  </p:childTnLst>
                                </p:cTn>
                              </p:par>
                              <p:par>
                                <p:cTn id="30" presetID="12" presetClass="entr" presetSubtype="8" fill="hold" nodeType="withEffect">
                                  <p:stCondLst>
                                    <p:cond delay="0"/>
                                  </p:stCondLst>
                                  <p:childTnLst>
                                    <p:set>
                                      <p:cBhvr>
                                        <p:cTn id="31" dur="1" fill="hold">
                                          <p:stCondLst>
                                            <p:cond delay="0"/>
                                          </p:stCondLst>
                                        </p:cTn>
                                        <p:tgtEl>
                                          <p:spTgt spid="72"/>
                                        </p:tgtEl>
                                        <p:attrNameLst>
                                          <p:attrName>style.visibility</p:attrName>
                                        </p:attrNameLst>
                                      </p:cBhvr>
                                      <p:to>
                                        <p:strVal val="visible"/>
                                      </p:to>
                                    </p:set>
                                    <p:anim calcmode="lin" valueType="num">
                                      <p:cBhvr additive="base">
                                        <p:cTn id="32" dur="1000"/>
                                        <p:tgtEl>
                                          <p:spTgt spid="72"/>
                                        </p:tgtEl>
                                        <p:attrNameLst>
                                          <p:attrName>ppt_x</p:attrName>
                                        </p:attrNameLst>
                                      </p:cBhvr>
                                      <p:tavLst>
                                        <p:tav tm="0">
                                          <p:val>
                                            <p:strVal val="#ppt_x-#ppt_w*1.125000"/>
                                          </p:val>
                                        </p:tav>
                                        <p:tav tm="100000">
                                          <p:val>
                                            <p:strVal val="#ppt_x"/>
                                          </p:val>
                                        </p:tav>
                                      </p:tavLst>
                                    </p:anim>
                                    <p:animEffect transition="in" filter="wipe(right)">
                                      <p:cBhvr>
                                        <p:cTn id="33" dur="1000"/>
                                        <p:tgtEl>
                                          <p:spTgt spid="72"/>
                                        </p:tgtEl>
                                      </p:cBhvr>
                                    </p:animEffect>
                                  </p:childTnLst>
                                </p:cTn>
                              </p:par>
                            </p:childTnLst>
                          </p:cTn>
                        </p:par>
                        <p:par>
                          <p:cTn id="34" fill="hold">
                            <p:stCondLst>
                              <p:cond delay="2500"/>
                            </p:stCondLst>
                            <p:childTnLst>
                              <p:par>
                                <p:cTn id="35" presetID="16" presetClass="entr" presetSubtype="37" fill="hold" grpId="0" nodeType="after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barn(outVertical)">
                                      <p:cBhvr>
                                        <p:cTn id="37" dur="1000"/>
                                        <p:tgtEl>
                                          <p:spTgt spid="81"/>
                                        </p:tgtEl>
                                      </p:cBhvr>
                                    </p:animEffect>
                                  </p:childTnLst>
                                </p:cTn>
                              </p:par>
                            </p:childTnLst>
                          </p:cTn>
                        </p:par>
                        <p:par>
                          <p:cTn id="38" fill="hold">
                            <p:stCondLst>
                              <p:cond delay="3500"/>
                            </p:stCondLst>
                            <p:childTnLst>
                              <p:par>
                                <p:cTn id="39" presetID="16" presetClass="entr" presetSubtype="37" fill="hold" grpId="0" nodeType="afterEffect">
                                  <p:stCondLst>
                                    <p:cond delay="0"/>
                                  </p:stCondLst>
                                  <p:childTnLst>
                                    <p:set>
                                      <p:cBhvr>
                                        <p:cTn id="40" dur="1" fill="hold">
                                          <p:stCondLst>
                                            <p:cond delay="0"/>
                                          </p:stCondLst>
                                        </p:cTn>
                                        <p:tgtEl>
                                          <p:spTgt spid="260"/>
                                        </p:tgtEl>
                                        <p:attrNameLst>
                                          <p:attrName>style.visibility</p:attrName>
                                        </p:attrNameLst>
                                      </p:cBhvr>
                                      <p:to>
                                        <p:strVal val="visible"/>
                                      </p:to>
                                    </p:set>
                                    <p:animEffect transition="in" filter="barn(outVertical)">
                                      <p:cBhvr>
                                        <p:cTn id="41" dur="1000"/>
                                        <p:tgtEl>
                                          <p:spTgt spid="260"/>
                                        </p:tgtEl>
                                      </p:cBhvr>
                                    </p:animEffect>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P spid="8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023D2-BCC6-471D-A4D0-4FFB21FAA0EE}"/>
              </a:ext>
            </a:extLst>
          </p:cNvPr>
          <p:cNvSpPr>
            <a:spLocks noGrp="1"/>
          </p:cNvSpPr>
          <p:nvPr>
            <p:ph type="title"/>
          </p:nvPr>
        </p:nvSpPr>
        <p:spPr/>
        <p:txBody>
          <a:bodyPr/>
          <a:lstStyle/>
          <a:p>
            <a:r>
              <a:rPr lang="en-US"/>
              <a:t>Synopsys UCIe Solution Summary </a:t>
            </a:r>
          </a:p>
        </p:txBody>
      </p:sp>
      <p:sp>
        <p:nvSpPr>
          <p:cNvPr id="4" name="Text Placeholder 3">
            <a:extLst>
              <a:ext uri="{FF2B5EF4-FFF2-40B4-BE49-F238E27FC236}">
                <a16:creationId xmlns:a16="http://schemas.microsoft.com/office/drawing/2014/main" id="{587EE931-188F-4E98-9DDB-36C4691E1A40}"/>
              </a:ext>
            </a:extLst>
          </p:cNvPr>
          <p:cNvSpPr>
            <a:spLocks noGrp="1"/>
          </p:cNvSpPr>
          <p:nvPr>
            <p:ph type="body" sz="quarter" idx="12"/>
          </p:nvPr>
        </p:nvSpPr>
        <p:spPr/>
        <p:txBody>
          <a:bodyPr/>
          <a:lstStyle/>
          <a:p>
            <a:r>
              <a:rPr lang="en-US"/>
              <a:t>Wide Process Coverage to Enable Expanding Multi-Die System Ecosystem</a:t>
            </a:r>
          </a:p>
          <a:p>
            <a:endParaRPr lang="en-US"/>
          </a:p>
        </p:txBody>
      </p:sp>
      <p:sp>
        <p:nvSpPr>
          <p:cNvPr id="10" name="TextBox 9">
            <a:extLst>
              <a:ext uri="{FF2B5EF4-FFF2-40B4-BE49-F238E27FC236}">
                <a16:creationId xmlns:a16="http://schemas.microsoft.com/office/drawing/2014/main" id="{51353EBD-707D-4111-B34A-3D7B1A03870D}"/>
              </a:ext>
            </a:extLst>
          </p:cNvPr>
          <p:cNvSpPr txBox="1"/>
          <p:nvPr/>
        </p:nvSpPr>
        <p:spPr>
          <a:xfrm>
            <a:off x="4815840" y="2170796"/>
            <a:ext cx="1280160" cy="274320"/>
          </a:xfrm>
          <a:prstGeom prst="rect">
            <a:avLst/>
          </a:prstGeom>
          <a:noFill/>
        </p:spPr>
        <p:txBody>
          <a:bodyPr wrap="square"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00"/>
                </a:solidFill>
                <a:effectLst/>
                <a:uLnTx/>
                <a:uFillTx/>
                <a:cs typeface="Calibri" panose="020F0502020204030204" pitchFamily="34" charset="0"/>
                <a:sym typeface="Webdings" panose="05030102010509060703" pitchFamily="18" charset="2"/>
              </a:rPr>
              <a:t></a:t>
            </a:r>
            <a:r>
              <a:rPr kumimoji="0" lang="en-US" sz="1600" b="1" i="0" u="none" strike="noStrike" kern="0" cap="none" spc="0" normalizeH="0" baseline="0" noProof="0">
                <a:ln>
                  <a:noFill/>
                </a:ln>
                <a:solidFill>
                  <a:srgbClr val="FFFF00"/>
                </a:solidFill>
                <a:effectLst/>
                <a:uLnTx/>
                <a:uFillTx/>
                <a:cs typeface="Calibri" panose="020F0502020204030204" pitchFamily="34" charset="0"/>
                <a:sym typeface="Webdings" panose="05030102010509060703" pitchFamily="18" charset="2"/>
              </a:rPr>
              <a:t> </a:t>
            </a:r>
            <a:r>
              <a:rPr kumimoji="0" lang="en-US" sz="1100" b="1" i="0" u="none" strike="noStrike" kern="0" cap="none" spc="0" normalizeH="0" baseline="0" noProof="0">
                <a:ln>
                  <a:noFill/>
                </a:ln>
                <a:solidFill>
                  <a:sysClr val="windowText" lastClr="000000"/>
                </a:solidFill>
                <a:effectLst/>
                <a:uLnTx/>
                <a:uFillTx/>
                <a:cs typeface="Calibri" panose="020F0502020204030204" pitchFamily="34" charset="0"/>
                <a:sym typeface="Webdings" panose="05030102010509060703" pitchFamily="18" charset="2"/>
              </a:rPr>
              <a:t> </a:t>
            </a:r>
            <a:r>
              <a:rPr kumimoji="0" lang="en-US" sz="1100" i="0" u="none" strike="noStrike" kern="0" cap="none" spc="0" normalizeH="0" baseline="0" noProof="0">
                <a:ln>
                  <a:noFill/>
                </a:ln>
                <a:solidFill>
                  <a:sysClr val="windowText" lastClr="000000"/>
                </a:solidFill>
                <a:effectLst/>
                <a:uLnTx/>
                <a:uFillTx/>
                <a:cs typeface="Calibri" panose="020F0502020204030204" pitchFamily="34" charset="0"/>
              </a:rPr>
              <a:t>In Planning</a:t>
            </a:r>
          </a:p>
        </p:txBody>
      </p:sp>
      <p:graphicFrame>
        <p:nvGraphicFramePr>
          <p:cNvPr id="9" name="Table 8">
            <a:extLst>
              <a:ext uri="{FF2B5EF4-FFF2-40B4-BE49-F238E27FC236}">
                <a16:creationId xmlns:a16="http://schemas.microsoft.com/office/drawing/2014/main" id="{3DE3F97E-3467-4E8F-9713-BC4DC08A5AFB}"/>
              </a:ext>
            </a:extLst>
          </p:cNvPr>
          <p:cNvGraphicFramePr>
            <a:graphicFrameLocks noGrp="1"/>
          </p:cNvGraphicFramePr>
          <p:nvPr>
            <p:extLst>
              <p:ext uri="{D42A27DB-BD31-4B8C-83A1-F6EECF244321}">
                <p14:modId xmlns:p14="http://schemas.microsoft.com/office/powerpoint/2010/main" val="3523318998"/>
              </p:ext>
            </p:extLst>
          </p:nvPr>
        </p:nvGraphicFramePr>
        <p:xfrm>
          <a:off x="533400" y="1819656"/>
          <a:ext cx="3840480" cy="4133088"/>
        </p:xfrm>
        <a:graphic>
          <a:graphicData uri="http://schemas.openxmlformats.org/drawingml/2006/table">
            <a:tbl>
              <a:tblPr firstRow="1" bandRow="1"/>
              <a:tblGrid>
                <a:gridCol w="2011680">
                  <a:extLst>
                    <a:ext uri="{9D8B030D-6E8A-4147-A177-3AD203B41FA5}">
                      <a16:colId xmlns:a16="http://schemas.microsoft.com/office/drawing/2014/main" val="2162570064"/>
                    </a:ext>
                  </a:extLst>
                </a:gridCol>
                <a:gridCol w="914400">
                  <a:extLst>
                    <a:ext uri="{9D8B030D-6E8A-4147-A177-3AD203B41FA5}">
                      <a16:colId xmlns:a16="http://schemas.microsoft.com/office/drawing/2014/main" val="13226079"/>
                    </a:ext>
                  </a:extLst>
                </a:gridCol>
                <a:gridCol w="914400">
                  <a:extLst>
                    <a:ext uri="{9D8B030D-6E8A-4147-A177-3AD203B41FA5}">
                      <a16:colId xmlns:a16="http://schemas.microsoft.com/office/drawing/2014/main" val="174369833"/>
                    </a:ext>
                  </a:extLst>
                </a:gridCol>
              </a:tblGrid>
              <a:tr h="365760">
                <a:tc rowSpan="2">
                  <a:txBody>
                    <a:bodyPr/>
                    <a:lstStyle/>
                    <a:p>
                      <a:pPr algn="l" rtl="0" fontAlgn="ctr"/>
                      <a:r>
                        <a:rPr lang="en-US" sz="1600" b="1" i="0" u="none" strike="noStrike" spc="0" baseline="0">
                          <a:solidFill>
                            <a:srgbClr val="FFFFFF"/>
                          </a:solidFill>
                          <a:effectLst/>
                          <a:latin typeface="Arial" panose="020B0604020202020204" pitchFamily="34" charset="0"/>
                        </a:rPr>
                        <a:t>Process Node</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ctr" rtl="0" fontAlgn="ctr"/>
                      <a:r>
                        <a:rPr lang="en-US" sz="1600" b="1" i="0" u="none" strike="noStrike" spc="0" baseline="0">
                          <a:solidFill>
                            <a:srgbClr val="FFFFFF"/>
                          </a:solidFill>
                          <a:effectLst/>
                          <a:latin typeface="Arial" panose="020B0604020202020204" pitchFamily="34" charset="0"/>
                        </a:rPr>
                        <a:t>UCIe PHY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rtl="0" fontAlgn="ctr"/>
                      <a:endParaRPr lang="en-US" sz="1600" b="1" i="0" u="none" strike="noStrike" spc="0" baseline="0">
                        <a:solidFill>
                          <a:srgbClr val="FFFFFF"/>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640798612"/>
                  </a:ext>
                </a:extLst>
              </a:tr>
              <a:tr h="548640">
                <a:tc vMerge="1">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rtl="0" fontAlgn="ctr"/>
                      <a:endParaRPr lang="en-US" sz="1600" b="1" i="0" u="none" strike="noStrike" spc="0" baseline="0">
                        <a:solidFill>
                          <a:srgbClr val="FFFFFF"/>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rtl="0" fontAlgn="ctr"/>
                      <a:r>
                        <a:rPr lang="en-US" sz="1600" b="1" i="0" u="none" strike="noStrike" spc="0" baseline="0">
                          <a:solidFill>
                            <a:srgbClr val="FFFFFF"/>
                          </a:solidFill>
                          <a:effectLst/>
                          <a:latin typeface="Arial" panose="020B0604020202020204" pitchFamily="34" charset="0"/>
                        </a:rPr>
                        <a:t>UCIe-A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rtl="0" fontAlgn="ctr"/>
                      <a:r>
                        <a:rPr lang="en-US" sz="1600" b="1" i="0" u="none" strike="noStrike" spc="0" baseline="0">
                          <a:solidFill>
                            <a:srgbClr val="FFFFFF"/>
                          </a:solidFill>
                          <a:effectLst/>
                          <a:latin typeface="Arial" panose="020B0604020202020204" pitchFamily="34" charset="0"/>
                        </a:rPr>
                        <a:t>UCIe-S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124786"/>
                  </a:ext>
                </a:extLst>
              </a:tr>
              <a:tr h="292608">
                <a:tc>
                  <a:txBody>
                    <a:bodyPr/>
                    <a:lstStyle/>
                    <a:p>
                      <a:pPr marL="0" indent="58738" algn="l" rtl="0" fontAlgn="ctr"/>
                      <a:r>
                        <a:rPr lang="en-US" sz="1400" b="0" i="0" u="none" strike="noStrike" spc="0" baseline="0">
                          <a:solidFill>
                            <a:srgbClr val="000000"/>
                          </a:solidFill>
                          <a:effectLst/>
                          <a:latin typeface="+mj-lt"/>
                        </a:rPr>
                        <a:t>TSMC N3P</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617364039"/>
                  </a:ext>
                </a:extLst>
              </a:tr>
              <a:tr h="292608">
                <a:tc>
                  <a:txBody>
                    <a:bodyPr/>
                    <a:lstStyle/>
                    <a:p>
                      <a:pPr marL="0" indent="58738" algn="l" rtl="0" fontAlgn="ctr"/>
                      <a:r>
                        <a:rPr lang="en-US" sz="1400" b="0" i="0" u="none" strike="noStrike" spc="0" baseline="0">
                          <a:solidFill>
                            <a:srgbClr val="000000"/>
                          </a:solidFill>
                          <a:effectLst/>
                          <a:latin typeface="+mj-lt"/>
                        </a:rPr>
                        <a:t>TSMC N3E</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00B050"/>
                          </a:solidFill>
                          <a:effectLst/>
                          <a:latin typeface="Webdings" panose="05030102010509060703" pitchFamily="18" charset="2"/>
                        </a:rPr>
                        <a:t>n</a:t>
                      </a:r>
                      <a:endParaRPr lang="en-US" sz="1000" b="0" i="0" u="none" strike="noStrike" kern="1200" spc="0" baseline="0">
                        <a:solidFill>
                          <a:srgbClr val="00B050"/>
                        </a:solidFill>
                        <a:effectLst/>
                        <a:latin typeface="Wingdings" panose="05000000000000000000" pitchFamily="2"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00B050"/>
                          </a:solidFill>
                          <a:effectLst/>
                          <a:latin typeface="Webdings" panose="05030102010509060703" pitchFamily="18" charset="2"/>
                        </a:rPr>
                        <a:t>n</a:t>
                      </a:r>
                      <a:endParaRPr lang="en-US" sz="1000" b="0" i="0" u="none" strike="noStrike" kern="1200" spc="0" baseline="0">
                        <a:solidFill>
                          <a:srgbClr val="00B050"/>
                        </a:solidFill>
                        <a:effectLst/>
                        <a:latin typeface="Wingdings" panose="05000000000000000000" pitchFamily="2"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589175569"/>
                  </a:ext>
                </a:extLst>
              </a:tr>
              <a:tr h="29260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58738" algn="l" rtl="0" fontAlgn="ctr"/>
                      <a:r>
                        <a:rPr lang="en-US" sz="1400" b="0" i="0" u="none" strike="noStrike" spc="0" baseline="0">
                          <a:solidFill>
                            <a:srgbClr val="000000"/>
                          </a:solidFill>
                          <a:effectLst/>
                          <a:latin typeface="+mj-lt"/>
                        </a:rPr>
                        <a:t>TSMC N4P</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613592082"/>
                  </a:ext>
                </a:extLst>
              </a:tr>
              <a:tr h="29260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58738" algn="l" defTabSz="914400" rtl="0" eaLnBrk="1" fontAlgn="ctr" latinLnBrk="0" hangingPunct="1"/>
                      <a:r>
                        <a:rPr lang="en-US" sz="1400" b="0" i="0" u="none" strike="noStrike" kern="1200" spc="0" baseline="0">
                          <a:solidFill>
                            <a:srgbClr val="000000"/>
                          </a:solidFill>
                          <a:effectLst/>
                          <a:latin typeface="+mj-lt"/>
                          <a:ea typeface="+mn-ea"/>
                          <a:cs typeface="+mn-cs"/>
                        </a:rPr>
                        <a:t>TSMC N5</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ctr" latinLnBrk="0" hangingPunct="1"/>
                      <a:r>
                        <a:rPr lang="en-US" sz="1000" b="0" i="0" u="none" strike="noStrike" spc="0" baseline="0">
                          <a:solidFill>
                            <a:srgbClr val="00B050"/>
                          </a:solidFill>
                          <a:effectLst/>
                          <a:latin typeface="Webdings" panose="05030102010509060703" pitchFamily="18" charset="2"/>
                        </a:rPr>
                        <a:t>n</a:t>
                      </a:r>
                      <a:endParaRPr lang="en-US" sz="1000" b="0" i="0" u="none" strike="noStrike" kern="1200" spc="0" baseline="0">
                        <a:solidFill>
                          <a:srgbClr val="00B050"/>
                        </a:solidFill>
                        <a:effectLst/>
                        <a:latin typeface="Wingdings" panose="05000000000000000000" pitchFamily="2" charset="2"/>
                        <a:ea typeface="+mn-ea"/>
                        <a:cs typeface="+mn-cs"/>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ctr" latinLnBrk="0" hangingPunct="1"/>
                      <a:r>
                        <a:rPr lang="en-US" sz="1000" b="0" i="0" u="none" strike="noStrike" spc="0" baseline="0">
                          <a:solidFill>
                            <a:srgbClr val="00B050"/>
                          </a:solidFill>
                          <a:effectLst/>
                          <a:latin typeface="Webdings" panose="05030102010509060703" pitchFamily="18" charset="2"/>
                        </a:rPr>
                        <a:t>n</a:t>
                      </a:r>
                      <a:endParaRPr lang="en-US" sz="1000" b="0" i="0" u="none" strike="noStrike" kern="1200" spc="0" baseline="0">
                        <a:solidFill>
                          <a:srgbClr val="00B050"/>
                        </a:solidFill>
                        <a:effectLst/>
                        <a:latin typeface="Wingdings" panose="05000000000000000000" pitchFamily="2" charset="2"/>
                        <a:ea typeface="+mn-ea"/>
                        <a:cs typeface="+mn-cs"/>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819823584"/>
                  </a:ext>
                </a:extLst>
              </a:tr>
              <a:tr h="292608">
                <a:tc>
                  <a:txBody>
                    <a:bodyPr/>
                    <a:lstStyle/>
                    <a:p>
                      <a:pPr marL="0" indent="58738" algn="l" defTabSz="914400" rtl="0" eaLnBrk="1" fontAlgn="ctr" latinLnBrk="0" hangingPunct="1"/>
                      <a:r>
                        <a:rPr lang="en-US" sz="1400" b="0" i="0" u="none" strike="noStrike" kern="1200" spc="0" baseline="0">
                          <a:solidFill>
                            <a:srgbClr val="000000"/>
                          </a:solidFill>
                          <a:effectLst/>
                          <a:latin typeface="+mj-lt"/>
                          <a:ea typeface="+mn-ea"/>
                          <a:cs typeface="+mn-cs"/>
                        </a:rPr>
                        <a:t>TSMC N6/7</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00B050"/>
                          </a:solidFill>
                          <a:effectLst/>
                          <a:latin typeface="Webdings" panose="05030102010509060703" pitchFamily="18" charset="2"/>
                        </a:rPr>
                        <a:t>n</a:t>
                      </a:r>
                      <a:endParaRPr lang="en-US" sz="1000" b="0" i="0" u="none" strike="noStrike" kern="1200" spc="0" baseline="0">
                        <a:solidFill>
                          <a:srgbClr val="00B050"/>
                        </a:solidFill>
                        <a:effectLst/>
                        <a:latin typeface="Wingdings" panose="05000000000000000000" pitchFamily="2"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00B050"/>
                          </a:solidFill>
                          <a:effectLst/>
                          <a:latin typeface="Webdings" panose="05030102010509060703" pitchFamily="18" charset="2"/>
                        </a:rPr>
                        <a:t>n</a:t>
                      </a:r>
                      <a:endParaRPr lang="en-US" sz="1000" b="0" i="0" u="none" strike="noStrike" kern="1200" spc="0" baseline="0">
                        <a:solidFill>
                          <a:srgbClr val="00B050"/>
                        </a:solidFill>
                        <a:effectLst/>
                        <a:latin typeface="Wingdings" panose="05000000000000000000" pitchFamily="2"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172689112"/>
                  </a:ext>
                </a:extLst>
              </a:tr>
              <a:tr h="292608">
                <a:tc>
                  <a:txBody>
                    <a:bodyPr/>
                    <a:lstStyle/>
                    <a:p>
                      <a:pPr marL="0" indent="58738" algn="l" defTabSz="914400" rtl="0" eaLnBrk="1" fontAlgn="ctr" latinLnBrk="0" hangingPunct="1"/>
                      <a:r>
                        <a:rPr lang="en-US" sz="1400" b="0" i="0" u="none" strike="noStrike" kern="1200" spc="0" baseline="0">
                          <a:solidFill>
                            <a:srgbClr val="000000"/>
                          </a:solidFill>
                          <a:effectLst/>
                          <a:latin typeface="+mj-lt"/>
                          <a:ea typeface="+mn-ea"/>
                          <a:cs typeface="+mn-cs"/>
                        </a:rPr>
                        <a:t>TSMC 12/16FFC</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endParaRPr lang="en-US" sz="1000" b="0" i="0" u="none" strike="noStrike" spc="0" baseline="0">
                        <a:solidFill>
                          <a:srgbClr val="000000"/>
                        </a:solidFill>
                        <a:effectLst/>
                        <a:latin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42859974"/>
                  </a:ext>
                </a:extLst>
              </a:tr>
              <a:tr h="29260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58738" algn="l" defTabSz="914400" rtl="0" eaLnBrk="1" fontAlgn="ctr" latinLnBrk="0" hangingPunct="1"/>
                      <a:r>
                        <a:rPr lang="en-US" sz="1400" b="0" i="0" u="none" strike="noStrike" kern="1200" spc="0" baseline="0">
                          <a:solidFill>
                            <a:srgbClr val="000000"/>
                          </a:solidFill>
                          <a:effectLst/>
                          <a:latin typeface="+mj-lt"/>
                          <a:ea typeface="+mn-ea"/>
                          <a:cs typeface="+mn-cs"/>
                        </a:rPr>
                        <a:t>Samsung 3GAP</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521754553"/>
                  </a:ext>
                </a:extLst>
              </a:tr>
              <a:tr h="29260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58738" algn="l" defTabSz="914400" rtl="0" eaLnBrk="1" fontAlgn="ctr" latinLnBrk="0" hangingPunct="1"/>
                      <a:r>
                        <a:rPr lang="en-US" sz="1400" b="0" i="0" u="none" strike="noStrike" kern="1200" spc="0" baseline="0">
                          <a:solidFill>
                            <a:srgbClr val="000000"/>
                          </a:solidFill>
                          <a:effectLst/>
                          <a:latin typeface="+mj-lt"/>
                          <a:ea typeface="+mn-ea"/>
                          <a:cs typeface="+mn-cs"/>
                        </a:rPr>
                        <a:t>Samsung 4LPP</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r>
                        <a:rPr lang="en-US" sz="1000" b="0" i="0" u="none" strike="noStrike" spc="0" baseline="0">
                          <a:solidFill>
                            <a:srgbClr val="000000"/>
                          </a:solidFill>
                          <a:effectLst/>
                          <a:latin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ctr" latinLnBrk="0" hangingPunct="1"/>
                      <a:r>
                        <a:rPr lang="en-US" sz="1000" b="0" i="0" u="none" strike="noStrike" spc="0" baseline="0">
                          <a:solidFill>
                            <a:srgbClr val="00B050"/>
                          </a:solidFill>
                          <a:effectLst/>
                          <a:latin typeface="Webdings" panose="05030102010509060703" pitchFamily="18" charset="2"/>
                        </a:rPr>
                        <a:t>n</a:t>
                      </a:r>
                      <a:endParaRPr lang="en-US" sz="1000" b="0" i="0" u="none" strike="noStrike" kern="1200" spc="0" baseline="0">
                        <a:solidFill>
                          <a:srgbClr val="00B050"/>
                        </a:solidFill>
                        <a:effectLst/>
                        <a:latin typeface="Wingdings" panose="05000000000000000000" pitchFamily="2"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2783269"/>
                  </a:ext>
                </a:extLst>
              </a:tr>
              <a:tr h="29260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58738" algn="l" defTabSz="914400" rtl="0" eaLnBrk="1" fontAlgn="ctr" latinLnBrk="0" hangingPunct="1"/>
                      <a:r>
                        <a:rPr lang="en-US" sz="1400" b="0" i="0" u="none" strike="noStrike" kern="1200" spc="0" baseline="0">
                          <a:solidFill>
                            <a:schemeClr val="tx1"/>
                          </a:solidFill>
                          <a:effectLst/>
                          <a:latin typeface="+mj-lt"/>
                          <a:ea typeface="+mn-ea"/>
                          <a:cs typeface="+mn-cs"/>
                        </a:rPr>
                        <a:t>Samsung 5LPe</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00B050"/>
                          </a:solidFill>
                          <a:effectLst/>
                          <a:latin typeface="Webdings" panose="05030102010509060703" pitchFamily="18" charset="2"/>
                        </a:rPr>
                        <a:t>n</a:t>
                      </a:r>
                      <a:endParaRPr lang="en-US" sz="1000" b="0" i="0" u="none" strike="noStrike" kern="1200" spc="0" baseline="0">
                        <a:solidFill>
                          <a:srgbClr val="00B050"/>
                        </a:solidFill>
                        <a:effectLst/>
                        <a:latin typeface="Wingdings" panose="05000000000000000000" pitchFamily="2"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16389180"/>
                  </a:ext>
                </a:extLst>
              </a:tr>
              <a:tr h="29260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58420" algn="l" defTabSz="914400" rtl="0" eaLnBrk="1" fontAlgn="ctr" latinLnBrk="0" hangingPunct="1"/>
                      <a:r>
                        <a:rPr lang="en-US" sz="1400" b="0" i="0" u="none" strike="noStrike" kern="1200" spc="0" baseline="0">
                          <a:solidFill>
                            <a:schemeClr val="tx1"/>
                          </a:solidFill>
                          <a:effectLst/>
                          <a:latin typeface="+mj-lt"/>
                          <a:ea typeface="+mn-ea"/>
                          <a:cs typeface="+mn-cs"/>
                        </a:rPr>
                        <a:t>Intel</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lvl="0" algn="ctr">
                        <a:buNone/>
                      </a:pPr>
                      <a:r>
                        <a:rPr lang="en-US" sz="1000" b="0" i="0" u="none" strike="noStrike" spc="0" baseline="0" noProof="0">
                          <a:solidFill>
                            <a:srgbClr val="FFFF00"/>
                          </a:solidFill>
                          <a:effectLst/>
                          <a:latin typeface="Webdings"/>
                          <a:sym typeface="Webdings"/>
                        </a:rPr>
                        <a:t>n</a:t>
                      </a:r>
                      <a:endParaRPr lang="en-US" spc="0" baseline="0" noProof="0">
                        <a:solidFill>
                          <a:srgbClr val="FFFF00"/>
                        </a:solidFil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extLst>
                  <a:ext uri="{0D108BD9-81ED-4DB2-BD59-A6C34878D82A}">
                    <a16:rowId xmlns:a16="http://schemas.microsoft.com/office/drawing/2014/main" val="3879442525"/>
                  </a:ext>
                </a:extLst>
              </a:tr>
              <a:tr h="292608">
                <a:tc>
                  <a:txBody>
                    <a:bodyPr/>
                    <a:lstStyle/>
                    <a:p>
                      <a:pPr marL="0" indent="58420" algn="l" defTabSz="914400" rtl="0" eaLnBrk="1" fontAlgn="ctr" latinLnBrk="0" hangingPunct="1"/>
                      <a:r>
                        <a:rPr lang="en-US" sz="1400" b="0" i="0" u="none" strike="noStrike" kern="1200" spc="0" baseline="0">
                          <a:solidFill>
                            <a:schemeClr val="tx1"/>
                          </a:solidFill>
                          <a:effectLst/>
                          <a:latin typeface="+mj-lt"/>
                          <a:ea typeface="+mn-ea"/>
                          <a:cs typeface="+mn-cs"/>
                        </a:rPr>
                        <a:t>Global Foundries</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extLst>
                  <a:ext uri="{0D108BD9-81ED-4DB2-BD59-A6C34878D82A}">
                    <a16:rowId xmlns:a16="http://schemas.microsoft.com/office/drawing/2014/main" val="4156801606"/>
                  </a:ext>
                </a:extLst>
              </a:tr>
            </a:tbl>
          </a:graphicData>
        </a:graphic>
      </p:graphicFrame>
      <p:sp>
        <p:nvSpPr>
          <p:cNvPr id="5" name="TextBox 4">
            <a:extLst>
              <a:ext uri="{FF2B5EF4-FFF2-40B4-BE49-F238E27FC236}">
                <a16:creationId xmlns:a16="http://schemas.microsoft.com/office/drawing/2014/main" id="{FFA600EC-C117-F473-3C4B-3A5979BA8B7B}"/>
              </a:ext>
            </a:extLst>
          </p:cNvPr>
          <p:cNvSpPr txBox="1"/>
          <p:nvPr/>
        </p:nvSpPr>
        <p:spPr>
          <a:xfrm>
            <a:off x="4815840" y="2374732"/>
            <a:ext cx="2433559" cy="338554"/>
          </a:xfrm>
          <a:prstGeom prst="rect">
            <a:avLst/>
          </a:prstGeom>
          <a:noFill/>
        </p:spPr>
        <p:txBody>
          <a:bodyPr wrap="square"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a:ln>
                  <a:noFill/>
                </a:ln>
                <a:solidFill>
                  <a:srgbClr val="00B050"/>
                </a:solidFill>
                <a:effectLst/>
                <a:uLnTx/>
                <a:uFillTx/>
                <a:cs typeface="Calibri" panose="020F0502020204030204" pitchFamily="34" charset="0"/>
                <a:sym typeface="Webdings" panose="05030102010509060703" pitchFamily="18" charset="2"/>
              </a:rPr>
              <a:t></a:t>
            </a:r>
            <a:r>
              <a:rPr kumimoji="0" lang="en-US" sz="1600" i="0" u="none" strike="noStrike" kern="0" cap="none" spc="0" normalizeH="0" baseline="0" noProof="0">
                <a:ln>
                  <a:noFill/>
                </a:ln>
                <a:solidFill>
                  <a:srgbClr val="FFFF00"/>
                </a:solidFill>
                <a:effectLst/>
                <a:uLnTx/>
                <a:uFillTx/>
                <a:cs typeface="Calibri" panose="020F0502020204030204" pitchFamily="34" charset="0"/>
                <a:sym typeface="Webdings" panose="05030102010509060703" pitchFamily="18" charset="2"/>
              </a:rPr>
              <a:t> </a:t>
            </a:r>
            <a:r>
              <a:rPr kumimoji="0" lang="en-US" sz="1100" i="0" u="none" strike="noStrike" kern="0" cap="none" spc="0" normalizeH="0" baseline="0" noProof="0">
                <a:ln>
                  <a:noFill/>
                </a:ln>
                <a:solidFill>
                  <a:sysClr val="windowText" lastClr="000000"/>
                </a:solidFill>
                <a:effectLst/>
                <a:uLnTx/>
                <a:uFillTx/>
                <a:cs typeface="Calibri" panose="020F0502020204030204" pitchFamily="34" charset="0"/>
                <a:sym typeface="Webdings" panose="05030102010509060703" pitchFamily="18" charset="2"/>
              </a:rPr>
              <a:t> </a:t>
            </a:r>
            <a:r>
              <a:rPr lang="en-US" sz="1100" kern="0">
                <a:solidFill>
                  <a:sysClr val="windowText" lastClr="000000"/>
                </a:solidFill>
                <a:cs typeface="Calibri" panose="020F0502020204030204" pitchFamily="34" charset="0"/>
                <a:sym typeface="Webdings" panose="05030102010509060703" pitchFamily="18" charset="2"/>
              </a:rPr>
              <a:t>Committed Timelines</a:t>
            </a:r>
            <a:endParaRPr kumimoji="0" lang="en-US" sz="1100" i="0" u="none" strike="noStrike" kern="0" cap="none" spc="0" normalizeH="0" baseline="0" noProof="0">
              <a:ln>
                <a:noFill/>
              </a:ln>
              <a:solidFill>
                <a:sysClr val="windowText" lastClr="000000"/>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id="{7275AEC3-35DE-65FB-7CD4-EBE160052514}"/>
              </a:ext>
            </a:extLst>
          </p:cNvPr>
          <p:cNvSpPr txBox="1"/>
          <p:nvPr/>
        </p:nvSpPr>
        <p:spPr>
          <a:xfrm>
            <a:off x="449925" y="5952744"/>
            <a:ext cx="2168583" cy="261610"/>
          </a:xfrm>
          <a:prstGeom prst="rect">
            <a:avLst/>
          </a:prstGeom>
          <a:noFill/>
        </p:spPr>
        <p:txBody>
          <a:bodyPr wrap="square"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100" kern="0">
                <a:solidFill>
                  <a:sysClr val="windowText" lastClr="000000"/>
                </a:solidFill>
                <a:cs typeface="Calibri" panose="020F0502020204030204" pitchFamily="34" charset="0"/>
                <a:sym typeface="Webdings" panose="05030102010509060703" pitchFamily="18" charset="2"/>
              </a:rPr>
              <a:t>UCIe-A = Advanced Packaging</a:t>
            </a:r>
          </a:p>
        </p:txBody>
      </p:sp>
      <p:sp>
        <p:nvSpPr>
          <p:cNvPr id="6" name="TextBox 5">
            <a:extLst>
              <a:ext uri="{FF2B5EF4-FFF2-40B4-BE49-F238E27FC236}">
                <a16:creationId xmlns:a16="http://schemas.microsoft.com/office/drawing/2014/main" id="{B8F5256B-FF38-C677-D06F-0C5ADBD1B5AD}"/>
              </a:ext>
            </a:extLst>
          </p:cNvPr>
          <p:cNvSpPr txBox="1"/>
          <p:nvPr/>
        </p:nvSpPr>
        <p:spPr>
          <a:xfrm>
            <a:off x="449925" y="6214354"/>
            <a:ext cx="2168583" cy="261610"/>
          </a:xfrm>
          <a:prstGeom prst="rect">
            <a:avLst/>
          </a:prstGeom>
          <a:noFill/>
        </p:spPr>
        <p:txBody>
          <a:bodyPr wrap="square"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100" kern="0">
                <a:solidFill>
                  <a:sysClr val="windowText" lastClr="000000"/>
                </a:solidFill>
                <a:cs typeface="Calibri" panose="020F0502020204030204" pitchFamily="34" charset="0"/>
                <a:sym typeface="Webdings" panose="05030102010509060703" pitchFamily="18" charset="2"/>
              </a:rPr>
              <a:t>UCIe-S = Standard Packaging</a:t>
            </a:r>
          </a:p>
        </p:txBody>
      </p:sp>
      <p:graphicFrame>
        <p:nvGraphicFramePr>
          <p:cNvPr id="8" name="Table 7">
            <a:extLst>
              <a:ext uri="{FF2B5EF4-FFF2-40B4-BE49-F238E27FC236}">
                <a16:creationId xmlns:a16="http://schemas.microsoft.com/office/drawing/2014/main" id="{8B3DAF55-5729-A034-E5F6-C7FA79651ECB}"/>
              </a:ext>
            </a:extLst>
          </p:cNvPr>
          <p:cNvGraphicFramePr>
            <a:graphicFrameLocks noGrp="1"/>
          </p:cNvGraphicFramePr>
          <p:nvPr>
            <p:extLst>
              <p:ext uri="{D42A27DB-BD31-4B8C-83A1-F6EECF244321}">
                <p14:modId xmlns:p14="http://schemas.microsoft.com/office/powerpoint/2010/main" val="3116407742"/>
              </p:ext>
            </p:extLst>
          </p:nvPr>
        </p:nvGraphicFramePr>
        <p:xfrm>
          <a:off x="6941128" y="1819656"/>
          <a:ext cx="4572000" cy="1207008"/>
        </p:xfrm>
        <a:graphic>
          <a:graphicData uri="http://schemas.openxmlformats.org/drawingml/2006/table">
            <a:tbl>
              <a:tblPr firstRow="1" bandRow="1"/>
              <a:tblGrid>
                <a:gridCol w="914400">
                  <a:extLst>
                    <a:ext uri="{9D8B030D-6E8A-4147-A177-3AD203B41FA5}">
                      <a16:colId xmlns:a16="http://schemas.microsoft.com/office/drawing/2014/main" val="682365389"/>
                    </a:ext>
                  </a:extLst>
                </a:gridCol>
                <a:gridCol w="914400">
                  <a:extLst>
                    <a:ext uri="{9D8B030D-6E8A-4147-A177-3AD203B41FA5}">
                      <a16:colId xmlns:a16="http://schemas.microsoft.com/office/drawing/2014/main" val="4178461126"/>
                    </a:ext>
                  </a:extLst>
                </a:gridCol>
                <a:gridCol w="914400">
                  <a:extLst>
                    <a:ext uri="{9D8B030D-6E8A-4147-A177-3AD203B41FA5}">
                      <a16:colId xmlns:a16="http://schemas.microsoft.com/office/drawing/2014/main" val="2144755384"/>
                    </a:ext>
                  </a:extLst>
                </a:gridCol>
                <a:gridCol w="914400">
                  <a:extLst>
                    <a:ext uri="{9D8B030D-6E8A-4147-A177-3AD203B41FA5}">
                      <a16:colId xmlns:a16="http://schemas.microsoft.com/office/drawing/2014/main" val="1330805267"/>
                    </a:ext>
                  </a:extLst>
                </a:gridCol>
                <a:gridCol w="914400">
                  <a:extLst>
                    <a:ext uri="{9D8B030D-6E8A-4147-A177-3AD203B41FA5}">
                      <a16:colId xmlns:a16="http://schemas.microsoft.com/office/drawing/2014/main" val="1394116351"/>
                    </a:ext>
                  </a:extLst>
                </a:gridCol>
              </a:tblGrid>
              <a:tr h="365760">
                <a:tc gridSpan="5">
                  <a:txBody>
                    <a:bodyPr/>
                    <a:lstStyle/>
                    <a:p>
                      <a:pPr algn="ctr" rtl="0" fontAlgn="ctr"/>
                      <a:r>
                        <a:rPr lang="en-US" sz="1600" b="1" i="0" u="none" strike="noStrike" spc="0" baseline="0">
                          <a:solidFill>
                            <a:srgbClr val="FFFFFF"/>
                          </a:solidFill>
                          <a:effectLst/>
                          <a:latin typeface="Arial" panose="020B0604020202020204" pitchFamily="34" charset="0"/>
                        </a:rPr>
                        <a:t>UCIe Controller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rtl="0" fontAlgn="ctr"/>
                      <a:endParaRPr lang="en-US" sz="1600" b="1" i="0" u="none" strike="noStrike" spc="0" baseline="0">
                        <a:solidFill>
                          <a:srgbClr val="FFFFFF"/>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rtl="0" fontAlgn="ctr"/>
                      <a:endParaRPr lang="en-US" sz="1600" b="1" i="0" u="none" strike="noStrike" spc="0" baseline="0">
                        <a:solidFill>
                          <a:srgbClr val="FFFFFF"/>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rtl="0" fontAlgn="ctr"/>
                      <a:endParaRPr lang="en-US" sz="1600" b="1" i="0" u="none" strike="noStrike" spc="0" baseline="0">
                        <a:solidFill>
                          <a:srgbClr val="FFFFFF"/>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rtl="0" fontAlgn="ctr"/>
                      <a:endParaRPr lang="en-US" sz="1600" b="1" i="0" u="none" strike="noStrike" spc="0" baseline="0">
                        <a:solidFill>
                          <a:srgbClr val="FFFFFF"/>
                        </a:solidFill>
                        <a:effectLst/>
                        <a:latin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11140904"/>
                  </a:ext>
                </a:extLst>
              </a:tr>
              <a:tr h="548640">
                <a:tc>
                  <a:txBody>
                    <a:bodyPr/>
                    <a:lstStyle/>
                    <a:p>
                      <a:pPr algn="ctr" rtl="0" fontAlgn="ctr"/>
                      <a:r>
                        <a:rPr lang="en-US" sz="1600" b="1" i="0" u="none" strike="noStrike" spc="0" baseline="0">
                          <a:solidFill>
                            <a:srgbClr val="FFFFFF"/>
                          </a:solidFill>
                          <a:effectLst/>
                          <a:latin typeface="Arial" panose="020B0604020202020204" pitchFamily="34" charset="0"/>
                        </a:rPr>
                        <a:t>Base</a:t>
                      </a:r>
                    </a:p>
                    <a:p>
                      <a:pPr algn="ctr" rtl="0" fontAlgn="ctr"/>
                      <a:r>
                        <a:rPr lang="en-US" sz="1600" b="1" i="0" u="none" strike="noStrike" spc="0" baseline="0">
                          <a:solidFill>
                            <a:srgbClr val="FFFFFF"/>
                          </a:solidFill>
                          <a:effectLst/>
                          <a:latin typeface="Arial" panose="020B0604020202020204" pitchFamily="34" charset="0"/>
                        </a:rPr>
                        <a:t>(Stream)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US" sz="1600" b="1" i="0" u="none" strike="noStrike" spc="0" baseline="0">
                          <a:solidFill>
                            <a:srgbClr val="FFFFFF"/>
                          </a:solidFill>
                          <a:effectLst/>
                          <a:latin typeface="Arial" panose="020B0604020202020204" pitchFamily="34" charset="0"/>
                        </a:rPr>
                        <a:t>CXS.B</a:t>
                      </a:r>
                    </a:p>
                    <a:p>
                      <a:pPr algn="ctr" rtl="0" fontAlgn="ctr"/>
                      <a:r>
                        <a:rPr lang="en-US" sz="1600" b="1" i="0" u="none" strike="noStrike" spc="0" baseline="0">
                          <a:solidFill>
                            <a:srgbClr val="FFFFFF"/>
                          </a:solidFill>
                          <a:effectLst/>
                          <a:latin typeface="Arial" panose="020B0604020202020204" pitchFamily="34" charset="0"/>
                        </a:rPr>
                        <a:t>Bridge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US" sz="1600" b="1" i="0" u="none" strike="noStrike" spc="0" baseline="0">
                          <a:solidFill>
                            <a:srgbClr val="FFFFFF"/>
                          </a:solidFill>
                          <a:effectLst/>
                          <a:latin typeface="Arial" panose="020B0604020202020204" pitchFamily="34" charset="0"/>
                        </a:rPr>
                        <a:t>AXI</a:t>
                      </a:r>
                    </a:p>
                    <a:p>
                      <a:pPr algn="ctr" rtl="0" fontAlgn="ctr"/>
                      <a:r>
                        <a:rPr lang="en-US" sz="1600" b="1" i="0" u="none" strike="noStrike" spc="0" baseline="0">
                          <a:solidFill>
                            <a:srgbClr val="FFFFFF"/>
                          </a:solidFill>
                          <a:effectLst/>
                          <a:latin typeface="Arial" panose="020B0604020202020204" pitchFamily="34" charset="0"/>
                        </a:rPr>
                        <a:t>Bridge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US" sz="1600" b="1" i="0" u="none" strike="noStrike" spc="0" baseline="0">
                          <a:solidFill>
                            <a:srgbClr val="FFFFFF"/>
                          </a:solidFill>
                          <a:effectLst/>
                          <a:latin typeface="Arial" panose="020B0604020202020204" pitchFamily="34" charset="0"/>
                        </a:rPr>
                        <a:t>CXL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US" sz="1600" b="1" i="0" u="none" strike="noStrike" spc="0" baseline="0">
                          <a:solidFill>
                            <a:srgbClr val="FFFFFF"/>
                          </a:solidFill>
                          <a:effectLst/>
                          <a:latin typeface="Arial" panose="020B0604020202020204" pitchFamily="34" charset="0"/>
                        </a:rPr>
                        <a:t>PCIe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480465355"/>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00B050"/>
                          </a:solidFill>
                          <a:effectLst/>
                          <a:latin typeface="Webdings" panose="05030102010509060703" pitchFamily="18" charset="2"/>
                        </a:rPr>
                        <a:t>n</a:t>
                      </a:r>
                      <a:endParaRPr lang="en-US" sz="1000" b="0" i="0" u="none" strike="noStrike" kern="1200" spc="0" baseline="0">
                        <a:solidFill>
                          <a:srgbClr val="00B050"/>
                        </a:solidFill>
                        <a:effectLst/>
                        <a:latin typeface="Wingdings" panose="05000000000000000000" pitchFamily="2"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Webdings" panose="05030102010509060703" pitchFamily="18" charset="2"/>
                          <a:ea typeface="+mn-ea"/>
                          <a:cs typeface="+mn-cs"/>
                        </a:rPr>
                        <a:t>n</a:t>
                      </a:r>
                      <a:endParaRPr kumimoji="0" lang="en-US" sz="1000" b="0" i="0" u="none" strike="noStrike" kern="1200" cap="none" spc="0" normalizeH="0" baseline="0" noProof="0">
                        <a:ln>
                          <a:noFill/>
                        </a:ln>
                        <a:solidFill>
                          <a:srgbClr val="00B050"/>
                        </a:solidFill>
                        <a:effectLst/>
                        <a:uLnTx/>
                        <a:uFillTx/>
                        <a:latin typeface="Wingdings" panose="05000000000000000000" pitchFamily="2"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00"/>
                          </a:solidFill>
                          <a:effectLst/>
                          <a:uLnTx/>
                          <a:uFillTx/>
                          <a:latin typeface="Webdings" panose="05030102010509060703" pitchFamily="18" charset="2"/>
                          <a:ea typeface="+mn-ea"/>
                          <a:cs typeface="+mn-cs"/>
                        </a:rPr>
                        <a:t>n</a:t>
                      </a:r>
                      <a:endParaRPr kumimoji="0" lang="en-US" sz="1000" b="0" i="0" u="none" strike="noStrike" kern="1200" cap="none" spc="0" normalizeH="0" baseline="0" noProof="0">
                        <a:ln>
                          <a:noFill/>
                        </a:ln>
                        <a:solidFill>
                          <a:srgbClr val="46AA42"/>
                        </a:solidFill>
                        <a:effectLst/>
                        <a:uLnTx/>
                        <a:uFillTx/>
                        <a:latin typeface="Webdings" panose="05030102010509060703" pitchFamily="18"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Webdings" panose="05030102010509060703" pitchFamily="18" charset="2"/>
                          <a:ea typeface="+mn-ea"/>
                          <a:cs typeface="+mn-cs"/>
                        </a:rPr>
                        <a:t>n</a:t>
                      </a:r>
                      <a:endParaRPr kumimoji="0" lang="en-US" sz="1000" b="0" i="0" u="none" strike="noStrike" kern="1200" cap="none" spc="0" normalizeH="0" baseline="0" noProof="0">
                        <a:ln>
                          <a:noFill/>
                        </a:ln>
                        <a:solidFill>
                          <a:srgbClr val="00B050"/>
                        </a:solidFill>
                        <a:effectLst/>
                        <a:uLnTx/>
                        <a:uFillTx/>
                        <a:latin typeface="Wingdings" panose="05000000000000000000" pitchFamily="2"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spc="0" baseline="0">
                          <a:solidFill>
                            <a:srgbClr val="FFFF00"/>
                          </a:solidFill>
                          <a:effectLst/>
                          <a:latin typeface="Webdings" panose="05030102010509060703" pitchFamily="18" charset="2"/>
                        </a:rPr>
                        <a:t>n</a:t>
                      </a:r>
                      <a:endParaRPr lang="en-US" sz="1000" b="0" i="0" u="none" strike="noStrike" kern="1200" spc="0" baseline="0">
                        <a:solidFill>
                          <a:srgbClr val="46AA42"/>
                        </a:solidFill>
                        <a:effectLst/>
                        <a:latin typeface="Webdings" panose="05030102010509060703" pitchFamily="18" charset="2"/>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56639806"/>
                  </a:ext>
                </a:extLst>
              </a:tr>
            </a:tbl>
          </a:graphicData>
        </a:graphic>
      </p:graphicFrame>
      <p:pic>
        <p:nvPicPr>
          <p:cNvPr id="12" name="Picture 11">
            <a:extLst>
              <a:ext uri="{FF2B5EF4-FFF2-40B4-BE49-F238E27FC236}">
                <a16:creationId xmlns:a16="http://schemas.microsoft.com/office/drawing/2014/main" id="{961B356C-3A37-166A-2191-7AA9B166EAF0}"/>
              </a:ext>
            </a:extLst>
          </p:cNvPr>
          <p:cNvPicPr>
            <a:picLocks noChangeAspect="1"/>
          </p:cNvPicPr>
          <p:nvPr/>
        </p:nvPicPr>
        <p:blipFill>
          <a:blip r:embed="rId4"/>
          <a:stretch>
            <a:fillRect/>
          </a:stretch>
        </p:blipFill>
        <p:spPr>
          <a:xfrm>
            <a:off x="5083234" y="4217450"/>
            <a:ext cx="6658841" cy="1808030"/>
          </a:xfrm>
          <a:prstGeom prst="rect">
            <a:avLst/>
          </a:prstGeom>
        </p:spPr>
      </p:pic>
      <p:sp>
        <p:nvSpPr>
          <p:cNvPr id="11" name="TextBox 10">
            <a:extLst>
              <a:ext uri="{FF2B5EF4-FFF2-40B4-BE49-F238E27FC236}">
                <a16:creationId xmlns:a16="http://schemas.microsoft.com/office/drawing/2014/main" id="{434054FB-FBA6-60FD-A828-8D32410879DF}"/>
              </a:ext>
            </a:extLst>
          </p:cNvPr>
          <p:cNvSpPr txBox="1"/>
          <p:nvPr/>
        </p:nvSpPr>
        <p:spPr>
          <a:xfrm>
            <a:off x="5083234" y="6117064"/>
            <a:ext cx="5157887" cy="184666"/>
          </a:xfrm>
          <a:prstGeom prst="rect">
            <a:avLst/>
          </a:prstGeom>
          <a:noFill/>
        </p:spPr>
        <p:txBody>
          <a:bodyPr wrap="none" lIns="0" tIns="0" rIns="0" bIns="0" rtlCol="0">
            <a:spAutoFit/>
          </a:bodyPr>
          <a:lstStyle/>
          <a:p>
            <a:pPr algn="l"/>
            <a:r>
              <a:rPr lang="en-US" sz="1200" spc="0" baseline="0"/>
              <a:t>Contact Synopsys for existing XSR IP Solution, Controller &amp; PHY, Availability</a:t>
            </a:r>
          </a:p>
        </p:txBody>
      </p:sp>
    </p:spTree>
    <p:extLst>
      <p:ext uri="{BB962C8B-B14F-4D97-AF65-F5344CB8AC3E}">
        <p14:creationId xmlns:p14="http://schemas.microsoft.com/office/powerpoint/2010/main" val="75289463"/>
      </p:ext>
    </p:extLst>
  </p:cSld>
  <p:clrMapOvr>
    <a:masterClrMapping/>
  </p:clrMapOvr>
  <mc:AlternateContent xmlns:mc="http://schemas.openxmlformats.org/markup-compatibility/2006" xmlns:p14="http://schemas.microsoft.com/office/powerpoint/2010/main">
    <mc:Choice Requires="p14">
      <p:transition spd="slow" p14:dur="1500">
        <p:strips dir="ru"/>
      </p:transition>
    </mc:Choice>
    <mc:Fallback xmlns="">
      <p:transition spd="slow">
        <p:strips dir="ru"/>
      </p:transition>
    </mc:Fallback>
  </mc:AlternateContent>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F09D430-F67D-3448-E092-4F1F2A0F48F6}"/>
              </a:ext>
            </a:extLst>
          </p:cNvPr>
          <p:cNvSpPr>
            <a:spLocks noGrp="1"/>
          </p:cNvSpPr>
          <p:nvPr>
            <p:ph type="body" sz="quarter" idx="12"/>
          </p:nvPr>
        </p:nvSpPr>
        <p:spPr/>
        <p:txBody>
          <a:bodyPr/>
          <a:lstStyle/>
          <a:p>
            <a:r>
              <a:rPr lang="en-US"/>
              <a:t>With Synopsys 3DIC Compiler and Package / SIPI Analysis</a:t>
            </a:r>
          </a:p>
        </p:txBody>
      </p:sp>
      <p:sp>
        <p:nvSpPr>
          <p:cNvPr id="6" name="Title 5">
            <a:extLst>
              <a:ext uri="{FF2B5EF4-FFF2-40B4-BE49-F238E27FC236}">
                <a16:creationId xmlns:a16="http://schemas.microsoft.com/office/drawing/2014/main" id="{D9468923-122C-F485-64B6-572E8F8B1BC6}"/>
              </a:ext>
            </a:extLst>
          </p:cNvPr>
          <p:cNvSpPr>
            <a:spLocks noGrp="1"/>
          </p:cNvSpPr>
          <p:nvPr>
            <p:ph type="title"/>
          </p:nvPr>
        </p:nvSpPr>
        <p:spPr/>
        <p:txBody>
          <a:bodyPr/>
          <a:lstStyle/>
          <a:p>
            <a:r>
              <a:rPr lang="en-US"/>
              <a:t>Expanded Design Support for UCIe</a:t>
            </a:r>
          </a:p>
        </p:txBody>
      </p:sp>
      <p:grpSp>
        <p:nvGrpSpPr>
          <p:cNvPr id="88" name="Group 87">
            <a:extLst>
              <a:ext uri="{FF2B5EF4-FFF2-40B4-BE49-F238E27FC236}">
                <a16:creationId xmlns:a16="http://schemas.microsoft.com/office/drawing/2014/main" id="{0CCC0E65-91FA-D237-C6CF-395C56E99B79}"/>
              </a:ext>
            </a:extLst>
          </p:cNvPr>
          <p:cNvGrpSpPr/>
          <p:nvPr/>
        </p:nvGrpSpPr>
        <p:grpSpPr>
          <a:xfrm>
            <a:off x="731520" y="1554480"/>
            <a:ext cx="4754880" cy="4754880"/>
            <a:chOff x="623739" y="3666907"/>
            <a:chExt cx="3527474" cy="4782094"/>
          </a:xfrm>
        </p:grpSpPr>
        <p:sp>
          <p:nvSpPr>
            <p:cNvPr id="89" name="Rectangle 88">
              <a:extLst>
                <a:ext uri="{FF2B5EF4-FFF2-40B4-BE49-F238E27FC236}">
                  <a16:creationId xmlns:a16="http://schemas.microsoft.com/office/drawing/2014/main" id="{2B09A05B-3EC9-5874-2295-7998A6939723}"/>
                </a:ext>
              </a:extLst>
            </p:cNvPr>
            <p:cNvSpPr/>
            <p:nvPr/>
          </p:nvSpPr>
          <p:spPr>
            <a:xfrm>
              <a:off x="624430" y="3666907"/>
              <a:ext cx="3526783" cy="47820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73038"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E13A85FA-71FA-64FF-0EAC-4C0DA6849FB8}"/>
                </a:ext>
              </a:extLst>
            </p:cNvPr>
            <p:cNvSpPr/>
            <p:nvPr/>
          </p:nvSpPr>
          <p:spPr>
            <a:xfrm>
              <a:off x="1573444" y="4218687"/>
              <a:ext cx="2288125" cy="742892"/>
            </a:xfrm>
            <a:prstGeom prst="rect">
              <a:avLst/>
            </a:prstGeom>
          </p:spPr>
          <p:txBody>
            <a:bodyPr wrap="square" tIns="91440" bIns="91440">
              <a:spAutoFit/>
            </a:bodyPr>
            <a:lstStyle/>
            <a:p>
              <a:pPr algn="ctr"/>
              <a:r>
                <a:rPr lang="en-US" b="1" cap="all">
                  <a:solidFill>
                    <a:prstClr val="black"/>
                  </a:solidFill>
                  <a:latin typeface="Arial" panose="020B0604020202020204"/>
                </a:rPr>
                <a:t>Advanced Package Design</a:t>
              </a:r>
            </a:p>
          </p:txBody>
        </p:sp>
        <p:sp>
          <p:nvSpPr>
            <p:cNvPr id="91" name="Rectangle 90">
              <a:extLst>
                <a:ext uri="{FF2B5EF4-FFF2-40B4-BE49-F238E27FC236}">
                  <a16:creationId xmlns:a16="http://schemas.microsoft.com/office/drawing/2014/main" id="{847F8A38-F1A1-0B6C-43A0-392D467C205E}"/>
                </a:ext>
              </a:extLst>
            </p:cNvPr>
            <p:cNvSpPr/>
            <p:nvPr/>
          </p:nvSpPr>
          <p:spPr>
            <a:xfrm>
              <a:off x="623739" y="5067130"/>
              <a:ext cx="3526782" cy="1331014"/>
            </a:xfrm>
            <a:prstGeom prst="rect">
              <a:avLst/>
            </a:prstGeom>
          </p:spPr>
          <p:txBody>
            <a:bodyPr wrap="square" tIns="91440" bIns="91440">
              <a:spAutoFit/>
            </a:bodyPr>
            <a:lstStyle/>
            <a:p>
              <a:pPr marL="228600" indent="-228600">
                <a:spcBef>
                  <a:spcPts val="600"/>
                </a:spcBef>
                <a:spcAft>
                  <a:spcPts val="600"/>
                </a:spcAft>
                <a:buFont typeface="Arial" panose="020B0604020202020204" pitchFamily="34" charset="0"/>
                <a:buChar char="•"/>
              </a:pPr>
              <a:r>
                <a:rPr lang="en-US" sz="1600"/>
                <a:t>3DIC Compiler Reference designs, training &amp; application notes</a:t>
              </a:r>
            </a:p>
            <a:p>
              <a:pPr marL="228600" indent="-228600">
                <a:spcBef>
                  <a:spcPts val="600"/>
                </a:spcBef>
                <a:spcAft>
                  <a:spcPts val="600"/>
                </a:spcAft>
                <a:buFont typeface="Arial" panose="020B0604020202020204" pitchFamily="34" charset="0"/>
                <a:buChar char="•"/>
              </a:pPr>
              <a:r>
                <a:rPr lang="en-US" sz="1600"/>
                <a:t>UCIe-Route – Auto-routing &amp; PPA intelligence built into Synopsys’ 3DIC Compiler</a:t>
              </a:r>
            </a:p>
          </p:txBody>
        </p:sp>
        <p:cxnSp>
          <p:nvCxnSpPr>
            <p:cNvPr id="92" name="Straight Connector 91">
              <a:extLst>
                <a:ext uri="{FF2B5EF4-FFF2-40B4-BE49-F238E27FC236}">
                  <a16:creationId xmlns:a16="http://schemas.microsoft.com/office/drawing/2014/main" id="{C3444863-3E10-A7E2-AC51-74B4FD617A91}"/>
                </a:ext>
              </a:extLst>
            </p:cNvPr>
            <p:cNvCxnSpPr>
              <a:cxnSpLocks/>
            </p:cNvCxnSpPr>
            <p:nvPr/>
          </p:nvCxnSpPr>
          <p:spPr>
            <a:xfrm>
              <a:off x="2251799" y="4862431"/>
              <a:ext cx="94970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68961B5-4A09-3AFB-607C-50C854541CBA}"/>
              </a:ext>
            </a:extLst>
          </p:cNvPr>
          <p:cNvGrpSpPr/>
          <p:nvPr/>
        </p:nvGrpSpPr>
        <p:grpSpPr>
          <a:xfrm>
            <a:off x="1005840" y="1828800"/>
            <a:ext cx="984556" cy="984556"/>
            <a:chOff x="946371" y="1800470"/>
            <a:chExt cx="984556" cy="984556"/>
          </a:xfrm>
        </p:grpSpPr>
        <p:sp>
          <p:nvSpPr>
            <p:cNvPr id="47" name="Oval 46">
              <a:extLst>
                <a:ext uri="{FF2B5EF4-FFF2-40B4-BE49-F238E27FC236}">
                  <a16:creationId xmlns:a16="http://schemas.microsoft.com/office/drawing/2014/main" id="{4C2DE99C-7725-2179-0576-F8F16F49BA19}"/>
                </a:ext>
              </a:extLst>
            </p:cNvPr>
            <p:cNvSpPr/>
            <p:nvPr/>
          </p:nvSpPr>
          <p:spPr>
            <a:xfrm>
              <a:off x="946371" y="1800470"/>
              <a:ext cx="984556" cy="9845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nchorCtr="0">
              <a:noAutofit/>
            </a:bodyPr>
            <a:lstStyle/>
            <a:p>
              <a:pPr marL="55563" algn="ctr"/>
              <a:endParaRPr lang="en-US" sz="1400">
                <a:solidFill>
                  <a:schemeClr val="bg1"/>
                </a:solidFill>
              </a:endParaRPr>
            </a:p>
          </p:txBody>
        </p:sp>
        <p:grpSp>
          <p:nvGrpSpPr>
            <p:cNvPr id="100" name="Группа 102">
              <a:extLst>
                <a:ext uri="{FF2B5EF4-FFF2-40B4-BE49-F238E27FC236}">
                  <a16:creationId xmlns:a16="http://schemas.microsoft.com/office/drawing/2014/main" id="{DE017908-3326-86E5-87FF-174534F331FB}"/>
                </a:ext>
              </a:extLst>
            </p:cNvPr>
            <p:cNvGrpSpPr>
              <a:grpSpLocks noChangeAspect="1"/>
            </p:cNvGrpSpPr>
            <p:nvPr/>
          </p:nvGrpSpPr>
          <p:grpSpPr>
            <a:xfrm>
              <a:off x="1128238" y="1969544"/>
              <a:ext cx="637221" cy="636987"/>
              <a:chOff x="3916363" y="601663"/>
              <a:chExt cx="4318000" cy="4316412"/>
            </a:xfrm>
            <a:solidFill>
              <a:schemeClr val="bg1"/>
            </a:solidFill>
          </p:grpSpPr>
          <p:sp>
            <p:nvSpPr>
              <p:cNvPr id="101" name="Freeform 49">
                <a:extLst>
                  <a:ext uri="{FF2B5EF4-FFF2-40B4-BE49-F238E27FC236}">
                    <a16:creationId xmlns:a16="http://schemas.microsoft.com/office/drawing/2014/main" id="{20065CCB-CABF-8DC8-36AB-2921E91D8C92}"/>
                  </a:ext>
                </a:extLst>
              </p:cNvPr>
              <p:cNvSpPr>
                <a:spLocks/>
              </p:cNvSpPr>
              <p:nvPr/>
            </p:nvSpPr>
            <p:spPr bwMode="auto">
              <a:xfrm>
                <a:off x="6019801"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02" name="Freeform 50">
                <a:extLst>
                  <a:ext uri="{FF2B5EF4-FFF2-40B4-BE49-F238E27FC236}">
                    <a16:creationId xmlns:a16="http://schemas.microsoft.com/office/drawing/2014/main" id="{2813732B-29F0-CB08-040D-B7D29AA09770}"/>
                  </a:ext>
                </a:extLst>
              </p:cNvPr>
              <p:cNvSpPr>
                <a:spLocks/>
              </p:cNvSpPr>
              <p:nvPr/>
            </p:nvSpPr>
            <p:spPr bwMode="auto">
              <a:xfrm>
                <a:off x="5718176"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03" name="Freeform 51">
                <a:extLst>
                  <a:ext uri="{FF2B5EF4-FFF2-40B4-BE49-F238E27FC236}">
                    <a16:creationId xmlns:a16="http://schemas.microsoft.com/office/drawing/2014/main" id="{02D7EADF-EC1C-C5FE-1AEC-028CE980BBD2}"/>
                  </a:ext>
                </a:extLst>
              </p:cNvPr>
              <p:cNvSpPr>
                <a:spLocks/>
              </p:cNvSpPr>
              <p:nvPr/>
            </p:nvSpPr>
            <p:spPr bwMode="auto">
              <a:xfrm>
                <a:off x="5418138"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04" name="Freeform 52">
                <a:extLst>
                  <a:ext uri="{FF2B5EF4-FFF2-40B4-BE49-F238E27FC236}">
                    <a16:creationId xmlns:a16="http://schemas.microsoft.com/office/drawing/2014/main" id="{378460E8-53AF-107C-98B8-346DA0057DB7}"/>
                  </a:ext>
                </a:extLst>
              </p:cNvPr>
              <p:cNvSpPr>
                <a:spLocks/>
              </p:cNvSpPr>
              <p:nvPr/>
            </p:nvSpPr>
            <p:spPr bwMode="auto">
              <a:xfrm>
                <a:off x="5116513"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05" name="Freeform 53">
                <a:extLst>
                  <a:ext uri="{FF2B5EF4-FFF2-40B4-BE49-F238E27FC236}">
                    <a16:creationId xmlns:a16="http://schemas.microsoft.com/office/drawing/2014/main" id="{EBC30505-3820-23FC-0B7A-80DC19C797EF}"/>
                  </a:ext>
                </a:extLst>
              </p:cNvPr>
              <p:cNvSpPr>
                <a:spLocks/>
              </p:cNvSpPr>
              <p:nvPr/>
            </p:nvSpPr>
            <p:spPr bwMode="auto">
              <a:xfrm>
                <a:off x="4816476"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06" name="Freeform 54">
                <a:extLst>
                  <a:ext uri="{FF2B5EF4-FFF2-40B4-BE49-F238E27FC236}">
                    <a16:creationId xmlns:a16="http://schemas.microsoft.com/office/drawing/2014/main" id="{5F784E8D-E533-0973-4A62-B0E84CC341EA}"/>
                  </a:ext>
                </a:extLst>
              </p:cNvPr>
              <p:cNvSpPr>
                <a:spLocks/>
              </p:cNvSpPr>
              <p:nvPr/>
            </p:nvSpPr>
            <p:spPr bwMode="auto">
              <a:xfrm>
                <a:off x="4514851"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07" name="Freeform 55">
                <a:extLst>
                  <a:ext uri="{FF2B5EF4-FFF2-40B4-BE49-F238E27FC236}">
                    <a16:creationId xmlns:a16="http://schemas.microsoft.com/office/drawing/2014/main" id="{DE9845E3-6390-39E3-40E8-715680302372}"/>
                  </a:ext>
                </a:extLst>
              </p:cNvPr>
              <p:cNvSpPr>
                <a:spLocks/>
              </p:cNvSpPr>
              <p:nvPr/>
            </p:nvSpPr>
            <p:spPr bwMode="auto">
              <a:xfrm>
                <a:off x="6324601" y="601663"/>
                <a:ext cx="112713" cy="473075"/>
              </a:xfrm>
              <a:custGeom>
                <a:avLst/>
                <a:gdLst>
                  <a:gd name="T0" fmla="*/ 0 w 30"/>
                  <a:gd name="T1" fmla="*/ 111 h 126"/>
                  <a:gd name="T2" fmla="*/ 0 w 30"/>
                  <a:gd name="T3" fmla="*/ 15 h 126"/>
                  <a:gd name="T4" fmla="*/ 14 w 30"/>
                  <a:gd name="T5" fmla="*/ 0 h 126"/>
                  <a:gd name="T6" fmla="*/ 30 w 30"/>
                  <a:gd name="T7" fmla="*/ 15 h 126"/>
                  <a:gd name="T8" fmla="*/ 30 w 30"/>
                  <a:gd name="T9" fmla="*/ 111 h 126"/>
                  <a:gd name="T10" fmla="*/ 14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4" y="0"/>
                    </a:cubicBezTo>
                    <a:cubicBezTo>
                      <a:pt x="23" y="0"/>
                      <a:pt x="30" y="7"/>
                      <a:pt x="30" y="15"/>
                    </a:cubicBezTo>
                    <a:cubicBezTo>
                      <a:pt x="30" y="111"/>
                      <a:pt x="30" y="111"/>
                      <a:pt x="30" y="111"/>
                    </a:cubicBezTo>
                    <a:cubicBezTo>
                      <a:pt x="30" y="119"/>
                      <a:pt x="23" y="126"/>
                      <a:pt x="14"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08" name="Freeform 56">
                <a:extLst>
                  <a:ext uri="{FF2B5EF4-FFF2-40B4-BE49-F238E27FC236}">
                    <a16:creationId xmlns:a16="http://schemas.microsoft.com/office/drawing/2014/main" id="{096D4B47-3D17-EDCC-307B-66720A994F0D}"/>
                  </a:ext>
                </a:extLst>
              </p:cNvPr>
              <p:cNvSpPr>
                <a:spLocks/>
              </p:cNvSpPr>
              <p:nvPr/>
            </p:nvSpPr>
            <p:spPr bwMode="auto">
              <a:xfrm>
                <a:off x="6624638"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09" name="Freeform 57">
                <a:extLst>
                  <a:ext uri="{FF2B5EF4-FFF2-40B4-BE49-F238E27FC236}">
                    <a16:creationId xmlns:a16="http://schemas.microsoft.com/office/drawing/2014/main" id="{0E470980-F4CC-906C-70A7-6BC650AC7A3D}"/>
                  </a:ext>
                </a:extLst>
              </p:cNvPr>
              <p:cNvSpPr>
                <a:spLocks/>
              </p:cNvSpPr>
              <p:nvPr/>
            </p:nvSpPr>
            <p:spPr bwMode="auto">
              <a:xfrm>
                <a:off x="6926263"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10" name="Freeform 58">
                <a:extLst>
                  <a:ext uri="{FF2B5EF4-FFF2-40B4-BE49-F238E27FC236}">
                    <a16:creationId xmlns:a16="http://schemas.microsoft.com/office/drawing/2014/main" id="{27FE2C77-1626-19CB-91DC-06509F73CB30}"/>
                  </a:ext>
                </a:extLst>
              </p:cNvPr>
              <p:cNvSpPr>
                <a:spLocks/>
              </p:cNvSpPr>
              <p:nvPr/>
            </p:nvSpPr>
            <p:spPr bwMode="auto">
              <a:xfrm>
                <a:off x="7226301"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11" name="Freeform 59">
                <a:extLst>
                  <a:ext uri="{FF2B5EF4-FFF2-40B4-BE49-F238E27FC236}">
                    <a16:creationId xmlns:a16="http://schemas.microsoft.com/office/drawing/2014/main" id="{552B58DC-10B5-7912-51C2-A961CCD3AEE1}"/>
                  </a:ext>
                </a:extLst>
              </p:cNvPr>
              <p:cNvSpPr>
                <a:spLocks/>
              </p:cNvSpPr>
              <p:nvPr/>
            </p:nvSpPr>
            <p:spPr bwMode="auto">
              <a:xfrm>
                <a:off x="7527926" y="601663"/>
                <a:ext cx="112713" cy="473075"/>
              </a:xfrm>
              <a:custGeom>
                <a:avLst/>
                <a:gdLst>
                  <a:gd name="T0" fmla="*/ 0 w 30"/>
                  <a:gd name="T1" fmla="*/ 111 h 126"/>
                  <a:gd name="T2" fmla="*/ 0 w 30"/>
                  <a:gd name="T3" fmla="*/ 15 h 126"/>
                  <a:gd name="T4" fmla="*/ 15 w 30"/>
                  <a:gd name="T5" fmla="*/ 0 h 126"/>
                  <a:gd name="T6" fmla="*/ 30 w 30"/>
                  <a:gd name="T7" fmla="*/ 15 h 126"/>
                  <a:gd name="T8" fmla="*/ 30 w 30"/>
                  <a:gd name="T9" fmla="*/ 111 h 126"/>
                  <a:gd name="T10" fmla="*/ 15 w 30"/>
                  <a:gd name="T11" fmla="*/ 126 h 126"/>
                  <a:gd name="T12" fmla="*/ 0 w 30"/>
                  <a:gd name="T13" fmla="*/ 111 h 126"/>
                </a:gdLst>
                <a:ahLst/>
                <a:cxnLst>
                  <a:cxn ang="0">
                    <a:pos x="T0" y="T1"/>
                  </a:cxn>
                  <a:cxn ang="0">
                    <a:pos x="T2" y="T3"/>
                  </a:cxn>
                  <a:cxn ang="0">
                    <a:pos x="T4" y="T5"/>
                  </a:cxn>
                  <a:cxn ang="0">
                    <a:pos x="T6" y="T7"/>
                  </a:cxn>
                  <a:cxn ang="0">
                    <a:pos x="T8" y="T9"/>
                  </a:cxn>
                  <a:cxn ang="0">
                    <a:pos x="T10" y="T11"/>
                  </a:cxn>
                  <a:cxn ang="0">
                    <a:pos x="T12" y="T13"/>
                  </a:cxn>
                </a:cxnLst>
                <a:rect l="0" t="0" r="r" b="b"/>
                <a:pathLst>
                  <a:path w="30" h="126">
                    <a:moveTo>
                      <a:pt x="0" y="111"/>
                    </a:moveTo>
                    <a:cubicBezTo>
                      <a:pt x="0" y="15"/>
                      <a:pt x="0" y="15"/>
                      <a:pt x="0" y="15"/>
                    </a:cubicBezTo>
                    <a:cubicBezTo>
                      <a:pt x="0" y="7"/>
                      <a:pt x="7" y="0"/>
                      <a:pt x="15" y="0"/>
                    </a:cubicBezTo>
                    <a:cubicBezTo>
                      <a:pt x="23" y="0"/>
                      <a:pt x="30" y="7"/>
                      <a:pt x="30" y="15"/>
                    </a:cubicBezTo>
                    <a:cubicBezTo>
                      <a:pt x="30" y="111"/>
                      <a:pt x="30" y="111"/>
                      <a:pt x="30" y="111"/>
                    </a:cubicBezTo>
                    <a:cubicBezTo>
                      <a:pt x="30" y="119"/>
                      <a:pt x="23" y="126"/>
                      <a:pt x="15" y="126"/>
                    </a:cubicBezTo>
                    <a:cubicBezTo>
                      <a:pt x="7" y="126"/>
                      <a:pt x="0" y="119"/>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12" name="Freeform 60">
                <a:extLst>
                  <a:ext uri="{FF2B5EF4-FFF2-40B4-BE49-F238E27FC236}">
                    <a16:creationId xmlns:a16="http://schemas.microsoft.com/office/drawing/2014/main" id="{85970599-0064-5C6D-91A2-AC03316ECF64}"/>
                  </a:ext>
                </a:extLst>
              </p:cNvPr>
              <p:cNvSpPr>
                <a:spLocks/>
              </p:cNvSpPr>
              <p:nvPr/>
            </p:nvSpPr>
            <p:spPr bwMode="auto">
              <a:xfrm>
                <a:off x="3916363" y="2703513"/>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4"/>
                      <a:pt x="119" y="30"/>
                      <a:pt x="111" y="30"/>
                    </a:cubicBezTo>
                    <a:cubicBezTo>
                      <a:pt x="15" y="30"/>
                      <a:pt x="15" y="30"/>
                      <a:pt x="15" y="30"/>
                    </a:cubicBezTo>
                    <a:cubicBezTo>
                      <a:pt x="7" y="30"/>
                      <a:pt x="0" y="24"/>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13" name="Freeform 61">
                <a:extLst>
                  <a:ext uri="{FF2B5EF4-FFF2-40B4-BE49-F238E27FC236}">
                    <a16:creationId xmlns:a16="http://schemas.microsoft.com/office/drawing/2014/main" id="{2CB89B4F-39A6-C263-7561-F254A8051CD0}"/>
                  </a:ext>
                </a:extLst>
              </p:cNvPr>
              <p:cNvSpPr>
                <a:spLocks/>
              </p:cNvSpPr>
              <p:nvPr/>
            </p:nvSpPr>
            <p:spPr bwMode="auto">
              <a:xfrm>
                <a:off x="3916363" y="3008313"/>
                <a:ext cx="474663" cy="107950"/>
              </a:xfrm>
              <a:custGeom>
                <a:avLst/>
                <a:gdLst>
                  <a:gd name="T0" fmla="*/ 0 w 126"/>
                  <a:gd name="T1" fmla="*/ 14 h 29"/>
                  <a:gd name="T2" fmla="*/ 15 w 126"/>
                  <a:gd name="T3" fmla="*/ 0 h 29"/>
                  <a:gd name="T4" fmla="*/ 111 w 126"/>
                  <a:gd name="T5" fmla="*/ 0 h 29"/>
                  <a:gd name="T6" fmla="*/ 126 w 126"/>
                  <a:gd name="T7" fmla="*/ 14 h 29"/>
                  <a:gd name="T8" fmla="*/ 111 w 126"/>
                  <a:gd name="T9" fmla="*/ 29 h 29"/>
                  <a:gd name="T10" fmla="*/ 15 w 126"/>
                  <a:gd name="T11" fmla="*/ 29 h 29"/>
                  <a:gd name="T12" fmla="*/ 0 w 126"/>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26" h="29">
                    <a:moveTo>
                      <a:pt x="0" y="14"/>
                    </a:moveTo>
                    <a:cubicBezTo>
                      <a:pt x="0" y="6"/>
                      <a:pt x="7" y="0"/>
                      <a:pt x="15" y="0"/>
                    </a:cubicBezTo>
                    <a:cubicBezTo>
                      <a:pt x="111" y="0"/>
                      <a:pt x="111" y="0"/>
                      <a:pt x="111" y="0"/>
                    </a:cubicBezTo>
                    <a:cubicBezTo>
                      <a:pt x="119" y="0"/>
                      <a:pt x="126" y="6"/>
                      <a:pt x="126" y="14"/>
                    </a:cubicBezTo>
                    <a:cubicBezTo>
                      <a:pt x="126" y="23"/>
                      <a:pt x="119" y="29"/>
                      <a:pt x="111" y="29"/>
                    </a:cubicBezTo>
                    <a:cubicBezTo>
                      <a:pt x="15" y="29"/>
                      <a:pt x="15" y="29"/>
                      <a:pt x="15" y="29"/>
                    </a:cubicBezTo>
                    <a:cubicBezTo>
                      <a:pt x="7" y="29"/>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14" name="Freeform 62">
                <a:extLst>
                  <a:ext uri="{FF2B5EF4-FFF2-40B4-BE49-F238E27FC236}">
                    <a16:creationId xmlns:a16="http://schemas.microsoft.com/office/drawing/2014/main" id="{B2A920EC-D6FA-727F-970C-1B599603E85A}"/>
                  </a:ext>
                </a:extLst>
              </p:cNvPr>
              <p:cNvSpPr>
                <a:spLocks/>
              </p:cNvSpPr>
              <p:nvPr/>
            </p:nvSpPr>
            <p:spPr bwMode="auto">
              <a:xfrm>
                <a:off x="3916363" y="3308350"/>
                <a:ext cx="474663" cy="109537"/>
              </a:xfrm>
              <a:custGeom>
                <a:avLst/>
                <a:gdLst>
                  <a:gd name="T0" fmla="*/ 0 w 126"/>
                  <a:gd name="T1" fmla="*/ 14 h 29"/>
                  <a:gd name="T2" fmla="*/ 15 w 126"/>
                  <a:gd name="T3" fmla="*/ 0 h 29"/>
                  <a:gd name="T4" fmla="*/ 111 w 126"/>
                  <a:gd name="T5" fmla="*/ 0 h 29"/>
                  <a:gd name="T6" fmla="*/ 126 w 126"/>
                  <a:gd name="T7" fmla="*/ 14 h 29"/>
                  <a:gd name="T8" fmla="*/ 111 w 126"/>
                  <a:gd name="T9" fmla="*/ 29 h 29"/>
                  <a:gd name="T10" fmla="*/ 15 w 126"/>
                  <a:gd name="T11" fmla="*/ 29 h 29"/>
                  <a:gd name="T12" fmla="*/ 0 w 126"/>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26" h="29">
                    <a:moveTo>
                      <a:pt x="0" y="14"/>
                    </a:moveTo>
                    <a:cubicBezTo>
                      <a:pt x="0" y="6"/>
                      <a:pt x="7" y="0"/>
                      <a:pt x="15" y="0"/>
                    </a:cubicBezTo>
                    <a:cubicBezTo>
                      <a:pt x="111" y="0"/>
                      <a:pt x="111" y="0"/>
                      <a:pt x="111" y="0"/>
                    </a:cubicBezTo>
                    <a:cubicBezTo>
                      <a:pt x="119" y="0"/>
                      <a:pt x="126" y="6"/>
                      <a:pt x="126" y="14"/>
                    </a:cubicBezTo>
                    <a:cubicBezTo>
                      <a:pt x="126" y="23"/>
                      <a:pt x="119" y="29"/>
                      <a:pt x="111" y="29"/>
                    </a:cubicBezTo>
                    <a:cubicBezTo>
                      <a:pt x="15" y="29"/>
                      <a:pt x="15" y="29"/>
                      <a:pt x="15" y="29"/>
                    </a:cubicBezTo>
                    <a:cubicBezTo>
                      <a:pt x="7" y="29"/>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15" name="Freeform 63">
                <a:extLst>
                  <a:ext uri="{FF2B5EF4-FFF2-40B4-BE49-F238E27FC236}">
                    <a16:creationId xmlns:a16="http://schemas.microsoft.com/office/drawing/2014/main" id="{1255CF05-7762-DC26-E729-033CE9839707}"/>
                  </a:ext>
                </a:extLst>
              </p:cNvPr>
              <p:cNvSpPr>
                <a:spLocks/>
              </p:cNvSpPr>
              <p:nvPr/>
            </p:nvSpPr>
            <p:spPr bwMode="auto">
              <a:xfrm>
                <a:off x="3916363" y="3609975"/>
                <a:ext cx="474663" cy="112712"/>
              </a:xfrm>
              <a:custGeom>
                <a:avLst/>
                <a:gdLst>
                  <a:gd name="T0" fmla="*/ 0 w 126"/>
                  <a:gd name="T1" fmla="*/ 14 h 30"/>
                  <a:gd name="T2" fmla="*/ 15 w 126"/>
                  <a:gd name="T3" fmla="*/ 0 h 30"/>
                  <a:gd name="T4" fmla="*/ 111 w 126"/>
                  <a:gd name="T5" fmla="*/ 0 h 30"/>
                  <a:gd name="T6" fmla="*/ 126 w 126"/>
                  <a:gd name="T7" fmla="*/ 14 h 30"/>
                  <a:gd name="T8" fmla="*/ 111 w 126"/>
                  <a:gd name="T9" fmla="*/ 30 h 30"/>
                  <a:gd name="T10" fmla="*/ 15 w 126"/>
                  <a:gd name="T11" fmla="*/ 30 h 30"/>
                  <a:gd name="T12" fmla="*/ 0 w 126"/>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4"/>
                    </a:moveTo>
                    <a:cubicBezTo>
                      <a:pt x="0" y="6"/>
                      <a:pt x="7" y="0"/>
                      <a:pt x="15" y="0"/>
                    </a:cubicBezTo>
                    <a:cubicBezTo>
                      <a:pt x="111" y="0"/>
                      <a:pt x="111" y="0"/>
                      <a:pt x="111" y="0"/>
                    </a:cubicBezTo>
                    <a:cubicBezTo>
                      <a:pt x="119" y="0"/>
                      <a:pt x="126" y="6"/>
                      <a:pt x="126" y="14"/>
                    </a:cubicBezTo>
                    <a:cubicBezTo>
                      <a:pt x="126" y="23"/>
                      <a:pt x="119" y="30"/>
                      <a:pt x="111" y="30"/>
                    </a:cubicBezTo>
                    <a:cubicBezTo>
                      <a:pt x="15" y="30"/>
                      <a:pt x="15" y="30"/>
                      <a:pt x="15" y="30"/>
                    </a:cubicBezTo>
                    <a:cubicBezTo>
                      <a:pt x="7" y="30"/>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16" name="Freeform 64">
                <a:extLst>
                  <a:ext uri="{FF2B5EF4-FFF2-40B4-BE49-F238E27FC236}">
                    <a16:creationId xmlns:a16="http://schemas.microsoft.com/office/drawing/2014/main" id="{D3C45C92-02C6-EBB5-77BD-2576CB7B0F61}"/>
                  </a:ext>
                </a:extLst>
              </p:cNvPr>
              <p:cNvSpPr>
                <a:spLocks/>
              </p:cNvSpPr>
              <p:nvPr/>
            </p:nvSpPr>
            <p:spPr bwMode="auto">
              <a:xfrm>
                <a:off x="3916363" y="3910013"/>
                <a:ext cx="474663" cy="112712"/>
              </a:xfrm>
              <a:custGeom>
                <a:avLst/>
                <a:gdLst>
                  <a:gd name="T0" fmla="*/ 0 w 126"/>
                  <a:gd name="T1" fmla="*/ 14 h 30"/>
                  <a:gd name="T2" fmla="*/ 15 w 126"/>
                  <a:gd name="T3" fmla="*/ 0 h 30"/>
                  <a:gd name="T4" fmla="*/ 111 w 126"/>
                  <a:gd name="T5" fmla="*/ 0 h 30"/>
                  <a:gd name="T6" fmla="*/ 126 w 126"/>
                  <a:gd name="T7" fmla="*/ 14 h 30"/>
                  <a:gd name="T8" fmla="*/ 111 w 126"/>
                  <a:gd name="T9" fmla="*/ 30 h 30"/>
                  <a:gd name="T10" fmla="*/ 15 w 126"/>
                  <a:gd name="T11" fmla="*/ 30 h 30"/>
                  <a:gd name="T12" fmla="*/ 0 w 126"/>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4"/>
                    </a:moveTo>
                    <a:cubicBezTo>
                      <a:pt x="0" y="7"/>
                      <a:pt x="7" y="0"/>
                      <a:pt x="15" y="0"/>
                    </a:cubicBezTo>
                    <a:cubicBezTo>
                      <a:pt x="111" y="0"/>
                      <a:pt x="111" y="0"/>
                      <a:pt x="111" y="0"/>
                    </a:cubicBezTo>
                    <a:cubicBezTo>
                      <a:pt x="119" y="0"/>
                      <a:pt x="126" y="7"/>
                      <a:pt x="126" y="14"/>
                    </a:cubicBezTo>
                    <a:cubicBezTo>
                      <a:pt x="126" y="23"/>
                      <a:pt x="119" y="30"/>
                      <a:pt x="111" y="30"/>
                    </a:cubicBezTo>
                    <a:cubicBezTo>
                      <a:pt x="15" y="30"/>
                      <a:pt x="15" y="30"/>
                      <a:pt x="15" y="30"/>
                    </a:cubicBezTo>
                    <a:cubicBezTo>
                      <a:pt x="7" y="30"/>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17" name="Freeform 65">
                <a:extLst>
                  <a:ext uri="{FF2B5EF4-FFF2-40B4-BE49-F238E27FC236}">
                    <a16:creationId xmlns:a16="http://schemas.microsoft.com/office/drawing/2014/main" id="{E6EEC1EC-B37C-9E87-2E4B-F9A5AA7E55EC}"/>
                  </a:ext>
                </a:extLst>
              </p:cNvPr>
              <p:cNvSpPr>
                <a:spLocks/>
              </p:cNvSpPr>
              <p:nvPr/>
            </p:nvSpPr>
            <p:spPr bwMode="auto">
              <a:xfrm>
                <a:off x="3916363" y="4210050"/>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18" name="Freeform 66">
                <a:extLst>
                  <a:ext uri="{FF2B5EF4-FFF2-40B4-BE49-F238E27FC236}">
                    <a16:creationId xmlns:a16="http://schemas.microsoft.com/office/drawing/2014/main" id="{C1193E2F-F188-F4BF-2077-72C0F605AE28}"/>
                  </a:ext>
                </a:extLst>
              </p:cNvPr>
              <p:cNvSpPr>
                <a:spLocks/>
              </p:cNvSpPr>
              <p:nvPr/>
            </p:nvSpPr>
            <p:spPr bwMode="auto">
              <a:xfrm>
                <a:off x="3916363" y="2401888"/>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19" name="Freeform 67">
                <a:extLst>
                  <a:ext uri="{FF2B5EF4-FFF2-40B4-BE49-F238E27FC236}">
                    <a16:creationId xmlns:a16="http://schemas.microsoft.com/office/drawing/2014/main" id="{6D1D97A4-1909-D068-3C36-357EB19E5D98}"/>
                  </a:ext>
                </a:extLst>
              </p:cNvPr>
              <p:cNvSpPr>
                <a:spLocks/>
              </p:cNvSpPr>
              <p:nvPr/>
            </p:nvSpPr>
            <p:spPr bwMode="auto">
              <a:xfrm>
                <a:off x="3916363" y="2101850"/>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20" name="Freeform 68">
                <a:extLst>
                  <a:ext uri="{FF2B5EF4-FFF2-40B4-BE49-F238E27FC236}">
                    <a16:creationId xmlns:a16="http://schemas.microsoft.com/office/drawing/2014/main" id="{49324029-8B95-66CE-407C-64F13AA8E270}"/>
                  </a:ext>
                </a:extLst>
              </p:cNvPr>
              <p:cNvSpPr>
                <a:spLocks/>
              </p:cNvSpPr>
              <p:nvPr/>
            </p:nvSpPr>
            <p:spPr bwMode="auto">
              <a:xfrm>
                <a:off x="3916363" y="1800225"/>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21" name="Freeform 69">
                <a:extLst>
                  <a:ext uri="{FF2B5EF4-FFF2-40B4-BE49-F238E27FC236}">
                    <a16:creationId xmlns:a16="http://schemas.microsoft.com/office/drawing/2014/main" id="{0966DDFE-C8FA-9D96-2797-3EAA44BD2E69}"/>
                  </a:ext>
                </a:extLst>
              </p:cNvPr>
              <p:cNvSpPr>
                <a:spLocks/>
              </p:cNvSpPr>
              <p:nvPr/>
            </p:nvSpPr>
            <p:spPr bwMode="auto">
              <a:xfrm>
                <a:off x="3916363" y="1500188"/>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22" name="Freeform 70">
                <a:extLst>
                  <a:ext uri="{FF2B5EF4-FFF2-40B4-BE49-F238E27FC236}">
                    <a16:creationId xmlns:a16="http://schemas.microsoft.com/office/drawing/2014/main" id="{EE634116-512C-8FF8-ADF9-CB72AA488425}"/>
                  </a:ext>
                </a:extLst>
              </p:cNvPr>
              <p:cNvSpPr>
                <a:spLocks/>
              </p:cNvSpPr>
              <p:nvPr/>
            </p:nvSpPr>
            <p:spPr bwMode="auto">
              <a:xfrm>
                <a:off x="3916363" y="1200150"/>
                <a:ext cx="474663" cy="112712"/>
              </a:xfrm>
              <a:custGeom>
                <a:avLst/>
                <a:gdLst>
                  <a:gd name="T0" fmla="*/ 0 w 126"/>
                  <a:gd name="T1" fmla="*/ 15 h 30"/>
                  <a:gd name="T2" fmla="*/ 15 w 126"/>
                  <a:gd name="T3" fmla="*/ 0 h 30"/>
                  <a:gd name="T4" fmla="*/ 111 w 126"/>
                  <a:gd name="T5" fmla="*/ 0 h 30"/>
                  <a:gd name="T6" fmla="*/ 126 w 126"/>
                  <a:gd name="T7" fmla="*/ 15 h 30"/>
                  <a:gd name="T8" fmla="*/ 111 w 126"/>
                  <a:gd name="T9" fmla="*/ 30 h 30"/>
                  <a:gd name="T10" fmla="*/ 15 w 126"/>
                  <a:gd name="T11" fmla="*/ 30 h 30"/>
                  <a:gd name="T12" fmla="*/ 0 w 12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0" y="15"/>
                    </a:moveTo>
                    <a:cubicBezTo>
                      <a:pt x="0" y="7"/>
                      <a:pt x="7" y="0"/>
                      <a:pt x="15" y="0"/>
                    </a:cubicBezTo>
                    <a:cubicBezTo>
                      <a:pt x="111" y="0"/>
                      <a:pt x="111" y="0"/>
                      <a:pt x="111" y="0"/>
                    </a:cubicBezTo>
                    <a:cubicBezTo>
                      <a:pt x="119" y="0"/>
                      <a:pt x="126" y="7"/>
                      <a:pt x="126" y="15"/>
                    </a:cubicBezTo>
                    <a:cubicBezTo>
                      <a:pt x="126" y="23"/>
                      <a:pt x="119" y="30"/>
                      <a:pt x="111" y="30"/>
                    </a:cubicBezTo>
                    <a:cubicBezTo>
                      <a:pt x="15" y="30"/>
                      <a:pt x="15" y="30"/>
                      <a:pt x="15" y="30"/>
                    </a:cubicBezTo>
                    <a:cubicBezTo>
                      <a:pt x="7"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23" name="Freeform 71">
                <a:extLst>
                  <a:ext uri="{FF2B5EF4-FFF2-40B4-BE49-F238E27FC236}">
                    <a16:creationId xmlns:a16="http://schemas.microsoft.com/office/drawing/2014/main" id="{C7881583-70F6-94B8-FC9B-FFE378F6B807}"/>
                  </a:ext>
                </a:extLst>
              </p:cNvPr>
              <p:cNvSpPr>
                <a:spLocks/>
              </p:cNvSpPr>
              <p:nvPr/>
            </p:nvSpPr>
            <p:spPr bwMode="auto">
              <a:xfrm>
                <a:off x="6019801"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6"/>
                      <a:pt x="7" y="0"/>
                      <a:pt x="15" y="0"/>
                    </a:cubicBezTo>
                    <a:cubicBezTo>
                      <a:pt x="23" y="0"/>
                      <a:pt x="30" y="6"/>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24" name="Freeform 72">
                <a:extLst>
                  <a:ext uri="{FF2B5EF4-FFF2-40B4-BE49-F238E27FC236}">
                    <a16:creationId xmlns:a16="http://schemas.microsoft.com/office/drawing/2014/main" id="{FDD521CC-CBE5-3837-4DF3-26C3C9AF03B5}"/>
                  </a:ext>
                </a:extLst>
              </p:cNvPr>
              <p:cNvSpPr>
                <a:spLocks/>
              </p:cNvSpPr>
              <p:nvPr/>
            </p:nvSpPr>
            <p:spPr bwMode="auto">
              <a:xfrm>
                <a:off x="5718176"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25" name="Freeform 73">
                <a:extLst>
                  <a:ext uri="{FF2B5EF4-FFF2-40B4-BE49-F238E27FC236}">
                    <a16:creationId xmlns:a16="http://schemas.microsoft.com/office/drawing/2014/main" id="{CDC94896-6F1F-5D51-0719-D2E187EA4A60}"/>
                  </a:ext>
                </a:extLst>
              </p:cNvPr>
              <p:cNvSpPr>
                <a:spLocks/>
              </p:cNvSpPr>
              <p:nvPr/>
            </p:nvSpPr>
            <p:spPr bwMode="auto">
              <a:xfrm>
                <a:off x="5418138"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26" name="Freeform 74">
                <a:extLst>
                  <a:ext uri="{FF2B5EF4-FFF2-40B4-BE49-F238E27FC236}">
                    <a16:creationId xmlns:a16="http://schemas.microsoft.com/office/drawing/2014/main" id="{3D4B72FB-CAA3-AC49-91D1-4A2BFE68877E}"/>
                  </a:ext>
                </a:extLst>
              </p:cNvPr>
              <p:cNvSpPr>
                <a:spLocks/>
              </p:cNvSpPr>
              <p:nvPr/>
            </p:nvSpPr>
            <p:spPr bwMode="auto">
              <a:xfrm>
                <a:off x="5116513"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27" name="Freeform 75">
                <a:extLst>
                  <a:ext uri="{FF2B5EF4-FFF2-40B4-BE49-F238E27FC236}">
                    <a16:creationId xmlns:a16="http://schemas.microsoft.com/office/drawing/2014/main" id="{ECE04D46-A9A9-BB2F-8C2B-73623767D058}"/>
                  </a:ext>
                </a:extLst>
              </p:cNvPr>
              <p:cNvSpPr>
                <a:spLocks/>
              </p:cNvSpPr>
              <p:nvPr/>
            </p:nvSpPr>
            <p:spPr bwMode="auto">
              <a:xfrm>
                <a:off x="4816476"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28" name="Freeform 76">
                <a:extLst>
                  <a:ext uri="{FF2B5EF4-FFF2-40B4-BE49-F238E27FC236}">
                    <a16:creationId xmlns:a16="http://schemas.microsoft.com/office/drawing/2014/main" id="{421C488C-AC0B-A6A7-CFFE-07AE6FA1FFB4}"/>
                  </a:ext>
                </a:extLst>
              </p:cNvPr>
              <p:cNvSpPr>
                <a:spLocks/>
              </p:cNvSpPr>
              <p:nvPr/>
            </p:nvSpPr>
            <p:spPr bwMode="auto">
              <a:xfrm>
                <a:off x="4514851"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29" name="Freeform 77">
                <a:extLst>
                  <a:ext uri="{FF2B5EF4-FFF2-40B4-BE49-F238E27FC236}">
                    <a16:creationId xmlns:a16="http://schemas.microsoft.com/office/drawing/2014/main" id="{F1A66713-FE70-E732-F845-F25B6F7BB182}"/>
                  </a:ext>
                </a:extLst>
              </p:cNvPr>
              <p:cNvSpPr>
                <a:spLocks/>
              </p:cNvSpPr>
              <p:nvPr/>
            </p:nvSpPr>
            <p:spPr bwMode="auto">
              <a:xfrm>
                <a:off x="6324601" y="4448175"/>
                <a:ext cx="112713" cy="469900"/>
              </a:xfrm>
              <a:custGeom>
                <a:avLst/>
                <a:gdLst>
                  <a:gd name="T0" fmla="*/ 0 w 30"/>
                  <a:gd name="T1" fmla="*/ 110 h 125"/>
                  <a:gd name="T2" fmla="*/ 0 w 30"/>
                  <a:gd name="T3" fmla="*/ 14 h 125"/>
                  <a:gd name="T4" fmla="*/ 14 w 30"/>
                  <a:gd name="T5" fmla="*/ 0 h 125"/>
                  <a:gd name="T6" fmla="*/ 30 w 30"/>
                  <a:gd name="T7" fmla="*/ 14 h 125"/>
                  <a:gd name="T8" fmla="*/ 30 w 30"/>
                  <a:gd name="T9" fmla="*/ 110 h 125"/>
                  <a:gd name="T10" fmla="*/ 14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4" y="0"/>
                    </a:cubicBezTo>
                    <a:cubicBezTo>
                      <a:pt x="23" y="0"/>
                      <a:pt x="30" y="7"/>
                      <a:pt x="30" y="14"/>
                    </a:cubicBezTo>
                    <a:cubicBezTo>
                      <a:pt x="30" y="110"/>
                      <a:pt x="30" y="110"/>
                      <a:pt x="30" y="110"/>
                    </a:cubicBezTo>
                    <a:cubicBezTo>
                      <a:pt x="30" y="119"/>
                      <a:pt x="23" y="125"/>
                      <a:pt x="14"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30" name="Freeform 78">
                <a:extLst>
                  <a:ext uri="{FF2B5EF4-FFF2-40B4-BE49-F238E27FC236}">
                    <a16:creationId xmlns:a16="http://schemas.microsoft.com/office/drawing/2014/main" id="{438EB423-086A-0D6A-64D9-1917F5DDFB2D}"/>
                  </a:ext>
                </a:extLst>
              </p:cNvPr>
              <p:cNvSpPr>
                <a:spLocks/>
              </p:cNvSpPr>
              <p:nvPr/>
            </p:nvSpPr>
            <p:spPr bwMode="auto">
              <a:xfrm>
                <a:off x="6624638"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31" name="Freeform 79">
                <a:extLst>
                  <a:ext uri="{FF2B5EF4-FFF2-40B4-BE49-F238E27FC236}">
                    <a16:creationId xmlns:a16="http://schemas.microsoft.com/office/drawing/2014/main" id="{1AEBC9B5-6939-BBC6-13C1-56A56AC0240B}"/>
                  </a:ext>
                </a:extLst>
              </p:cNvPr>
              <p:cNvSpPr>
                <a:spLocks/>
              </p:cNvSpPr>
              <p:nvPr/>
            </p:nvSpPr>
            <p:spPr bwMode="auto">
              <a:xfrm>
                <a:off x="6926263"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32" name="Freeform 80">
                <a:extLst>
                  <a:ext uri="{FF2B5EF4-FFF2-40B4-BE49-F238E27FC236}">
                    <a16:creationId xmlns:a16="http://schemas.microsoft.com/office/drawing/2014/main" id="{6A983286-667A-90AF-5F15-1B2469B859FD}"/>
                  </a:ext>
                </a:extLst>
              </p:cNvPr>
              <p:cNvSpPr>
                <a:spLocks/>
              </p:cNvSpPr>
              <p:nvPr/>
            </p:nvSpPr>
            <p:spPr bwMode="auto">
              <a:xfrm>
                <a:off x="7226301"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33" name="Freeform 81">
                <a:extLst>
                  <a:ext uri="{FF2B5EF4-FFF2-40B4-BE49-F238E27FC236}">
                    <a16:creationId xmlns:a16="http://schemas.microsoft.com/office/drawing/2014/main" id="{18B9F165-3ED8-AC5B-3588-23E80BBFF11A}"/>
                  </a:ext>
                </a:extLst>
              </p:cNvPr>
              <p:cNvSpPr>
                <a:spLocks/>
              </p:cNvSpPr>
              <p:nvPr/>
            </p:nvSpPr>
            <p:spPr bwMode="auto">
              <a:xfrm>
                <a:off x="7527926" y="4448175"/>
                <a:ext cx="112713" cy="469900"/>
              </a:xfrm>
              <a:custGeom>
                <a:avLst/>
                <a:gdLst>
                  <a:gd name="T0" fmla="*/ 0 w 30"/>
                  <a:gd name="T1" fmla="*/ 110 h 125"/>
                  <a:gd name="T2" fmla="*/ 0 w 30"/>
                  <a:gd name="T3" fmla="*/ 14 h 125"/>
                  <a:gd name="T4" fmla="*/ 15 w 30"/>
                  <a:gd name="T5" fmla="*/ 0 h 125"/>
                  <a:gd name="T6" fmla="*/ 30 w 30"/>
                  <a:gd name="T7" fmla="*/ 14 h 125"/>
                  <a:gd name="T8" fmla="*/ 30 w 30"/>
                  <a:gd name="T9" fmla="*/ 110 h 125"/>
                  <a:gd name="T10" fmla="*/ 15 w 30"/>
                  <a:gd name="T11" fmla="*/ 125 h 125"/>
                  <a:gd name="T12" fmla="*/ 0 w 30"/>
                  <a:gd name="T13" fmla="*/ 110 h 125"/>
                </a:gdLst>
                <a:ahLst/>
                <a:cxnLst>
                  <a:cxn ang="0">
                    <a:pos x="T0" y="T1"/>
                  </a:cxn>
                  <a:cxn ang="0">
                    <a:pos x="T2" y="T3"/>
                  </a:cxn>
                  <a:cxn ang="0">
                    <a:pos x="T4" y="T5"/>
                  </a:cxn>
                  <a:cxn ang="0">
                    <a:pos x="T6" y="T7"/>
                  </a:cxn>
                  <a:cxn ang="0">
                    <a:pos x="T8" y="T9"/>
                  </a:cxn>
                  <a:cxn ang="0">
                    <a:pos x="T10" y="T11"/>
                  </a:cxn>
                  <a:cxn ang="0">
                    <a:pos x="T12" y="T13"/>
                  </a:cxn>
                </a:cxnLst>
                <a:rect l="0" t="0" r="r" b="b"/>
                <a:pathLst>
                  <a:path w="30" h="125">
                    <a:moveTo>
                      <a:pt x="0" y="110"/>
                    </a:moveTo>
                    <a:cubicBezTo>
                      <a:pt x="0" y="14"/>
                      <a:pt x="0" y="14"/>
                      <a:pt x="0" y="14"/>
                    </a:cubicBezTo>
                    <a:cubicBezTo>
                      <a:pt x="0" y="7"/>
                      <a:pt x="7" y="0"/>
                      <a:pt x="15" y="0"/>
                    </a:cubicBezTo>
                    <a:cubicBezTo>
                      <a:pt x="23" y="0"/>
                      <a:pt x="30" y="7"/>
                      <a:pt x="30" y="14"/>
                    </a:cubicBezTo>
                    <a:cubicBezTo>
                      <a:pt x="30" y="110"/>
                      <a:pt x="30" y="110"/>
                      <a:pt x="30" y="110"/>
                    </a:cubicBezTo>
                    <a:cubicBezTo>
                      <a:pt x="30" y="119"/>
                      <a:pt x="23" y="125"/>
                      <a:pt x="15" y="125"/>
                    </a:cubicBezTo>
                    <a:cubicBezTo>
                      <a:pt x="7" y="125"/>
                      <a:pt x="0" y="119"/>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34" name="Freeform 82">
                <a:extLst>
                  <a:ext uri="{FF2B5EF4-FFF2-40B4-BE49-F238E27FC236}">
                    <a16:creationId xmlns:a16="http://schemas.microsoft.com/office/drawing/2014/main" id="{C9D72342-021B-BB92-C1C3-D904DC9E4C15}"/>
                  </a:ext>
                </a:extLst>
              </p:cNvPr>
              <p:cNvSpPr>
                <a:spLocks/>
              </p:cNvSpPr>
              <p:nvPr/>
            </p:nvSpPr>
            <p:spPr bwMode="auto">
              <a:xfrm>
                <a:off x="7764463" y="2703513"/>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4"/>
                      <a:pt x="119" y="30"/>
                      <a:pt x="111" y="30"/>
                    </a:cubicBezTo>
                    <a:cubicBezTo>
                      <a:pt x="15" y="30"/>
                      <a:pt x="15" y="30"/>
                      <a:pt x="15" y="30"/>
                    </a:cubicBezTo>
                    <a:cubicBezTo>
                      <a:pt x="6" y="30"/>
                      <a:pt x="0" y="24"/>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35" name="Freeform 83">
                <a:extLst>
                  <a:ext uri="{FF2B5EF4-FFF2-40B4-BE49-F238E27FC236}">
                    <a16:creationId xmlns:a16="http://schemas.microsoft.com/office/drawing/2014/main" id="{11DFB0C1-BB03-DE32-4F9D-FF8E2BB297B4}"/>
                  </a:ext>
                </a:extLst>
              </p:cNvPr>
              <p:cNvSpPr>
                <a:spLocks/>
              </p:cNvSpPr>
              <p:nvPr/>
            </p:nvSpPr>
            <p:spPr bwMode="auto">
              <a:xfrm>
                <a:off x="7764463" y="3008313"/>
                <a:ext cx="469900" cy="107950"/>
              </a:xfrm>
              <a:custGeom>
                <a:avLst/>
                <a:gdLst>
                  <a:gd name="T0" fmla="*/ 0 w 125"/>
                  <a:gd name="T1" fmla="*/ 14 h 29"/>
                  <a:gd name="T2" fmla="*/ 15 w 125"/>
                  <a:gd name="T3" fmla="*/ 0 h 29"/>
                  <a:gd name="T4" fmla="*/ 111 w 125"/>
                  <a:gd name="T5" fmla="*/ 0 h 29"/>
                  <a:gd name="T6" fmla="*/ 125 w 125"/>
                  <a:gd name="T7" fmla="*/ 14 h 29"/>
                  <a:gd name="T8" fmla="*/ 111 w 125"/>
                  <a:gd name="T9" fmla="*/ 29 h 29"/>
                  <a:gd name="T10" fmla="*/ 15 w 125"/>
                  <a:gd name="T11" fmla="*/ 29 h 29"/>
                  <a:gd name="T12" fmla="*/ 0 w 125"/>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25" h="29">
                    <a:moveTo>
                      <a:pt x="0" y="14"/>
                    </a:moveTo>
                    <a:cubicBezTo>
                      <a:pt x="0" y="6"/>
                      <a:pt x="6" y="0"/>
                      <a:pt x="15" y="0"/>
                    </a:cubicBezTo>
                    <a:cubicBezTo>
                      <a:pt x="111" y="0"/>
                      <a:pt x="111" y="0"/>
                      <a:pt x="111" y="0"/>
                    </a:cubicBezTo>
                    <a:cubicBezTo>
                      <a:pt x="119" y="0"/>
                      <a:pt x="125" y="6"/>
                      <a:pt x="125" y="14"/>
                    </a:cubicBezTo>
                    <a:cubicBezTo>
                      <a:pt x="125" y="23"/>
                      <a:pt x="119" y="29"/>
                      <a:pt x="111" y="29"/>
                    </a:cubicBezTo>
                    <a:cubicBezTo>
                      <a:pt x="15" y="29"/>
                      <a:pt x="15" y="29"/>
                      <a:pt x="15" y="29"/>
                    </a:cubicBezTo>
                    <a:cubicBezTo>
                      <a:pt x="6" y="29"/>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36" name="Freeform 84">
                <a:extLst>
                  <a:ext uri="{FF2B5EF4-FFF2-40B4-BE49-F238E27FC236}">
                    <a16:creationId xmlns:a16="http://schemas.microsoft.com/office/drawing/2014/main" id="{78D84E98-9F02-884A-2E03-72E690B1EA78}"/>
                  </a:ext>
                </a:extLst>
              </p:cNvPr>
              <p:cNvSpPr>
                <a:spLocks/>
              </p:cNvSpPr>
              <p:nvPr/>
            </p:nvSpPr>
            <p:spPr bwMode="auto">
              <a:xfrm>
                <a:off x="7764463" y="3308350"/>
                <a:ext cx="469900" cy="109537"/>
              </a:xfrm>
              <a:custGeom>
                <a:avLst/>
                <a:gdLst>
                  <a:gd name="T0" fmla="*/ 0 w 125"/>
                  <a:gd name="T1" fmla="*/ 14 h 29"/>
                  <a:gd name="T2" fmla="*/ 15 w 125"/>
                  <a:gd name="T3" fmla="*/ 0 h 29"/>
                  <a:gd name="T4" fmla="*/ 111 w 125"/>
                  <a:gd name="T5" fmla="*/ 0 h 29"/>
                  <a:gd name="T6" fmla="*/ 125 w 125"/>
                  <a:gd name="T7" fmla="*/ 14 h 29"/>
                  <a:gd name="T8" fmla="*/ 111 w 125"/>
                  <a:gd name="T9" fmla="*/ 29 h 29"/>
                  <a:gd name="T10" fmla="*/ 15 w 125"/>
                  <a:gd name="T11" fmla="*/ 29 h 29"/>
                  <a:gd name="T12" fmla="*/ 0 w 125"/>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25" h="29">
                    <a:moveTo>
                      <a:pt x="0" y="14"/>
                    </a:moveTo>
                    <a:cubicBezTo>
                      <a:pt x="0" y="6"/>
                      <a:pt x="6" y="0"/>
                      <a:pt x="15" y="0"/>
                    </a:cubicBezTo>
                    <a:cubicBezTo>
                      <a:pt x="111" y="0"/>
                      <a:pt x="111" y="0"/>
                      <a:pt x="111" y="0"/>
                    </a:cubicBezTo>
                    <a:cubicBezTo>
                      <a:pt x="119" y="0"/>
                      <a:pt x="125" y="6"/>
                      <a:pt x="125" y="14"/>
                    </a:cubicBezTo>
                    <a:cubicBezTo>
                      <a:pt x="125" y="23"/>
                      <a:pt x="119" y="29"/>
                      <a:pt x="111" y="29"/>
                    </a:cubicBezTo>
                    <a:cubicBezTo>
                      <a:pt x="15" y="29"/>
                      <a:pt x="15" y="29"/>
                      <a:pt x="15" y="29"/>
                    </a:cubicBezTo>
                    <a:cubicBezTo>
                      <a:pt x="6" y="29"/>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37" name="Freeform 85">
                <a:extLst>
                  <a:ext uri="{FF2B5EF4-FFF2-40B4-BE49-F238E27FC236}">
                    <a16:creationId xmlns:a16="http://schemas.microsoft.com/office/drawing/2014/main" id="{97B227BF-3B6A-1DF2-85B8-4FC72F4AA3BF}"/>
                  </a:ext>
                </a:extLst>
              </p:cNvPr>
              <p:cNvSpPr>
                <a:spLocks/>
              </p:cNvSpPr>
              <p:nvPr/>
            </p:nvSpPr>
            <p:spPr bwMode="auto">
              <a:xfrm>
                <a:off x="7764463" y="3609975"/>
                <a:ext cx="469900" cy="112712"/>
              </a:xfrm>
              <a:custGeom>
                <a:avLst/>
                <a:gdLst>
                  <a:gd name="T0" fmla="*/ 0 w 125"/>
                  <a:gd name="T1" fmla="*/ 14 h 30"/>
                  <a:gd name="T2" fmla="*/ 15 w 125"/>
                  <a:gd name="T3" fmla="*/ 0 h 30"/>
                  <a:gd name="T4" fmla="*/ 111 w 125"/>
                  <a:gd name="T5" fmla="*/ 0 h 30"/>
                  <a:gd name="T6" fmla="*/ 125 w 125"/>
                  <a:gd name="T7" fmla="*/ 14 h 30"/>
                  <a:gd name="T8" fmla="*/ 111 w 125"/>
                  <a:gd name="T9" fmla="*/ 30 h 30"/>
                  <a:gd name="T10" fmla="*/ 15 w 125"/>
                  <a:gd name="T11" fmla="*/ 30 h 30"/>
                  <a:gd name="T12" fmla="*/ 0 w 12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4"/>
                    </a:moveTo>
                    <a:cubicBezTo>
                      <a:pt x="0" y="6"/>
                      <a:pt x="6" y="0"/>
                      <a:pt x="15" y="0"/>
                    </a:cubicBezTo>
                    <a:cubicBezTo>
                      <a:pt x="111" y="0"/>
                      <a:pt x="111" y="0"/>
                      <a:pt x="111" y="0"/>
                    </a:cubicBezTo>
                    <a:cubicBezTo>
                      <a:pt x="119" y="0"/>
                      <a:pt x="125" y="6"/>
                      <a:pt x="125" y="14"/>
                    </a:cubicBezTo>
                    <a:cubicBezTo>
                      <a:pt x="125" y="23"/>
                      <a:pt x="119" y="30"/>
                      <a:pt x="111" y="30"/>
                    </a:cubicBezTo>
                    <a:cubicBezTo>
                      <a:pt x="15" y="30"/>
                      <a:pt x="15" y="30"/>
                      <a:pt x="15" y="30"/>
                    </a:cubicBezTo>
                    <a:cubicBezTo>
                      <a:pt x="6" y="30"/>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38" name="Freeform 86">
                <a:extLst>
                  <a:ext uri="{FF2B5EF4-FFF2-40B4-BE49-F238E27FC236}">
                    <a16:creationId xmlns:a16="http://schemas.microsoft.com/office/drawing/2014/main" id="{62929243-79F8-B981-186B-638D97AFF7A5}"/>
                  </a:ext>
                </a:extLst>
              </p:cNvPr>
              <p:cNvSpPr>
                <a:spLocks/>
              </p:cNvSpPr>
              <p:nvPr/>
            </p:nvSpPr>
            <p:spPr bwMode="auto">
              <a:xfrm>
                <a:off x="7764463" y="3910013"/>
                <a:ext cx="469900" cy="112712"/>
              </a:xfrm>
              <a:custGeom>
                <a:avLst/>
                <a:gdLst>
                  <a:gd name="T0" fmla="*/ 0 w 125"/>
                  <a:gd name="T1" fmla="*/ 14 h 30"/>
                  <a:gd name="T2" fmla="*/ 15 w 125"/>
                  <a:gd name="T3" fmla="*/ 0 h 30"/>
                  <a:gd name="T4" fmla="*/ 111 w 125"/>
                  <a:gd name="T5" fmla="*/ 0 h 30"/>
                  <a:gd name="T6" fmla="*/ 125 w 125"/>
                  <a:gd name="T7" fmla="*/ 14 h 30"/>
                  <a:gd name="T8" fmla="*/ 111 w 125"/>
                  <a:gd name="T9" fmla="*/ 30 h 30"/>
                  <a:gd name="T10" fmla="*/ 15 w 125"/>
                  <a:gd name="T11" fmla="*/ 30 h 30"/>
                  <a:gd name="T12" fmla="*/ 0 w 12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4"/>
                    </a:moveTo>
                    <a:cubicBezTo>
                      <a:pt x="0" y="7"/>
                      <a:pt x="6" y="0"/>
                      <a:pt x="15" y="0"/>
                    </a:cubicBezTo>
                    <a:cubicBezTo>
                      <a:pt x="111" y="0"/>
                      <a:pt x="111" y="0"/>
                      <a:pt x="111" y="0"/>
                    </a:cubicBezTo>
                    <a:cubicBezTo>
                      <a:pt x="119" y="0"/>
                      <a:pt x="125" y="7"/>
                      <a:pt x="125" y="14"/>
                    </a:cubicBezTo>
                    <a:cubicBezTo>
                      <a:pt x="125" y="23"/>
                      <a:pt x="119" y="30"/>
                      <a:pt x="111" y="30"/>
                    </a:cubicBezTo>
                    <a:cubicBezTo>
                      <a:pt x="15" y="30"/>
                      <a:pt x="15" y="30"/>
                      <a:pt x="15" y="30"/>
                    </a:cubicBezTo>
                    <a:cubicBezTo>
                      <a:pt x="6" y="30"/>
                      <a:pt x="0"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39" name="Freeform 87">
                <a:extLst>
                  <a:ext uri="{FF2B5EF4-FFF2-40B4-BE49-F238E27FC236}">
                    <a16:creationId xmlns:a16="http://schemas.microsoft.com/office/drawing/2014/main" id="{7F80D236-02AA-8325-BB6A-49EDE6946411}"/>
                  </a:ext>
                </a:extLst>
              </p:cNvPr>
              <p:cNvSpPr>
                <a:spLocks/>
              </p:cNvSpPr>
              <p:nvPr/>
            </p:nvSpPr>
            <p:spPr bwMode="auto">
              <a:xfrm>
                <a:off x="7764463" y="4210050"/>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40" name="Freeform 88">
                <a:extLst>
                  <a:ext uri="{FF2B5EF4-FFF2-40B4-BE49-F238E27FC236}">
                    <a16:creationId xmlns:a16="http://schemas.microsoft.com/office/drawing/2014/main" id="{5811AB00-2E26-07BA-C0DC-C9AE8E08F908}"/>
                  </a:ext>
                </a:extLst>
              </p:cNvPr>
              <p:cNvSpPr>
                <a:spLocks/>
              </p:cNvSpPr>
              <p:nvPr/>
            </p:nvSpPr>
            <p:spPr bwMode="auto">
              <a:xfrm>
                <a:off x="7764463" y="2401888"/>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41" name="Freeform 89">
                <a:extLst>
                  <a:ext uri="{FF2B5EF4-FFF2-40B4-BE49-F238E27FC236}">
                    <a16:creationId xmlns:a16="http://schemas.microsoft.com/office/drawing/2014/main" id="{3BA61CEC-0F07-3C84-C6CF-1875B86E383F}"/>
                  </a:ext>
                </a:extLst>
              </p:cNvPr>
              <p:cNvSpPr>
                <a:spLocks/>
              </p:cNvSpPr>
              <p:nvPr/>
            </p:nvSpPr>
            <p:spPr bwMode="auto">
              <a:xfrm>
                <a:off x="7764463" y="2101850"/>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42" name="Freeform 90">
                <a:extLst>
                  <a:ext uri="{FF2B5EF4-FFF2-40B4-BE49-F238E27FC236}">
                    <a16:creationId xmlns:a16="http://schemas.microsoft.com/office/drawing/2014/main" id="{D3DBE20B-61A3-2A4B-6442-F3E83076C68D}"/>
                  </a:ext>
                </a:extLst>
              </p:cNvPr>
              <p:cNvSpPr>
                <a:spLocks/>
              </p:cNvSpPr>
              <p:nvPr/>
            </p:nvSpPr>
            <p:spPr bwMode="auto">
              <a:xfrm>
                <a:off x="7764463" y="1800225"/>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43" name="Freeform 91">
                <a:extLst>
                  <a:ext uri="{FF2B5EF4-FFF2-40B4-BE49-F238E27FC236}">
                    <a16:creationId xmlns:a16="http://schemas.microsoft.com/office/drawing/2014/main" id="{999FC28D-15BF-4177-FD6B-62F7717BE01D}"/>
                  </a:ext>
                </a:extLst>
              </p:cNvPr>
              <p:cNvSpPr>
                <a:spLocks/>
              </p:cNvSpPr>
              <p:nvPr/>
            </p:nvSpPr>
            <p:spPr bwMode="auto">
              <a:xfrm>
                <a:off x="7764463" y="1500188"/>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44" name="Freeform 92">
                <a:extLst>
                  <a:ext uri="{FF2B5EF4-FFF2-40B4-BE49-F238E27FC236}">
                    <a16:creationId xmlns:a16="http://schemas.microsoft.com/office/drawing/2014/main" id="{8993EE9F-E3F8-C617-950B-6C56317E07F7}"/>
                  </a:ext>
                </a:extLst>
              </p:cNvPr>
              <p:cNvSpPr>
                <a:spLocks/>
              </p:cNvSpPr>
              <p:nvPr/>
            </p:nvSpPr>
            <p:spPr bwMode="auto">
              <a:xfrm>
                <a:off x="7764463" y="1200150"/>
                <a:ext cx="469900" cy="112712"/>
              </a:xfrm>
              <a:custGeom>
                <a:avLst/>
                <a:gdLst>
                  <a:gd name="T0" fmla="*/ 0 w 125"/>
                  <a:gd name="T1" fmla="*/ 15 h 30"/>
                  <a:gd name="T2" fmla="*/ 15 w 125"/>
                  <a:gd name="T3" fmla="*/ 0 h 30"/>
                  <a:gd name="T4" fmla="*/ 111 w 125"/>
                  <a:gd name="T5" fmla="*/ 0 h 30"/>
                  <a:gd name="T6" fmla="*/ 125 w 125"/>
                  <a:gd name="T7" fmla="*/ 15 h 30"/>
                  <a:gd name="T8" fmla="*/ 111 w 125"/>
                  <a:gd name="T9" fmla="*/ 30 h 30"/>
                  <a:gd name="T10" fmla="*/ 15 w 125"/>
                  <a:gd name="T11" fmla="*/ 30 h 30"/>
                  <a:gd name="T12" fmla="*/ 0 w 125"/>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25" h="30">
                    <a:moveTo>
                      <a:pt x="0" y="15"/>
                    </a:moveTo>
                    <a:cubicBezTo>
                      <a:pt x="0" y="7"/>
                      <a:pt x="6" y="0"/>
                      <a:pt x="15" y="0"/>
                    </a:cubicBezTo>
                    <a:cubicBezTo>
                      <a:pt x="111" y="0"/>
                      <a:pt x="111" y="0"/>
                      <a:pt x="111" y="0"/>
                    </a:cubicBezTo>
                    <a:cubicBezTo>
                      <a:pt x="119" y="0"/>
                      <a:pt x="125" y="7"/>
                      <a:pt x="125" y="15"/>
                    </a:cubicBezTo>
                    <a:cubicBezTo>
                      <a:pt x="125" y="23"/>
                      <a:pt x="119" y="30"/>
                      <a:pt x="111" y="30"/>
                    </a:cubicBezTo>
                    <a:cubicBezTo>
                      <a:pt x="15" y="30"/>
                      <a:pt x="15" y="30"/>
                      <a:pt x="15" y="30"/>
                    </a:cubicBezTo>
                    <a:cubicBezTo>
                      <a:pt x="6" y="30"/>
                      <a:pt x="0"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45" name="Freeform 93">
                <a:extLst>
                  <a:ext uri="{FF2B5EF4-FFF2-40B4-BE49-F238E27FC236}">
                    <a16:creationId xmlns:a16="http://schemas.microsoft.com/office/drawing/2014/main" id="{CDC03F71-ABE5-EC0A-E3A4-2A833EAC0BA0}"/>
                  </a:ext>
                </a:extLst>
              </p:cNvPr>
              <p:cNvSpPr>
                <a:spLocks noEditPoints="1"/>
              </p:cNvSpPr>
              <p:nvPr/>
            </p:nvSpPr>
            <p:spPr bwMode="auto">
              <a:xfrm>
                <a:off x="4303713" y="989013"/>
                <a:ext cx="3546475" cy="3544887"/>
              </a:xfrm>
              <a:custGeom>
                <a:avLst/>
                <a:gdLst>
                  <a:gd name="T0" fmla="*/ 0 w 943"/>
                  <a:gd name="T1" fmla="*/ 923 h 943"/>
                  <a:gd name="T2" fmla="*/ 0 w 943"/>
                  <a:gd name="T3" fmla="*/ 20 h 943"/>
                  <a:gd name="T4" fmla="*/ 20 w 943"/>
                  <a:gd name="T5" fmla="*/ 0 h 943"/>
                  <a:gd name="T6" fmla="*/ 923 w 943"/>
                  <a:gd name="T7" fmla="*/ 0 h 943"/>
                  <a:gd name="T8" fmla="*/ 943 w 943"/>
                  <a:gd name="T9" fmla="*/ 20 h 943"/>
                  <a:gd name="T10" fmla="*/ 943 w 943"/>
                  <a:gd name="T11" fmla="*/ 923 h 943"/>
                  <a:gd name="T12" fmla="*/ 923 w 943"/>
                  <a:gd name="T13" fmla="*/ 943 h 943"/>
                  <a:gd name="T14" fmla="*/ 20 w 943"/>
                  <a:gd name="T15" fmla="*/ 943 h 943"/>
                  <a:gd name="T16" fmla="*/ 0 w 943"/>
                  <a:gd name="T17" fmla="*/ 923 h 943"/>
                  <a:gd name="T18" fmla="*/ 903 w 943"/>
                  <a:gd name="T19" fmla="*/ 903 h 943"/>
                  <a:gd name="T20" fmla="*/ 903 w 943"/>
                  <a:gd name="T21" fmla="*/ 39 h 943"/>
                  <a:gd name="T22" fmla="*/ 40 w 943"/>
                  <a:gd name="T23" fmla="*/ 39 h 943"/>
                  <a:gd name="T24" fmla="*/ 40 w 943"/>
                  <a:gd name="T25" fmla="*/ 903 h 943"/>
                  <a:gd name="T26" fmla="*/ 903 w 943"/>
                  <a:gd name="T27" fmla="*/ 90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3" h="943">
                    <a:moveTo>
                      <a:pt x="0" y="923"/>
                    </a:moveTo>
                    <a:cubicBezTo>
                      <a:pt x="0" y="20"/>
                      <a:pt x="0" y="20"/>
                      <a:pt x="0" y="20"/>
                    </a:cubicBezTo>
                    <a:cubicBezTo>
                      <a:pt x="0" y="8"/>
                      <a:pt x="9" y="0"/>
                      <a:pt x="20" y="0"/>
                    </a:cubicBezTo>
                    <a:cubicBezTo>
                      <a:pt x="923" y="0"/>
                      <a:pt x="923" y="0"/>
                      <a:pt x="923" y="0"/>
                    </a:cubicBezTo>
                    <a:cubicBezTo>
                      <a:pt x="934" y="0"/>
                      <a:pt x="943" y="8"/>
                      <a:pt x="943" y="20"/>
                    </a:cubicBezTo>
                    <a:cubicBezTo>
                      <a:pt x="943" y="923"/>
                      <a:pt x="943" y="923"/>
                      <a:pt x="943" y="923"/>
                    </a:cubicBezTo>
                    <a:cubicBezTo>
                      <a:pt x="943" y="934"/>
                      <a:pt x="934" y="943"/>
                      <a:pt x="923" y="943"/>
                    </a:cubicBezTo>
                    <a:cubicBezTo>
                      <a:pt x="20" y="943"/>
                      <a:pt x="20" y="943"/>
                      <a:pt x="20" y="943"/>
                    </a:cubicBezTo>
                    <a:cubicBezTo>
                      <a:pt x="9" y="943"/>
                      <a:pt x="0" y="934"/>
                      <a:pt x="0" y="923"/>
                    </a:cubicBezTo>
                    <a:close/>
                    <a:moveTo>
                      <a:pt x="903" y="903"/>
                    </a:moveTo>
                    <a:cubicBezTo>
                      <a:pt x="903" y="39"/>
                      <a:pt x="903" y="39"/>
                      <a:pt x="903" y="39"/>
                    </a:cubicBezTo>
                    <a:cubicBezTo>
                      <a:pt x="40" y="39"/>
                      <a:pt x="40" y="39"/>
                      <a:pt x="40" y="39"/>
                    </a:cubicBezTo>
                    <a:cubicBezTo>
                      <a:pt x="40" y="903"/>
                      <a:pt x="40" y="903"/>
                      <a:pt x="40" y="903"/>
                    </a:cubicBezTo>
                    <a:lnTo>
                      <a:pt x="903" y="9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sp>
            <p:nvSpPr>
              <p:cNvPr id="146" name="Freeform 94">
                <a:extLst>
                  <a:ext uri="{FF2B5EF4-FFF2-40B4-BE49-F238E27FC236}">
                    <a16:creationId xmlns:a16="http://schemas.microsoft.com/office/drawing/2014/main" id="{2C81A766-5BE2-9E97-40FC-D15A9C7E4D11}"/>
                  </a:ext>
                </a:extLst>
              </p:cNvPr>
              <p:cNvSpPr>
                <a:spLocks noEditPoints="1"/>
              </p:cNvSpPr>
              <p:nvPr/>
            </p:nvSpPr>
            <p:spPr bwMode="auto">
              <a:xfrm>
                <a:off x="4725988" y="1409700"/>
                <a:ext cx="2703513" cy="2703512"/>
              </a:xfrm>
              <a:custGeom>
                <a:avLst/>
                <a:gdLst>
                  <a:gd name="T0" fmla="*/ 0 w 719"/>
                  <a:gd name="T1" fmla="*/ 703 h 719"/>
                  <a:gd name="T2" fmla="*/ 0 w 719"/>
                  <a:gd name="T3" fmla="*/ 15 h 719"/>
                  <a:gd name="T4" fmla="*/ 15 w 719"/>
                  <a:gd name="T5" fmla="*/ 0 h 719"/>
                  <a:gd name="T6" fmla="*/ 704 w 719"/>
                  <a:gd name="T7" fmla="*/ 0 h 719"/>
                  <a:gd name="T8" fmla="*/ 719 w 719"/>
                  <a:gd name="T9" fmla="*/ 15 h 719"/>
                  <a:gd name="T10" fmla="*/ 719 w 719"/>
                  <a:gd name="T11" fmla="*/ 703 h 719"/>
                  <a:gd name="T12" fmla="*/ 704 w 719"/>
                  <a:gd name="T13" fmla="*/ 719 h 719"/>
                  <a:gd name="T14" fmla="*/ 15 w 719"/>
                  <a:gd name="T15" fmla="*/ 719 h 719"/>
                  <a:gd name="T16" fmla="*/ 0 w 719"/>
                  <a:gd name="T17" fmla="*/ 703 h 719"/>
                  <a:gd name="T18" fmla="*/ 689 w 719"/>
                  <a:gd name="T19" fmla="*/ 689 h 719"/>
                  <a:gd name="T20" fmla="*/ 689 w 719"/>
                  <a:gd name="T21" fmla="*/ 30 h 719"/>
                  <a:gd name="T22" fmla="*/ 30 w 719"/>
                  <a:gd name="T23" fmla="*/ 30 h 719"/>
                  <a:gd name="T24" fmla="*/ 30 w 719"/>
                  <a:gd name="T25" fmla="*/ 689 h 719"/>
                  <a:gd name="T26" fmla="*/ 689 w 719"/>
                  <a:gd name="T27" fmla="*/ 68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9" h="719">
                    <a:moveTo>
                      <a:pt x="0" y="703"/>
                    </a:moveTo>
                    <a:cubicBezTo>
                      <a:pt x="0" y="15"/>
                      <a:pt x="0" y="15"/>
                      <a:pt x="0" y="15"/>
                    </a:cubicBezTo>
                    <a:cubicBezTo>
                      <a:pt x="0" y="7"/>
                      <a:pt x="7" y="0"/>
                      <a:pt x="15" y="0"/>
                    </a:cubicBezTo>
                    <a:cubicBezTo>
                      <a:pt x="704" y="0"/>
                      <a:pt x="704" y="0"/>
                      <a:pt x="704" y="0"/>
                    </a:cubicBezTo>
                    <a:cubicBezTo>
                      <a:pt x="712" y="0"/>
                      <a:pt x="719" y="7"/>
                      <a:pt x="719" y="15"/>
                    </a:cubicBezTo>
                    <a:cubicBezTo>
                      <a:pt x="719" y="703"/>
                      <a:pt x="719" y="703"/>
                      <a:pt x="719" y="703"/>
                    </a:cubicBezTo>
                    <a:cubicBezTo>
                      <a:pt x="719" y="712"/>
                      <a:pt x="712" y="719"/>
                      <a:pt x="704" y="719"/>
                    </a:cubicBezTo>
                    <a:cubicBezTo>
                      <a:pt x="15" y="719"/>
                      <a:pt x="15" y="719"/>
                      <a:pt x="15" y="719"/>
                    </a:cubicBezTo>
                    <a:cubicBezTo>
                      <a:pt x="7" y="719"/>
                      <a:pt x="0" y="712"/>
                      <a:pt x="0" y="703"/>
                    </a:cubicBezTo>
                    <a:close/>
                    <a:moveTo>
                      <a:pt x="689" y="689"/>
                    </a:moveTo>
                    <a:cubicBezTo>
                      <a:pt x="689" y="30"/>
                      <a:pt x="689" y="30"/>
                      <a:pt x="689" y="30"/>
                    </a:cubicBezTo>
                    <a:cubicBezTo>
                      <a:pt x="30" y="30"/>
                      <a:pt x="30" y="30"/>
                      <a:pt x="30" y="30"/>
                    </a:cubicBezTo>
                    <a:cubicBezTo>
                      <a:pt x="30" y="689"/>
                      <a:pt x="30" y="689"/>
                      <a:pt x="30" y="689"/>
                    </a:cubicBezTo>
                    <a:lnTo>
                      <a:pt x="689" y="6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a:endParaRPr lang="ru-RU" sz="1200">
                  <a:solidFill>
                    <a:srgbClr val="000000">
                      <a:lumMod val="65000"/>
                      <a:lumOff val="35000"/>
                    </a:srgbClr>
                  </a:solidFill>
                  <a:latin typeface="Arial" panose="020B0604020202020204"/>
                </a:endParaRPr>
              </a:p>
            </p:txBody>
          </p:sp>
        </p:grpSp>
      </p:grpSp>
      <p:sp>
        <p:nvSpPr>
          <p:cNvPr id="275" name="Rectangle 274">
            <a:extLst>
              <a:ext uri="{FF2B5EF4-FFF2-40B4-BE49-F238E27FC236}">
                <a16:creationId xmlns:a16="http://schemas.microsoft.com/office/drawing/2014/main" id="{BF1DA282-8BA2-14CC-76EC-1B168CA43834}"/>
              </a:ext>
            </a:extLst>
          </p:cNvPr>
          <p:cNvSpPr/>
          <p:nvPr/>
        </p:nvSpPr>
        <p:spPr>
          <a:xfrm>
            <a:off x="817684" y="4704592"/>
            <a:ext cx="4559877" cy="154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nvGrpSpPr>
          <p:cNvPr id="60" name="Group 59">
            <a:extLst>
              <a:ext uri="{FF2B5EF4-FFF2-40B4-BE49-F238E27FC236}">
                <a16:creationId xmlns:a16="http://schemas.microsoft.com/office/drawing/2014/main" id="{FA39DD15-D7C2-44C2-F1E0-053BAB7BA4D9}"/>
              </a:ext>
            </a:extLst>
          </p:cNvPr>
          <p:cNvGrpSpPr/>
          <p:nvPr/>
        </p:nvGrpSpPr>
        <p:grpSpPr>
          <a:xfrm>
            <a:off x="6492240" y="1554480"/>
            <a:ext cx="4754880" cy="4754880"/>
            <a:chOff x="624430" y="3666907"/>
            <a:chExt cx="3526783" cy="4782094"/>
          </a:xfrm>
        </p:grpSpPr>
        <p:sp>
          <p:nvSpPr>
            <p:cNvPr id="62" name="Rectangle 61">
              <a:extLst>
                <a:ext uri="{FF2B5EF4-FFF2-40B4-BE49-F238E27FC236}">
                  <a16:creationId xmlns:a16="http://schemas.microsoft.com/office/drawing/2014/main" id="{FC0DE0CF-27E5-8690-A601-35C55B454FCE}"/>
                </a:ext>
              </a:extLst>
            </p:cNvPr>
            <p:cNvSpPr/>
            <p:nvPr/>
          </p:nvSpPr>
          <p:spPr>
            <a:xfrm>
              <a:off x="624430" y="3666907"/>
              <a:ext cx="3526783" cy="47820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73038"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70" name="Straight Connector 69">
              <a:extLst>
                <a:ext uri="{FF2B5EF4-FFF2-40B4-BE49-F238E27FC236}">
                  <a16:creationId xmlns:a16="http://schemas.microsoft.com/office/drawing/2014/main" id="{69AD1B1C-3DB6-DC99-A53E-A054B0EB5867}"/>
                </a:ext>
              </a:extLst>
            </p:cNvPr>
            <p:cNvCxnSpPr>
              <a:cxnSpLocks/>
            </p:cNvCxnSpPr>
            <p:nvPr/>
          </p:nvCxnSpPr>
          <p:spPr>
            <a:xfrm>
              <a:off x="2252176" y="4862431"/>
              <a:ext cx="949518" cy="0"/>
            </a:xfrm>
            <a:prstGeom prst="line">
              <a:avLst/>
            </a:prstGeom>
            <a:ln w="28575">
              <a:solidFill>
                <a:srgbClr val="00AAB8"/>
              </a:solidFill>
            </a:ln>
          </p:spPr>
          <p:style>
            <a:lnRef idx="1">
              <a:schemeClr val="accent1"/>
            </a:lnRef>
            <a:fillRef idx="0">
              <a:schemeClr val="accent1"/>
            </a:fillRef>
            <a:effectRef idx="0">
              <a:schemeClr val="accent1"/>
            </a:effectRef>
            <a:fontRef idx="minor">
              <a:schemeClr val="tx1"/>
            </a:fontRef>
          </p:style>
        </p:cxnSp>
      </p:grpSp>
      <p:sp>
        <p:nvSpPr>
          <p:cNvPr id="277" name="Rectangle 276">
            <a:extLst>
              <a:ext uri="{FF2B5EF4-FFF2-40B4-BE49-F238E27FC236}">
                <a16:creationId xmlns:a16="http://schemas.microsoft.com/office/drawing/2014/main" id="{65EB399D-DBEC-A82B-1227-116F84FDB79B}"/>
              </a:ext>
            </a:extLst>
          </p:cNvPr>
          <p:cNvSpPr/>
          <p:nvPr/>
        </p:nvSpPr>
        <p:spPr>
          <a:xfrm>
            <a:off x="6589741" y="4704592"/>
            <a:ext cx="4559877" cy="154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grpSp>
        <p:nvGrpSpPr>
          <p:cNvPr id="223" name="Group 222">
            <a:extLst>
              <a:ext uri="{FF2B5EF4-FFF2-40B4-BE49-F238E27FC236}">
                <a16:creationId xmlns:a16="http://schemas.microsoft.com/office/drawing/2014/main" id="{0B79396E-5682-DA15-AAA6-212A775BECB2}"/>
              </a:ext>
            </a:extLst>
          </p:cNvPr>
          <p:cNvGrpSpPr/>
          <p:nvPr/>
        </p:nvGrpSpPr>
        <p:grpSpPr>
          <a:xfrm>
            <a:off x="6766560" y="1828800"/>
            <a:ext cx="984556" cy="984556"/>
            <a:chOff x="6933859" y="1785093"/>
            <a:chExt cx="984556" cy="984556"/>
          </a:xfrm>
        </p:grpSpPr>
        <p:sp>
          <p:nvSpPr>
            <p:cNvPr id="72" name="Oval 71">
              <a:extLst>
                <a:ext uri="{FF2B5EF4-FFF2-40B4-BE49-F238E27FC236}">
                  <a16:creationId xmlns:a16="http://schemas.microsoft.com/office/drawing/2014/main" id="{2A8D4238-B23A-E9AB-31CE-6881D46B838E}"/>
                </a:ext>
              </a:extLst>
            </p:cNvPr>
            <p:cNvSpPr/>
            <p:nvPr/>
          </p:nvSpPr>
          <p:spPr>
            <a:xfrm>
              <a:off x="6933859" y="1785093"/>
              <a:ext cx="984556" cy="984556"/>
            </a:xfrm>
            <a:prstGeom prst="ellipse">
              <a:avLst/>
            </a:prstGeom>
            <a:solidFill>
              <a:srgbClr val="00AAB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nchorCtr="0">
              <a:noAutofit/>
            </a:bodyPr>
            <a:lstStyle/>
            <a:p>
              <a:pPr marL="55563" algn="ctr"/>
              <a:endParaRPr lang="en-US" sz="1400">
                <a:solidFill>
                  <a:schemeClr val="bg1"/>
                </a:solidFill>
              </a:endParaRPr>
            </a:p>
          </p:txBody>
        </p:sp>
        <p:grpSp>
          <p:nvGrpSpPr>
            <p:cNvPr id="73" name="Группа 288">
              <a:extLst>
                <a:ext uri="{FF2B5EF4-FFF2-40B4-BE49-F238E27FC236}">
                  <a16:creationId xmlns:a16="http://schemas.microsoft.com/office/drawing/2014/main" id="{CF21F783-09F6-3D24-2E81-1F30A97CA6FC}"/>
                </a:ext>
              </a:extLst>
            </p:cNvPr>
            <p:cNvGrpSpPr>
              <a:grpSpLocks noChangeAspect="1"/>
            </p:cNvGrpSpPr>
            <p:nvPr/>
          </p:nvGrpSpPr>
          <p:grpSpPr>
            <a:xfrm>
              <a:off x="7069147" y="2012084"/>
              <a:ext cx="694175" cy="563669"/>
              <a:chOff x="3960813" y="1687513"/>
              <a:chExt cx="4365625" cy="3544887"/>
            </a:xfrm>
            <a:solidFill>
              <a:schemeClr val="bg1"/>
            </a:solidFill>
          </p:grpSpPr>
          <p:sp>
            <p:nvSpPr>
              <p:cNvPr id="74" name="Freeform 245">
                <a:extLst>
                  <a:ext uri="{FF2B5EF4-FFF2-40B4-BE49-F238E27FC236}">
                    <a16:creationId xmlns:a16="http://schemas.microsoft.com/office/drawing/2014/main" id="{4CA12DC9-E038-EBCB-11D5-A153403BBB5F}"/>
                  </a:ext>
                </a:extLst>
              </p:cNvPr>
              <p:cNvSpPr>
                <a:spLocks noEditPoints="1"/>
              </p:cNvSpPr>
              <p:nvPr/>
            </p:nvSpPr>
            <p:spPr bwMode="auto">
              <a:xfrm>
                <a:off x="4375151" y="2459038"/>
                <a:ext cx="3744913" cy="2566987"/>
              </a:xfrm>
              <a:custGeom>
                <a:avLst/>
                <a:gdLst>
                  <a:gd name="T0" fmla="*/ 579 w 996"/>
                  <a:gd name="T1" fmla="*/ 656 h 682"/>
                  <a:gd name="T2" fmla="*/ 437 w 996"/>
                  <a:gd name="T3" fmla="*/ 494 h 682"/>
                  <a:gd name="T4" fmla="*/ 359 w 996"/>
                  <a:gd name="T5" fmla="*/ 545 h 682"/>
                  <a:gd name="T6" fmla="*/ 184 w 996"/>
                  <a:gd name="T7" fmla="*/ 620 h 682"/>
                  <a:gd name="T8" fmla="*/ 157 w 996"/>
                  <a:gd name="T9" fmla="*/ 545 h 682"/>
                  <a:gd name="T10" fmla="*/ 333 w 996"/>
                  <a:gd name="T11" fmla="*/ 304 h 682"/>
                  <a:gd name="T12" fmla="*/ 242 w 996"/>
                  <a:gd name="T13" fmla="*/ 508 h 682"/>
                  <a:gd name="T14" fmla="*/ 81 w 996"/>
                  <a:gd name="T15" fmla="*/ 145 h 682"/>
                  <a:gd name="T16" fmla="*/ 12 w 996"/>
                  <a:gd name="T17" fmla="*/ 119 h 682"/>
                  <a:gd name="T18" fmla="*/ 94 w 996"/>
                  <a:gd name="T19" fmla="*/ 0 h 682"/>
                  <a:gd name="T20" fmla="*/ 255 w 996"/>
                  <a:gd name="T21" fmla="*/ 277 h 682"/>
                  <a:gd name="T22" fmla="*/ 347 w 996"/>
                  <a:gd name="T23" fmla="*/ 170 h 682"/>
                  <a:gd name="T24" fmla="*/ 386 w 996"/>
                  <a:gd name="T25" fmla="*/ 94 h 682"/>
                  <a:gd name="T26" fmla="*/ 370 w 996"/>
                  <a:gd name="T27" fmla="*/ 127 h 682"/>
                  <a:gd name="T28" fmla="*/ 299 w 996"/>
                  <a:gd name="T29" fmla="*/ 81 h 682"/>
                  <a:gd name="T30" fmla="*/ 370 w 996"/>
                  <a:gd name="T31" fmla="*/ 34 h 682"/>
                  <a:gd name="T32" fmla="*/ 386 w 996"/>
                  <a:gd name="T33" fmla="*/ 67 h 682"/>
                  <a:gd name="T34" fmla="*/ 450 w 996"/>
                  <a:gd name="T35" fmla="*/ 0 h 682"/>
                  <a:gd name="T36" fmla="*/ 771 w 996"/>
                  <a:gd name="T37" fmla="*/ 119 h 682"/>
                  <a:gd name="T38" fmla="*/ 855 w 996"/>
                  <a:gd name="T39" fmla="*/ 291 h 682"/>
                  <a:gd name="T40" fmla="*/ 886 w 996"/>
                  <a:gd name="T41" fmla="*/ 318 h 682"/>
                  <a:gd name="T42" fmla="*/ 855 w 996"/>
                  <a:gd name="T43" fmla="*/ 522 h 682"/>
                  <a:gd name="T44" fmla="*/ 996 w 996"/>
                  <a:gd name="T45" fmla="*/ 615 h 682"/>
                  <a:gd name="T46" fmla="*/ 970 w 996"/>
                  <a:gd name="T47" fmla="*/ 548 h 682"/>
                  <a:gd name="T48" fmla="*/ 829 w 996"/>
                  <a:gd name="T49" fmla="*/ 366 h 682"/>
                  <a:gd name="T50" fmla="*/ 796 w 996"/>
                  <a:gd name="T51" fmla="*/ 300 h 682"/>
                  <a:gd name="T52" fmla="*/ 829 w 996"/>
                  <a:gd name="T53" fmla="*/ 145 h 682"/>
                  <a:gd name="T54" fmla="*/ 758 w 996"/>
                  <a:gd name="T55" fmla="*/ 261 h 682"/>
                  <a:gd name="T56" fmla="*/ 437 w 996"/>
                  <a:gd name="T57" fmla="*/ 196 h 682"/>
                  <a:gd name="T58" fmla="*/ 437 w 996"/>
                  <a:gd name="T59" fmla="*/ 414 h 682"/>
                  <a:gd name="T60" fmla="*/ 639 w 996"/>
                  <a:gd name="T61" fmla="*/ 346 h 682"/>
                  <a:gd name="T62" fmla="*/ 707 w 996"/>
                  <a:gd name="T63" fmla="*/ 414 h 682"/>
                  <a:gd name="T64" fmla="*/ 675 w 996"/>
                  <a:gd name="T65" fmla="*/ 362 h 682"/>
                  <a:gd name="T66" fmla="*/ 720 w 996"/>
                  <a:gd name="T67" fmla="*/ 291 h 682"/>
                  <a:gd name="T68" fmla="*/ 766 w 996"/>
                  <a:gd name="T69" fmla="*/ 362 h 682"/>
                  <a:gd name="T70" fmla="*/ 733 w 996"/>
                  <a:gd name="T71" fmla="*/ 427 h 682"/>
                  <a:gd name="T72" fmla="*/ 652 w 996"/>
                  <a:gd name="T73" fmla="*/ 494 h 682"/>
                  <a:gd name="T74" fmla="*/ 605 w 996"/>
                  <a:gd name="T75" fmla="*/ 669 h 682"/>
                  <a:gd name="T76" fmla="*/ 511 w 996"/>
                  <a:gd name="T77" fmla="*/ 669 h 682"/>
                  <a:gd name="T78" fmla="*/ 107 w 996"/>
                  <a:gd name="T79" fmla="*/ 26 h 682"/>
                  <a:gd name="T80" fmla="*/ 626 w 996"/>
                  <a:gd name="T81" fmla="*/ 482 h 682"/>
                  <a:gd name="T82" fmla="*/ 463 w 996"/>
                  <a:gd name="T83" fmla="*/ 482 h 682"/>
                  <a:gd name="T84" fmla="*/ 720 w 996"/>
                  <a:gd name="T85" fmla="*/ 323 h 682"/>
                  <a:gd name="T86" fmla="*/ 841 w 996"/>
                  <a:gd name="T87" fmla="*/ 339 h 682"/>
                  <a:gd name="T88" fmla="*/ 841 w 996"/>
                  <a:gd name="T89" fmla="*/ 339 h 682"/>
                  <a:gd name="T90" fmla="*/ 463 w 996"/>
                  <a:gd name="T91" fmla="*/ 26 h 682"/>
                  <a:gd name="T92" fmla="*/ 353 w 996"/>
                  <a:gd name="T93" fmla="*/ 95 h 682"/>
                  <a:gd name="T94" fmla="*/ 353 w 996"/>
                  <a:gd name="T95" fmla="*/ 95 h 682"/>
                  <a:gd name="T96" fmla="*/ 379 w 996"/>
                  <a:gd name="T97" fmla="*/ 7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6" h="682">
                    <a:moveTo>
                      <a:pt x="511" y="669"/>
                    </a:moveTo>
                    <a:cubicBezTo>
                      <a:pt x="511" y="662"/>
                      <a:pt x="517" y="656"/>
                      <a:pt x="524" y="656"/>
                    </a:cubicBezTo>
                    <a:cubicBezTo>
                      <a:pt x="579" y="656"/>
                      <a:pt x="579" y="656"/>
                      <a:pt x="579" y="656"/>
                    </a:cubicBezTo>
                    <a:cubicBezTo>
                      <a:pt x="579" y="508"/>
                      <a:pt x="579" y="508"/>
                      <a:pt x="579" y="508"/>
                    </a:cubicBezTo>
                    <a:cubicBezTo>
                      <a:pt x="450" y="508"/>
                      <a:pt x="450" y="508"/>
                      <a:pt x="450" y="508"/>
                    </a:cubicBezTo>
                    <a:cubicBezTo>
                      <a:pt x="443" y="508"/>
                      <a:pt x="437" y="502"/>
                      <a:pt x="437" y="494"/>
                    </a:cubicBezTo>
                    <a:cubicBezTo>
                      <a:pt x="437" y="440"/>
                      <a:pt x="437" y="440"/>
                      <a:pt x="437" y="440"/>
                    </a:cubicBezTo>
                    <a:cubicBezTo>
                      <a:pt x="359" y="440"/>
                      <a:pt x="359" y="440"/>
                      <a:pt x="359" y="440"/>
                    </a:cubicBezTo>
                    <a:cubicBezTo>
                      <a:pt x="359" y="545"/>
                      <a:pt x="359" y="545"/>
                      <a:pt x="359" y="545"/>
                    </a:cubicBezTo>
                    <a:cubicBezTo>
                      <a:pt x="359" y="552"/>
                      <a:pt x="354" y="558"/>
                      <a:pt x="347" y="558"/>
                    </a:cubicBezTo>
                    <a:cubicBezTo>
                      <a:pt x="184" y="558"/>
                      <a:pt x="184" y="558"/>
                      <a:pt x="184" y="558"/>
                    </a:cubicBezTo>
                    <a:cubicBezTo>
                      <a:pt x="184" y="620"/>
                      <a:pt x="184" y="620"/>
                      <a:pt x="184" y="620"/>
                    </a:cubicBezTo>
                    <a:cubicBezTo>
                      <a:pt x="184" y="627"/>
                      <a:pt x="178" y="633"/>
                      <a:pt x="170" y="633"/>
                    </a:cubicBezTo>
                    <a:cubicBezTo>
                      <a:pt x="163" y="633"/>
                      <a:pt x="157" y="627"/>
                      <a:pt x="157" y="620"/>
                    </a:cubicBezTo>
                    <a:cubicBezTo>
                      <a:pt x="157" y="545"/>
                      <a:pt x="157" y="545"/>
                      <a:pt x="157" y="545"/>
                    </a:cubicBezTo>
                    <a:cubicBezTo>
                      <a:pt x="157" y="538"/>
                      <a:pt x="163" y="532"/>
                      <a:pt x="170" y="532"/>
                    </a:cubicBezTo>
                    <a:cubicBezTo>
                      <a:pt x="333" y="532"/>
                      <a:pt x="333" y="532"/>
                      <a:pt x="333" y="532"/>
                    </a:cubicBezTo>
                    <a:cubicBezTo>
                      <a:pt x="333" y="304"/>
                      <a:pt x="333" y="304"/>
                      <a:pt x="333" y="304"/>
                    </a:cubicBezTo>
                    <a:cubicBezTo>
                      <a:pt x="255" y="304"/>
                      <a:pt x="255" y="304"/>
                      <a:pt x="255" y="304"/>
                    </a:cubicBezTo>
                    <a:cubicBezTo>
                      <a:pt x="255" y="494"/>
                      <a:pt x="255" y="494"/>
                      <a:pt x="255" y="494"/>
                    </a:cubicBezTo>
                    <a:cubicBezTo>
                      <a:pt x="255" y="502"/>
                      <a:pt x="249" y="508"/>
                      <a:pt x="242" y="508"/>
                    </a:cubicBezTo>
                    <a:cubicBezTo>
                      <a:pt x="94" y="508"/>
                      <a:pt x="94" y="508"/>
                      <a:pt x="94" y="508"/>
                    </a:cubicBezTo>
                    <a:cubicBezTo>
                      <a:pt x="87" y="508"/>
                      <a:pt x="81" y="502"/>
                      <a:pt x="81" y="494"/>
                    </a:cubicBezTo>
                    <a:cubicBezTo>
                      <a:pt x="81" y="145"/>
                      <a:pt x="81" y="145"/>
                      <a:pt x="81" y="145"/>
                    </a:cubicBezTo>
                    <a:cubicBezTo>
                      <a:pt x="12" y="145"/>
                      <a:pt x="12" y="145"/>
                      <a:pt x="12" y="145"/>
                    </a:cubicBezTo>
                    <a:cubicBezTo>
                      <a:pt x="6" y="145"/>
                      <a:pt x="0" y="139"/>
                      <a:pt x="0" y="132"/>
                    </a:cubicBezTo>
                    <a:cubicBezTo>
                      <a:pt x="0" y="124"/>
                      <a:pt x="6" y="119"/>
                      <a:pt x="12" y="119"/>
                    </a:cubicBezTo>
                    <a:cubicBezTo>
                      <a:pt x="81" y="119"/>
                      <a:pt x="81" y="119"/>
                      <a:pt x="81" y="119"/>
                    </a:cubicBezTo>
                    <a:cubicBezTo>
                      <a:pt x="81" y="13"/>
                      <a:pt x="81" y="13"/>
                      <a:pt x="81" y="13"/>
                    </a:cubicBezTo>
                    <a:cubicBezTo>
                      <a:pt x="81" y="6"/>
                      <a:pt x="87" y="0"/>
                      <a:pt x="94" y="0"/>
                    </a:cubicBezTo>
                    <a:cubicBezTo>
                      <a:pt x="242" y="0"/>
                      <a:pt x="242" y="0"/>
                      <a:pt x="242" y="0"/>
                    </a:cubicBezTo>
                    <a:cubicBezTo>
                      <a:pt x="249" y="0"/>
                      <a:pt x="255" y="6"/>
                      <a:pt x="255" y="13"/>
                    </a:cubicBezTo>
                    <a:cubicBezTo>
                      <a:pt x="255" y="277"/>
                      <a:pt x="255" y="277"/>
                      <a:pt x="255" y="277"/>
                    </a:cubicBezTo>
                    <a:cubicBezTo>
                      <a:pt x="333" y="277"/>
                      <a:pt x="333" y="277"/>
                      <a:pt x="333" y="277"/>
                    </a:cubicBezTo>
                    <a:cubicBezTo>
                      <a:pt x="333" y="183"/>
                      <a:pt x="333" y="183"/>
                      <a:pt x="333" y="183"/>
                    </a:cubicBezTo>
                    <a:cubicBezTo>
                      <a:pt x="333" y="176"/>
                      <a:pt x="339" y="170"/>
                      <a:pt x="347" y="170"/>
                    </a:cubicBezTo>
                    <a:cubicBezTo>
                      <a:pt x="437" y="170"/>
                      <a:pt x="437" y="170"/>
                      <a:pt x="437" y="170"/>
                    </a:cubicBezTo>
                    <a:cubicBezTo>
                      <a:pt x="437" y="94"/>
                      <a:pt x="437" y="94"/>
                      <a:pt x="437" y="94"/>
                    </a:cubicBezTo>
                    <a:cubicBezTo>
                      <a:pt x="386" y="94"/>
                      <a:pt x="386" y="94"/>
                      <a:pt x="386" y="94"/>
                    </a:cubicBezTo>
                    <a:cubicBezTo>
                      <a:pt x="383" y="94"/>
                      <a:pt x="381" y="93"/>
                      <a:pt x="379" y="92"/>
                    </a:cubicBezTo>
                    <a:cubicBezTo>
                      <a:pt x="379" y="110"/>
                      <a:pt x="379" y="110"/>
                      <a:pt x="379" y="110"/>
                    </a:cubicBezTo>
                    <a:cubicBezTo>
                      <a:pt x="379" y="116"/>
                      <a:pt x="377" y="123"/>
                      <a:pt x="370" y="127"/>
                    </a:cubicBezTo>
                    <a:cubicBezTo>
                      <a:pt x="363" y="130"/>
                      <a:pt x="356" y="128"/>
                      <a:pt x="352" y="125"/>
                    </a:cubicBezTo>
                    <a:cubicBezTo>
                      <a:pt x="307" y="96"/>
                      <a:pt x="307" y="96"/>
                      <a:pt x="307" y="96"/>
                    </a:cubicBezTo>
                    <a:cubicBezTo>
                      <a:pt x="303" y="93"/>
                      <a:pt x="299" y="88"/>
                      <a:pt x="299" y="81"/>
                    </a:cubicBezTo>
                    <a:cubicBezTo>
                      <a:pt x="299" y="73"/>
                      <a:pt x="303" y="68"/>
                      <a:pt x="307" y="65"/>
                    </a:cubicBezTo>
                    <a:cubicBezTo>
                      <a:pt x="352" y="36"/>
                      <a:pt x="352" y="36"/>
                      <a:pt x="352" y="36"/>
                    </a:cubicBezTo>
                    <a:cubicBezTo>
                      <a:pt x="356" y="33"/>
                      <a:pt x="363" y="31"/>
                      <a:pt x="370" y="34"/>
                    </a:cubicBezTo>
                    <a:cubicBezTo>
                      <a:pt x="377" y="38"/>
                      <a:pt x="379" y="45"/>
                      <a:pt x="379" y="51"/>
                    </a:cubicBezTo>
                    <a:cubicBezTo>
                      <a:pt x="379" y="69"/>
                      <a:pt x="379" y="69"/>
                      <a:pt x="379" y="69"/>
                    </a:cubicBezTo>
                    <a:cubicBezTo>
                      <a:pt x="381" y="68"/>
                      <a:pt x="383" y="67"/>
                      <a:pt x="386" y="67"/>
                    </a:cubicBezTo>
                    <a:cubicBezTo>
                      <a:pt x="437" y="67"/>
                      <a:pt x="437" y="67"/>
                      <a:pt x="437" y="67"/>
                    </a:cubicBezTo>
                    <a:cubicBezTo>
                      <a:pt x="437" y="13"/>
                      <a:pt x="437" y="13"/>
                      <a:pt x="437" y="13"/>
                    </a:cubicBezTo>
                    <a:cubicBezTo>
                      <a:pt x="437" y="6"/>
                      <a:pt x="443" y="0"/>
                      <a:pt x="450" y="0"/>
                    </a:cubicBezTo>
                    <a:cubicBezTo>
                      <a:pt x="758" y="0"/>
                      <a:pt x="758" y="0"/>
                      <a:pt x="758" y="0"/>
                    </a:cubicBezTo>
                    <a:cubicBezTo>
                      <a:pt x="765" y="0"/>
                      <a:pt x="771" y="6"/>
                      <a:pt x="771" y="13"/>
                    </a:cubicBezTo>
                    <a:cubicBezTo>
                      <a:pt x="771" y="119"/>
                      <a:pt x="771" y="119"/>
                      <a:pt x="771" y="119"/>
                    </a:cubicBezTo>
                    <a:cubicBezTo>
                      <a:pt x="841" y="119"/>
                      <a:pt x="841" y="119"/>
                      <a:pt x="841" y="119"/>
                    </a:cubicBezTo>
                    <a:cubicBezTo>
                      <a:pt x="849" y="119"/>
                      <a:pt x="855" y="124"/>
                      <a:pt x="855" y="132"/>
                    </a:cubicBezTo>
                    <a:cubicBezTo>
                      <a:pt x="855" y="291"/>
                      <a:pt x="855" y="291"/>
                      <a:pt x="855" y="291"/>
                    </a:cubicBezTo>
                    <a:cubicBezTo>
                      <a:pt x="871" y="291"/>
                      <a:pt x="871" y="291"/>
                      <a:pt x="871" y="291"/>
                    </a:cubicBezTo>
                    <a:cubicBezTo>
                      <a:pt x="877" y="291"/>
                      <a:pt x="884" y="293"/>
                      <a:pt x="887" y="300"/>
                    </a:cubicBezTo>
                    <a:cubicBezTo>
                      <a:pt x="891" y="307"/>
                      <a:pt x="889" y="314"/>
                      <a:pt x="886" y="318"/>
                    </a:cubicBezTo>
                    <a:cubicBezTo>
                      <a:pt x="857" y="362"/>
                      <a:pt x="857" y="362"/>
                      <a:pt x="857" y="362"/>
                    </a:cubicBezTo>
                    <a:cubicBezTo>
                      <a:pt x="857" y="363"/>
                      <a:pt x="856" y="365"/>
                      <a:pt x="855" y="366"/>
                    </a:cubicBezTo>
                    <a:cubicBezTo>
                      <a:pt x="855" y="522"/>
                      <a:pt x="855" y="522"/>
                      <a:pt x="855" y="522"/>
                    </a:cubicBezTo>
                    <a:cubicBezTo>
                      <a:pt x="983" y="522"/>
                      <a:pt x="983" y="522"/>
                      <a:pt x="983" y="522"/>
                    </a:cubicBezTo>
                    <a:cubicBezTo>
                      <a:pt x="990" y="522"/>
                      <a:pt x="996" y="528"/>
                      <a:pt x="996" y="535"/>
                    </a:cubicBezTo>
                    <a:cubicBezTo>
                      <a:pt x="996" y="615"/>
                      <a:pt x="996" y="615"/>
                      <a:pt x="996" y="615"/>
                    </a:cubicBezTo>
                    <a:cubicBezTo>
                      <a:pt x="996" y="622"/>
                      <a:pt x="990" y="628"/>
                      <a:pt x="983" y="628"/>
                    </a:cubicBezTo>
                    <a:cubicBezTo>
                      <a:pt x="976" y="628"/>
                      <a:pt x="970" y="622"/>
                      <a:pt x="970" y="615"/>
                    </a:cubicBezTo>
                    <a:cubicBezTo>
                      <a:pt x="970" y="548"/>
                      <a:pt x="970" y="548"/>
                      <a:pt x="970" y="548"/>
                    </a:cubicBezTo>
                    <a:cubicBezTo>
                      <a:pt x="841" y="548"/>
                      <a:pt x="841" y="548"/>
                      <a:pt x="841" y="548"/>
                    </a:cubicBezTo>
                    <a:cubicBezTo>
                      <a:pt x="834" y="548"/>
                      <a:pt x="829" y="542"/>
                      <a:pt x="829" y="535"/>
                    </a:cubicBezTo>
                    <a:cubicBezTo>
                      <a:pt x="829" y="366"/>
                      <a:pt x="829" y="366"/>
                      <a:pt x="829" y="366"/>
                    </a:cubicBezTo>
                    <a:cubicBezTo>
                      <a:pt x="827" y="365"/>
                      <a:pt x="826" y="364"/>
                      <a:pt x="826" y="362"/>
                    </a:cubicBezTo>
                    <a:cubicBezTo>
                      <a:pt x="797" y="318"/>
                      <a:pt x="797" y="318"/>
                      <a:pt x="797" y="318"/>
                    </a:cubicBezTo>
                    <a:cubicBezTo>
                      <a:pt x="794" y="314"/>
                      <a:pt x="792" y="307"/>
                      <a:pt x="796" y="300"/>
                    </a:cubicBezTo>
                    <a:cubicBezTo>
                      <a:pt x="799" y="293"/>
                      <a:pt x="806" y="291"/>
                      <a:pt x="812" y="291"/>
                    </a:cubicBezTo>
                    <a:cubicBezTo>
                      <a:pt x="829" y="291"/>
                      <a:pt x="829" y="291"/>
                      <a:pt x="829" y="291"/>
                    </a:cubicBezTo>
                    <a:cubicBezTo>
                      <a:pt x="829" y="145"/>
                      <a:pt x="829" y="145"/>
                      <a:pt x="829" y="145"/>
                    </a:cubicBezTo>
                    <a:cubicBezTo>
                      <a:pt x="771" y="145"/>
                      <a:pt x="771" y="145"/>
                      <a:pt x="771" y="145"/>
                    </a:cubicBezTo>
                    <a:cubicBezTo>
                      <a:pt x="771" y="248"/>
                      <a:pt x="771" y="248"/>
                      <a:pt x="771" y="248"/>
                    </a:cubicBezTo>
                    <a:cubicBezTo>
                      <a:pt x="771" y="255"/>
                      <a:pt x="765" y="261"/>
                      <a:pt x="758" y="261"/>
                    </a:cubicBezTo>
                    <a:cubicBezTo>
                      <a:pt x="450" y="261"/>
                      <a:pt x="450" y="261"/>
                      <a:pt x="450" y="261"/>
                    </a:cubicBezTo>
                    <a:cubicBezTo>
                      <a:pt x="443" y="261"/>
                      <a:pt x="437" y="255"/>
                      <a:pt x="437" y="248"/>
                    </a:cubicBezTo>
                    <a:cubicBezTo>
                      <a:pt x="437" y="196"/>
                      <a:pt x="437" y="196"/>
                      <a:pt x="437" y="196"/>
                    </a:cubicBezTo>
                    <a:cubicBezTo>
                      <a:pt x="359" y="196"/>
                      <a:pt x="359" y="196"/>
                      <a:pt x="359" y="196"/>
                    </a:cubicBezTo>
                    <a:cubicBezTo>
                      <a:pt x="359" y="414"/>
                      <a:pt x="359" y="414"/>
                      <a:pt x="359" y="414"/>
                    </a:cubicBezTo>
                    <a:cubicBezTo>
                      <a:pt x="437" y="414"/>
                      <a:pt x="437" y="414"/>
                      <a:pt x="437" y="414"/>
                    </a:cubicBezTo>
                    <a:cubicBezTo>
                      <a:pt x="437" y="359"/>
                      <a:pt x="437" y="359"/>
                      <a:pt x="437" y="359"/>
                    </a:cubicBezTo>
                    <a:cubicBezTo>
                      <a:pt x="437" y="352"/>
                      <a:pt x="443" y="346"/>
                      <a:pt x="450" y="346"/>
                    </a:cubicBezTo>
                    <a:cubicBezTo>
                      <a:pt x="639" y="346"/>
                      <a:pt x="639" y="346"/>
                      <a:pt x="639" y="346"/>
                    </a:cubicBezTo>
                    <a:cubicBezTo>
                      <a:pt x="646" y="346"/>
                      <a:pt x="652" y="352"/>
                      <a:pt x="652" y="359"/>
                    </a:cubicBezTo>
                    <a:cubicBezTo>
                      <a:pt x="652" y="414"/>
                      <a:pt x="652" y="414"/>
                      <a:pt x="652" y="414"/>
                    </a:cubicBezTo>
                    <a:cubicBezTo>
                      <a:pt x="707" y="414"/>
                      <a:pt x="707" y="414"/>
                      <a:pt x="707" y="414"/>
                    </a:cubicBezTo>
                    <a:cubicBezTo>
                      <a:pt x="707" y="371"/>
                      <a:pt x="707" y="371"/>
                      <a:pt x="707" y="371"/>
                    </a:cubicBezTo>
                    <a:cubicBezTo>
                      <a:pt x="691" y="371"/>
                      <a:pt x="691" y="371"/>
                      <a:pt x="691" y="371"/>
                    </a:cubicBezTo>
                    <a:cubicBezTo>
                      <a:pt x="685" y="371"/>
                      <a:pt x="678" y="369"/>
                      <a:pt x="675" y="362"/>
                    </a:cubicBezTo>
                    <a:cubicBezTo>
                      <a:pt x="671" y="355"/>
                      <a:pt x="673" y="348"/>
                      <a:pt x="676" y="344"/>
                    </a:cubicBezTo>
                    <a:cubicBezTo>
                      <a:pt x="705" y="299"/>
                      <a:pt x="705" y="299"/>
                      <a:pt x="705" y="299"/>
                    </a:cubicBezTo>
                    <a:cubicBezTo>
                      <a:pt x="708" y="295"/>
                      <a:pt x="713" y="291"/>
                      <a:pt x="720" y="291"/>
                    </a:cubicBezTo>
                    <a:cubicBezTo>
                      <a:pt x="728" y="291"/>
                      <a:pt x="733" y="295"/>
                      <a:pt x="736" y="299"/>
                    </a:cubicBezTo>
                    <a:cubicBezTo>
                      <a:pt x="765" y="344"/>
                      <a:pt x="765" y="344"/>
                      <a:pt x="765" y="344"/>
                    </a:cubicBezTo>
                    <a:cubicBezTo>
                      <a:pt x="768" y="348"/>
                      <a:pt x="770" y="355"/>
                      <a:pt x="766" y="362"/>
                    </a:cubicBezTo>
                    <a:cubicBezTo>
                      <a:pt x="763" y="369"/>
                      <a:pt x="756" y="371"/>
                      <a:pt x="750" y="371"/>
                    </a:cubicBezTo>
                    <a:cubicBezTo>
                      <a:pt x="733" y="371"/>
                      <a:pt x="733" y="371"/>
                      <a:pt x="733" y="371"/>
                    </a:cubicBezTo>
                    <a:cubicBezTo>
                      <a:pt x="733" y="427"/>
                      <a:pt x="733" y="427"/>
                      <a:pt x="733" y="427"/>
                    </a:cubicBezTo>
                    <a:cubicBezTo>
                      <a:pt x="733" y="434"/>
                      <a:pt x="727" y="440"/>
                      <a:pt x="720" y="440"/>
                    </a:cubicBezTo>
                    <a:cubicBezTo>
                      <a:pt x="652" y="440"/>
                      <a:pt x="652" y="440"/>
                      <a:pt x="652" y="440"/>
                    </a:cubicBezTo>
                    <a:cubicBezTo>
                      <a:pt x="652" y="494"/>
                      <a:pt x="652" y="494"/>
                      <a:pt x="652" y="494"/>
                    </a:cubicBezTo>
                    <a:cubicBezTo>
                      <a:pt x="652" y="502"/>
                      <a:pt x="646" y="508"/>
                      <a:pt x="639" y="508"/>
                    </a:cubicBezTo>
                    <a:cubicBezTo>
                      <a:pt x="605" y="508"/>
                      <a:pt x="605" y="508"/>
                      <a:pt x="605" y="508"/>
                    </a:cubicBezTo>
                    <a:cubicBezTo>
                      <a:pt x="605" y="669"/>
                      <a:pt x="605" y="669"/>
                      <a:pt x="605" y="669"/>
                    </a:cubicBezTo>
                    <a:cubicBezTo>
                      <a:pt x="605" y="676"/>
                      <a:pt x="600" y="682"/>
                      <a:pt x="592" y="682"/>
                    </a:cubicBezTo>
                    <a:cubicBezTo>
                      <a:pt x="524" y="682"/>
                      <a:pt x="524" y="682"/>
                      <a:pt x="524" y="682"/>
                    </a:cubicBezTo>
                    <a:cubicBezTo>
                      <a:pt x="517" y="682"/>
                      <a:pt x="511" y="676"/>
                      <a:pt x="511" y="669"/>
                    </a:cubicBezTo>
                    <a:close/>
                    <a:moveTo>
                      <a:pt x="229" y="482"/>
                    </a:moveTo>
                    <a:cubicBezTo>
                      <a:pt x="229" y="26"/>
                      <a:pt x="229" y="26"/>
                      <a:pt x="229" y="26"/>
                    </a:cubicBezTo>
                    <a:cubicBezTo>
                      <a:pt x="107" y="26"/>
                      <a:pt x="107" y="26"/>
                      <a:pt x="107" y="26"/>
                    </a:cubicBezTo>
                    <a:cubicBezTo>
                      <a:pt x="107" y="482"/>
                      <a:pt x="107" y="482"/>
                      <a:pt x="107" y="482"/>
                    </a:cubicBezTo>
                    <a:lnTo>
                      <a:pt x="229" y="482"/>
                    </a:lnTo>
                    <a:close/>
                    <a:moveTo>
                      <a:pt x="626" y="482"/>
                    </a:moveTo>
                    <a:cubicBezTo>
                      <a:pt x="626" y="372"/>
                      <a:pt x="626" y="372"/>
                      <a:pt x="626" y="372"/>
                    </a:cubicBezTo>
                    <a:cubicBezTo>
                      <a:pt x="463" y="372"/>
                      <a:pt x="463" y="372"/>
                      <a:pt x="463" y="372"/>
                    </a:cubicBezTo>
                    <a:cubicBezTo>
                      <a:pt x="463" y="482"/>
                      <a:pt x="463" y="482"/>
                      <a:pt x="463" y="482"/>
                    </a:cubicBezTo>
                    <a:lnTo>
                      <a:pt x="626" y="482"/>
                    </a:lnTo>
                    <a:close/>
                    <a:moveTo>
                      <a:pt x="735" y="345"/>
                    </a:moveTo>
                    <a:cubicBezTo>
                      <a:pt x="720" y="323"/>
                      <a:pt x="720" y="323"/>
                      <a:pt x="720" y="323"/>
                    </a:cubicBezTo>
                    <a:cubicBezTo>
                      <a:pt x="706" y="345"/>
                      <a:pt x="706" y="345"/>
                      <a:pt x="706" y="345"/>
                    </a:cubicBezTo>
                    <a:lnTo>
                      <a:pt x="735" y="345"/>
                    </a:lnTo>
                    <a:close/>
                    <a:moveTo>
                      <a:pt x="841" y="339"/>
                    </a:moveTo>
                    <a:cubicBezTo>
                      <a:pt x="856" y="317"/>
                      <a:pt x="856" y="317"/>
                      <a:pt x="856" y="317"/>
                    </a:cubicBezTo>
                    <a:cubicBezTo>
                      <a:pt x="827" y="317"/>
                      <a:pt x="827" y="317"/>
                      <a:pt x="827" y="317"/>
                    </a:cubicBezTo>
                    <a:lnTo>
                      <a:pt x="841" y="339"/>
                    </a:lnTo>
                    <a:close/>
                    <a:moveTo>
                      <a:pt x="745" y="235"/>
                    </a:moveTo>
                    <a:cubicBezTo>
                      <a:pt x="745" y="26"/>
                      <a:pt x="745" y="26"/>
                      <a:pt x="745" y="26"/>
                    </a:cubicBezTo>
                    <a:cubicBezTo>
                      <a:pt x="463" y="26"/>
                      <a:pt x="463" y="26"/>
                      <a:pt x="463" y="26"/>
                    </a:cubicBezTo>
                    <a:cubicBezTo>
                      <a:pt x="463" y="235"/>
                      <a:pt x="463" y="235"/>
                      <a:pt x="463" y="235"/>
                    </a:cubicBezTo>
                    <a:lnTo>
                      <a:pt x="745" y="235"/>
                    </a:lnTo>
                    <a:close/>
                    <a:moveTo>
                      <a:pt x="353" y="95"/>
                    </a:moveTo>
                    <a:cubicBezTo>
                      <a:pt x="353" y="66"/>
                      <a:pt x="353" y="66"/>
                      <a:pt x="353" y="66"/>
                    </a:cubicBezTo>
                    <a:cubicBezTo>
                      <a:pt x="331" y="81"/>
                      <a:pt x="331" y="81"/>
                      <a:pt x="331" y="81"/>
                    </a:cubicBezTo>
                    <a:lnTo>
                      <a:pt x="353" y="95"/>
                    </a:lnTo>
                    <a:close/>
                    <a:moveTo>
                      <a:pt x="379" y="70"/>
                    </a:moveTo>
                    <a:cubicBezTo>
                      <a:pt x="379" y="69"/>
                      <a:pt x="379" y="69"/>
                      <a:pt x="379" y="69"/>
                    </a:cubicBezTo>
                    <a:lnTo>
                      <a:pt x="37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75" name="Freeform 246">
                <a:extLst>
                  <a:ext uri="{FF2B5EF4-FFF2-40B4-BE49-F238E27FC236}">
                    <a16:creationId xmlns:a16="http://schemas.microsoft.com/office/drawing/2014/main" id="{5A357185-E75D-2B94-934F-56FC5AD89B09}"/>
                  </a:ext>
                </a:extLst>
              </p:cNvPr>
              <p:cNvSpPr>
                <a:spLocks noEditPoints="1"/>
              </p:cNvSpPr>
              <p:nvPr/>
            </p:nvSpPr>
            <p:spPr bwMode="auto">
              <a:xfrm>
                <a:off x="4924426" y="1687513"/>
                <a:ext cx="514350" cy="515937"/>
              </a:xfrm>
              <a:custGeom>
                <a:avLst/>
                <a:gdLst>
                  <a:gd name="T0" fmla="*/ 0 w 137"/>
                  <a:gd name="T1" fmla="*/ 105 h 137"/>
                  <a:gd name="T2" fmla="*/ 0 w 137"/>
                  <a:gd name="T3" fmla="*/ 31 h 137"/>
                  <a:gd name="T4" fmla="*/ 32 w 137"/>
                  <a:gd name="T5" fmla="*/ 0 h 137"/>
                  <a:gd name="T6" fmla="*/ 105 w 137"/>
                  <a:gd name="T7" fmla="*/ 0 h 137"/>
                  <a:gd name="T8" fmla="*/ 137 w 137"/>
                  <a:gd name="T9" fmla="*/ 31 h 137"/>
                  <a:gd name="T10" fmla="*/ 137 w 137"/>
                  <a:gd name="T11" fmla="*/ 105 h 137"/>
                  <a:gd name="T12" fmla="*/ 105 w 137"/>
                  <a:gd name="T13" fmla="*/ 137 h 137"/>
                  <a:gd name="T14" fmla="*/ 32 w 137"/>
                  <a:gd name="T15" fmla="*/ 137 h 137"/>
                  <a:gd name="T16" fmla="*/ 0 w 137"/>
                  <a:gd name="T17" fmla="*/ 105 h 137"/>
                  <a:gd name="T18" fmla="*/ 103 w 137"/>
                  <a:gd name="T19" fmla="*/ 102 h 137"/>
                  <a:gd name="T20" fmla="*/ 103 w 137"/>
                  <a:gd name="T21" fmla="*/ 34 h 137"/>
                  <a:gd name="T22" fmla="*/ 35 w 137"/>
                  <a:gd name="T23" fmla="*/ 34 h 137"/>
                  <a:gd name="T24" fmla="*/ 35 w 137"/>
                  <a:gd name="T25" fmla="*/ 102 h 137"/>
                  <a:gd name="T26" fmla="*/ 103 w 137"/>
                  <a:gd name="T27" fmla="*/ 10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5"/>
                    </a:moveTo>
                    <a:cubicBezTo>
                      <a:pt x="0" y="31"/>
                      <a:pt x="0" y="31"/>
                      <a:pt x="0" y="31"/>
                    </a:cubicBezTo>
                    <a:cubicBezTo>
                      <a:pt x="0" y="14"/>
                      <a:pt x="14" y="0"/>
                      <a:pt x="32" y="0"/>
                    </a:cubicBezTo>
                    <a:cubicBezTo>
                      <a:pt x="105" y="0"/>
                      <a:pt x="105" y="0"/>
                      <a:pt x="105" y="0"/>
                    </a:cubicBezTo>
                    <a:cubicBezTo>
                      <a:pt x="123" y="0"/>
                      <a:pt x="137" y="14"/>
                      <a:pt x="137" y="31"/>
                    </a:cubicBezTo>
                    <a:cubicBezTo>
                      <a:pt x="137" y="105"/>
                      <a:pt x="137" y="105"/>
                      <a:pt x="137" y="105"/>
                    </a:cubicBezTo>
                    <a:cubicBezTo>
                      <a:pt x="137" y="122"/>
                      <a:pt x="123" y="137"/>
                      <a:pt x="105" y="137"/>
                    </a:cubicBezTo>
                    <a:cubicBezTo>
                      <a:pt x="32" y="137"/>
                      <a:pt x="32" y="137"/>
                      <a:pt x="32" y="137"/>
                    </a:cubicBezTo>
                    <a:cubicBezTo>
                      <a:pt x="14" y="137"/>
                      <a:pt x="0" y="122"/>
                      <a:pt x="0" y="105"/>
                    </a:cubicBezTo>
                    <a:close/>
                    <a:moveTo>
                      <a:pt x="103" y="102"/>
                    </a:moveTo>
                    <a:cubicBezTo>
                      <a:pt x="103" y="34"/>
                      <a:pt x="103" y="34"/>
                      <a:pt x="103" y="34"/>
                    </a:cubicBezTo>
                    <a:cubicBezTo>
                      <a:pt x="35" y="34"/>
                      <a:pt x="35" y="34"/>
                      <a:pt x="35" y="34"/>
                    </a:cubicBezTo>
                    <a:cubicBezTo>
                      <a:pt x="35" y="102"/>
                      <a:pt x="35" y="102"/>
                      <a:pt x="35" y="102"/>
                    </a:cubicBezTo>
                    <a:lnTo>
                      <a:pt x="103"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76" name="Freeform 247">
                <a:extLst>
                  <a:ext uri="{FF2B5EF4-FFF2-40B4-BE49-F238E27FC236}">
                    <a16:creationId xmlns:a16="http://schemas.microsoft.com/office/drawing/2014/main" id="{B88919FE-5D6B-7422-9702-B0B8CBFF2231}"/>
                  </a:ext>
                </a:extLst>
              </p:cNvPr>
              <p:cNvSpPr>
                <a:spLocks noEditPoints="1"/>
              </p:cNvSpPr>
              <p:nvPr/>
            </p:nvSpPr>
            <p:spPr bwMode="auto">
              <a:xfrm>
                <a:off x="5886451" y="1687513"/>
                <a:ext cx="515938" cy="515937"/>
              </a:xfrm>
              <a:custGeom>
                <a:avLst/>
                <a:gdLst>
                  <a:gd name="T0" fmla="*/ 0 w 137"/>
                  <a:gd name="T1" fmla="*/ 105 h 137"/>
                  <a:gd name="T2" fmla="*/ 0 w 137"/>
                  <a:gd name="T3" fmla="*/ 31 h 137"/>
                  <a:gd name="T4" fmla="*/ 32 w 137"/>
                  <a:gd name="T5" fmla="*/ 0 h 137"/>
                  <a:gd name="T6" fmla="*/ 105 w 137"/>
                  <a:gd name="T7" fmla="*/ 0 h 137"/>
                  <a:gd name="T8" fmla="*/ 137 w 137"/>
                  <a:gd name="T9" fmla="*/ 31 h 137"/>
                  <a:gd name="T10" fmla="*/ 137 w 137"/>
                  <a:gd name="T11" fmla="*/ 105 h 137"/>
                  <a:gd name="T12" fmla="*/ 105 w 137"/>
                  <a:gd name="T13" fmla="*/ 137 h 137"/>
                  <a:gd name="T14" fmla="*/ 32 w 137"/>
                  <a:gd name="T15" fmla="*/ 137 h 137"/>
                  <a:gd name="T16" fmla="*/ 0 w 137"/>
                  <a:gd name="T17" fmla="*/ 105 h 137"/>
                  <a:gd name="T18" fmla="*/ 102 w 137"/>
                  <a:gd name="T19" fmla="*/ 102 h 137"/>
                  <a:gd name="T20" fmla="*/ 102 w 137"/>
                  <a:gd name="T21" fmla="*/ 34 h 137"/>
                  <a:gd name="T22" fmla="*/ 35 w 137"/>
                  <a:gd name="T23" fmla="*/ 34 h 137"/>
                  <a:gd name="T24" fmla="*/ 35 w 137"/>
                  <a:gd name="T25" fmla="*/ 102 h 137"/>
                  <a:gd name="T26" fmla="*/ 102 w 137"/>
                  <a:gd name="T27" fmla="*/ 10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5"/>
                    </a:moveTo>
                    <a:cubicBezTo>
                      <a:pt x="0" y="31"/>
                      <a:pt x="0" y="31"/>
                      <a:pt x="0" y="31"/>
                    </a:cubicBezTo>
                    <a:cubicBezTo>
                      <a:pt x="0" y="14"/>
                      <a:pt x="15" y="0"/>
                      <a:pt x="32" y="0"/>
                    </a:cubicBezTo>
                    <a:cubicBezTo>
                      <a:pt x="105" y="0"/>
                      <a:pt x="105" y="0"/>
                      <a:pt x="105" y="0"/>
                    </a:cubicBezTo>
                    <a:cubicBezTo>
                      <a:pt x="123" y="0"/>
                      <a:pt x="137" y="14"/>
                      <a:pt x="137" y="31"/>
                    </a:cubicBezTo>
                    <a:cubicBezTo>
                      <a:pt x="137" y="105"/>
                      <a:pt x="137" y="105"/>
                      <a:pt x="137" y="105"/>
                    </a:cubicBezTo>
                    <a:cubicBezTo>
                      <a:pt x="137" y="122"/>
                      <a:pt x="123" y="137"/>
                      <a:pt x="105" y="137"/>
                    </a:cubicBezTo>
                    <a:cubicBezTo>
                      <a:pt x="32" y="137"/>
                      <a:pt x="32" y="137"/>
                      <a:pt x="32" y="137"/>
                    </a:cubicBezTo>
                    <a:cubicBezTo>
                      <a:pt x="15" y="137"/>
                      <a:pt x="0" y="122"/>
                      <a:pt x="0" y="105"/>
                    </a:cubicBezTo>
                    <a:close/>
                    <a:moveTo>
                      <a:pt x="102" y="102"/>
                    </a:moveTo>
                    <a:cubicBezTo>
                      <a:pt x="102" y="34"/>
                      <a:pt x="102" y="34"/>
                      <a:pt x="102" y="34"/>
                    </a:cubicBezTo>
                    <a:cubicBezTo>
                      <a:pt x="35" y="34"/>
                      <a:pt x="35" y="34"/>
                      <a:pt x="35" y="34"/>
                    </a:cubicBezTo>
                    <a:cubicBezTo>
                      <a:pt x="35" y="102"/>
                      <a:pt x="35" y="102"/>
                      <a:pt x="35" y="102"/>
                    </a:cubicBezTo>
                    <a:lnTo>
                      <a:pt x="10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77" name="Freeform 248">
                <a:extLst>
                  <a:ext uri="{FF2B5EF4-FFF2-40B4-BE49-F238E27FC236}">
                    <a16:creationId xmlns:a16="http://schemas.microsoft.com/office/drawing/2014/main" id="{A90B3DF3-12AE-EB56-EE4D-B595C1347B5D}"/>
                  </a:ext>
                </a:extLst>
              </p:cNvPr>
              <p:cNvSpPr>
                <a:spLocks noEditPoints="1"/>
              </p:cNvSpPr>
              <p:nvPr/>
            </p:nvSpPr>
            <p:spPr bwMode="auto">
              <a:xfrm>
                <a:off x="6850063" y="1687513"/>
                <a:ext cx="514350" cy="515937"/>
              </a:xfrm>
              <a:custGeom>
                <a:avLst/>
                <a:gdLst>
                  <a:gd name="T0" fmla="*/ 0 w 137"/>
                  <a:gd name="T1" fmla="*/ 105 h 137"/>
                  <a:gd name="T2" fmla="*/ 0 w 137"/>
                  <a:gd name="T3" fmla="*/ 31 h 137"/>
                  <a:gd name="T4" fmla="*/ 32 w 137"/>
                  <a:gd name="T5" fmla="*/ 0 h 137"/>
                  <a:gd name="T6" fmla="*/ 106 w 137"/>
                  <a:gd name="T7" fmla="*/ 0 h 137"/>
                  <a:gd name="T8" fmla="*/ 137 w 137"/>
                  <a:gd name="T9" fmla="*/ 31 h 137"/>
                  <a:gd name="T10" fmla="*/ 137 w 137"/>
                  <a:gd name="T11" fmla="*/ 105 h 137"/>
                  <a:gd name="T12" fmla="*/ 106 w 137"/>
                  <a:gd name="T13" fmla="*/ 137 h 137"/>
                  <a:gd name="T14" fmla="*/ 32 w 137"/>
                  <a:gd name="T15" fmla="*/ 137 h 137"/>
                  <a:gd name="T16" fmla="*/ 0 w 137"/>
                  <a:gd name="T17" fmla="*/ 105 h 137"/>
                  <a:gd name="T18" fmla="*/ 102 w 137"/>
                  <a:gd name="T19" fmla="*/ 102 h 137"/>
                  <a:gd name="T20" fmla="*/ 102 w 137"/>
                  <a:gd name="T21" fmla="*/ 34 h 137"/>
                  <a:gd name="T22" fmla="*/ 35 w 137"/>
                  <a:gd name="T23" fmla="*/ 34 h 137"/>
                  <a:gd name="T24" fmla="*/ 35 w 137"/>
                  <a:gd name="T25" fmla="*/ 102 h 137"/>
                  <a:gd name="T26" fmla="*/ 102 w 137"/>
                  <a:gd name="T27" fmla="*/ 10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5"/>
                    </a:moveTo>
                    <a:cubicBezTo>
                      <a:pt x="0" y="31"/>
                      <a:pt x="0" y="31"/>
                      <a:pt x="0" y="31"/>
                    </a:cubicBezTo>
                    <a:cubicBezTo>
                      <a:pt x="0" y="14"/>
                      <a:pt x="14" y="0"/>
                      <a:pt x="32" y="0"/>
                    </a:cubicBezTo>
                    <a:cubicBezTo>
                      <a:pt x="106" y="0"/>
                      <a:pt x="106" y="0"/>
                      <a:pt x="106" y="0"/>
                    </a:cubicBezTo>
                    <a:cubicBezTo>
                      <a:pt x="123" y="0"/>
                      <a:pt x="137" y="14"/>
                      <a:pt x="137" y="31"/>
                    </a:cubicBezTo>
                    <a:cubicBezTo>
                      <a:pt x="137" y="105"/>
                      <a:pt x="137" y="105"/>
                      <a:pt x="137" y="105"/>
                    </a:cubicBezTo>
                    <a:cubicBezTo>
                      <a:pt x="137" y="122"/>
                      <a:pt x="123" y="137"/>
                      <a:pt x="106" y="137"/>
                    </a:cubicBezTo>
                    <a:cubicBezTo>
                      <a:pt x="32" y="137"/>
                      <a:pt x="32" y="137"/>
                      <a:pt x="32" y="137"/>
                    </a:cubicBezTo>
                    <a:cubicBezTo>
                      <a:pt x="14" y="137"/>
                      <a:pt x="0" y="122"/>
                      <a:pt x="0" y="105"/>
                    </a:cubicBezTo>
                    <a:close/>
                    <a:moveTo>
                      <a:pt x="102" y="102"/>
                    </a:moveTo>
                    <a:cubicBezTo>
                      <a:pt x="102" y="34"/>
                      <a:pt x="102" y="34"/>
                      <a:pt x="102" y="34"/>
                    </a:cubicBezTo>
                    <a:cubicBezTo>
                      <a:pt x="35" y="34"/>
                      <a:pt x="35" y="34"/>
                      <a:pt x="35" y="34"/>
                    </a:cubicBezTo>
                    <a:cubicBezTo>
                      <a:pt x="35" y="102"/>
                      <a:pt x="35" y="102"/>
                      <a:pt x="35" y="102"/>
                    </a:cubicBezTo>
                    <a:lnTo>
                      <a:pt x="10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78" name="Freeform 249">
                <a:extLst>
                  <a:ext uri="{FF2B5EF4-FFF2-40B4-BE49-F238E27FC236}">
                    <a16:creationId xmlns:a16="http://schemas.microsoft.com/office/drawing/2014/main" id="{B08F8395-97F0-8059-5954-5D6108484D23}"/>
                  </a:ext>
                </a:extLst>
              </p:cNvPr>
              <p:cNvSpPr>
                <a:spLocks noEditPoints="1"/>
              </p:cNvSpPr>
              <p:nvPr/>
            </p:nvSpPr>
            <p:spPr bwMode="auto">
              <a:xfrm>
                <a:off x="7812088" y="1687513"/>
                <a:ext cx="514350" cy="515937"/>
              </a:xfrm>
              <a:custGeom>
                <a:avLst/>
                <a:gdLst>
                  <a:gd name="T0" fmla="*/ 0 w 137"/>
                  <a:gd name="T1" fmla="*/ 105 h 137"/>
                  <a:gd name="T2" fmla="*/ 0 w 137"/>
                  <a:gd name="T3" fmla="*/ 32 h 137"/>
                  <a:gd name="T4" fmla="*/ 32 w 137"/>
                  <a:gd name="T5" fmla="*/ 0 h 137"/>
                  <a:gd name="T6" fmla="*/ 105 w 137"/>
                  <a:gd name="T7" fmla="*/ 0 h 137"/>
                  <a:gd name="T8" fmla="*/ 137 w 137"/>
                  <a:gd name="T9" fmla="*/ 32 h 137"/>
                  <a:gd name="T10" fmla="*/ 137 w 137"/>
                  <a:gd name="T11" fmla="*/ 105 h 137"/>
                  <a:gd name="T12" fmla="*/ 105 w 137"/>
                  <a:gd name="T13" fmla="*/ 137 h 137"/>
                  <a:gd name="T14" fmla="*/ 32 w 137"/>
                  <a:gd name="T15" fmla="*/ 137 h 137"/>
                  <a:gd name="T16" fmla="*/ 0 w 137"/>
                  <a:gd name="T17" fmla="*/ 105 h 137"/>
                  <a:gd name="T18" fmla="*/ 102 w 137"/>
                  <a:gd name="T19" fmla="*/ 102 h 137"/>
                  <a:gd name="T20" fmla="*/ 102 w 137"/>
                  <a:gd name="T21" fmla="*/ 34 h 137"/>
                  <a:gd name="T22" fmla="*/ 35 w 137"/>
                  <a:gd name="T23" fmla="*/ 34 h 137"/>
                  <a:gd name="T24" fmla="*/ 35 w 137"/>
                  <a:gd name="T25" fmla="*/ 102 h 137"/>
                  <a:gd name="T26" fmla="*/ 102 w 137"/>
                  <a:gd name="T27" fmla="*/ 10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5"/>
                    </a:moveTo>
                    <a:cubicBezTo>
                      <a:pt x="0" y="32"/>
                      <a:pt x="0" y="32"/>
                      <a:pt x="0" y="32"/>
                    </a:cubicBezTo>
                    <a:cubicBezTo>
                      <a:pt x="0" y="14"/>
                      <a:pt x="14" y="0"/>
                      <a:pt x="32" y="0"/>
                    </a:cubicBezTo>
                    <a:cubicBezTo>
                      <a:pt x="105" y="0"/>
                      <a:pt x="105" y="0"/>
                      <a:pt x="105" y="0"/>
                    </a:cubicBezTo>
                    <a:cubicBezTo>
                      <a:pt x="123" y="0"/>
                      <a:pt x="137" y="14"/>
                      <a:pt x="137" y="32"/>
                    </a:cubicBezTo>
                    <a:cubicBezTo>
                      <a:pt x="137" y="105"/>
                      <a:pt x="137" y="105"/>
                      <a:pt x="137" y="105"/>
                    </a:cubicBezTo>
                    <a:cubicBezTo>
                      <a:pt x="137" y="122"/>
                      <a:pt x="123" y="137"/>
                      <a:pt x="105" y="137"/>
                    </a:cubicBezTo>
                    <a:cubicBezTo>
                      <a:pt x="32" y="137"/>
                      <a:pt x="32" y="137"/>
                      <a:pt x="32" y="137"/>
                    </a:cubicBezTo>
                    <a:cubicBezTo>
                      <a:pt x="14" y="137"/>
                      <a:pt x="0" y="122"/>
                      <a:pt x="0" y="105"/>
                    </a:cubicBezTo>
                    <a:close/>
                    <a:moveTo>
                      <a:pt x="102" y="102"/>
                    </a:moveTo>
                    <a:cubicBezTo>
                      <a:pt x="102" y="34"/>
                      <a:pt x="102" y="34"/>
                      <a:pt x="102" y="34"/>
                    </a:cubicBezTo>
                    <a:cubicBezTo>
                      <a:pt x="35" y="34"/>
                      <a:pt x="35" y="34"/>
                      <a:pt x="35" y="34"/>
                    </a:cubicBezTo>
                    <a:cubicBezTo>
                      <a:pt x="35" y="102"/>
                      <a:pt x="35" y="102"/>
                      <a:pt x="35" y="102"/>
                    </a:cubicBezTo>
                    <a:lnTo>
                      <a:pt x="10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79" name="Freeform 250">
                <a:extLst>
                  <a:ext uri="{FF2B5EF4-FFF2-40B4-BE49-F238E27FC236}">
                    <a16:creationId xmlns:a16="http://schemas.microsoft.com/office/drawing/2014/main" id="{53B4B455-F2CC-3607-177F-01FED31C2E31}"/>
                  </a:ext>
                </a:extLst>
              </p:cNvPr>
              <p:cNvSpPr>
                <a:spLocks noEditPoints="1"/>
              </p:cNvSpPr>
              <p:nvPr/>
            </p:nvSpPr>
            <p:spPr bwMode="auto">
              <a:xfrm>
                <a:off x="7812088" y="3708400"/>
                <a:ext cx="514350" cy="515937"/>
              </a:xfrm>
              <a:custGeom>
                <a:avLst/>
                <a:gdLst>
                  <a:gd name="T0" fmla="*/ 0 w 137"/>
                  <a:gd name="T1" fmla="*/ 105 h 137"/>
                  <a:gd name="T2" fmla="*/ 0 w 137"/>
                  <a:gd name="T3" fmla="*/ 32 h 137"/>
                  <a:gd name="T4" fmla="*/ 32 w 137"/>
                  <a:gd name="T5" fmla="*/ 0 h 137"/>
                  <a:gd name="T6" fmla="*/ 105 w 137"/>
                  <a:gd name="T7" fmla="*/ 0 h 137"/>
                  <a:gd name="T8" fmla="*/ 137 w 137"/>
                  <a:gd name="T9" fmla="*/ 32 h 137"/>
                  <a:gd name="T10" fmla="*/ 137 w 137"/>
                  <a:gd name="T11" fmla="*/ 105 h 137"/>
                  <a:gd name="T12" fmla="*/ 105 w 137"/>
                  <a:gd name="T13" fmla="*/ 137 h 137"/>
                  <a:gd name="T14" fmla="*/ 32 w 137"/>
                  <a:gd name="T15" fmla="*/ 137 h 137"/>
                  <a:gd name="T16" fmla="*/ 0 w 137"/>
                  <a:gd name="T17" fmla="*/ 105 h 137"/>
                  <a:gd name="T18" fmla="*/ 102 w 137"/>
                  <a:gd name="T19" fmla="*/ 102 h 137"/>
                  <a:gd name="T20" fmla="*/ 102 w 137"/>
                  <a:gd name="T21" fmla="*/ 34 h 137"/>
                  <a:gd name="T22" fmla="*/ 35 w 137"/>
                  <a:gd name="T23" fmla="*/ 34 h 137"/>
                  <a:gd name="T24" fmla="*/ 35 w 137"/>
                  <a:gd name="T25" fmla="*/ 102 h 137"/>
                  <a:gd name="T26" fmla="*/ 102 w 137"/>
                  <a:gd name="T27" fmla="*/ 10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5"/>
                    </a:moveTo>
                    <a:cubicBezTo>
                      <a:pt x="0" y="32"/>
                      <a:pt x="0" y="32"/>
                      <a:pt x="0" y="32"/>
                    </a:cubicBezTo>
                    <a:cubicBezTo>
                      <a:pt x="0" y="14"/>
                      <a:pt x="14" y="0"/>
                      <a:pt x="32" y="0"/>
                    </a:cubicBezTo>
                    <a:cubicBezTo>
                      <a:pt x="105" y="0"/>
                      <a:pt x="105" y="0"/>
                      <a:pt x="105" y="0"/>
                    </a:cubicBezTo>
                    <a:cubicBezTo>
                      <a:pt x="123" y="0"/>
                      <a:pt x="137" y="14"/>
                      <a:pt x="137" y="32"/>
                    </a:cubicBezTo>
                    <a:cubicBezTo>
                      <a:pt x="137" y="105"/>
                      <a:pt x="137" y="105"/>
                      <a:pt x="137" y="105"/>
                    </a:cubicBezTo>
                    <a:cubicBezTo>
                      <a:pt x="137" y="122"/>
                      <a:pt x="123" y="137"/>
                      <a:pt x="105" y="137"/>
                    </a:cubicBezTo>
                    <a:cubicBezTo>
                      <a:pt x="32" y="137"/>
                      <a:pt x="32" y="137"/>
                      <a:pt x="32" y="137"/>
                    </a:cubicBezTo>
                    <a:cubicBezTo>
                      <a:pt x="14" y="137"/>
                      <a:pt x="0" y="122"/>
                      <a:pt x="0" y="105"/>
                    </a:cubicBezTo>
                    <a:close/>
                    <a:moveTo>
                      <a:pt x="102" y="102"/>
                    </a:moveTo>
                    <a:cubicBezTo>
                      <a:pt x="102" y="34"/>
                      <a:pt x="102" y="34"/>
                      <a:pt x="102" y="34"/>
                    </a:cubicBezTo>
                    <a:cubicBezTo>
                      <a:pt x="35" y="34"/>
                      <a:pt x="35" y="34"/>
                      <a:pt x="35" y="34"/>
                    </a:cubicBezTo>
                    <a:cubicBezTo>
                      <a:pt x="35" y="102"/>
                      <a:pt x="35" y="102"/>
                      <a:pt x="35" y="102"/>
                    </a:cubicBezTo>
                    <a:lnTo>
                      <a:pt x="10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80" name="Freeform 251">
                <a:extLst>
                  <a:ext uri="{FF2B5EF4-FFF2-40B4-BE49-F238E27FC236}">
                    <a16:creationId xmlns:a16="http://schemas.microsoft.com/office/drawing/2014/main" id="{AE489544-B5E9-93AA-B142-BA841944BA60}"/>
                  </a:ext>
                </a:extLst>
              </p:cNvPr>
              <p:cNvSpPr>
                <a:spLocks noEditPoints="1"/>
              </p:cNvSpPr>
              <p:nvPr/>
            </p:nvSpPr>
            <p:spPr bwMode="auto">
              <a:xfrm>
                <a:off x="7812088" y="2697163"/>
                <a:ext cx="514350" cy="514350"/>
              </a:xfrm>
              <a:custGeom>
                <a:avLst/>
                <a:gdLst>
                  <a:gd name="T0" fmla="*/ 0 w 137"/>
                  <a:gd name="T1" fmla="*/ 105 h 137"/>
                  <a:gd name="T2" fmla="*/ 0 w 137"/>
                  <a:gd name="T3" fmla="*/ 32 h 137"/>
                  <a:gd name="T4" fmla="*/ 32 w 137"/>
                  <a:gd name="T5" fmla="*/ 0 h 137"/>
                  <a:gd name="T6" fmla="*/ 105 w 137"/>
                  <a:gd name="T7" fmla="*/ 0 h 137"/>
                  <a:gd name="T8" fmla="*/ 137 w 137"/>
                  <a:gd name="T9" fmla="*/ 32 h 137"/>
                  <a:gd name="T10" fmla="*/ 137 w 137"/>
                  <a:gd name="T11" fmla="*/ 105 h 137"/>
                  <a:gd name="T12" fmla="*/ 105 w 137"/>
                  <a:gd name="T13" fmla="*/ 137 h 137"/>
                  <a:gd name="T14" fmla="*/ 32 w 137"/>
                  <a:gd name="T15" fmla="*/ 137 h 137"/>
                  <a:gd name="T16" fmla="*/ 0 w 137"/>
                  <a:gd name="T17" fmla="*/ 105 h 137"/>
                  <a:gd name="T18" fmla="*/ 102 w 137"/>
                  <a:gd name="T19" fmla="*/ 103 h 137"/>
                  <a:gd name="T20" fmla="*/ 102 w 137"/>
                  <a:gd name="T21" fmla="*/ 35 h 137"/>
                  <a:gd name="T22" fmla="*/ 35 w 137"/>
                  <a:gd name="T23" fmla="*/ 35 h 137"/>
                  <a:gd name="T24" fmla="*/ 35 w 137"/>
                  <a:gd name="T25" fmla="*/ 103 h 137"/>
                  <a:gd name="T26" fmla="*/ 102 w 137"/>
                  <a:gd name="T27" fmla="*/ 10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5"/>
                    </a:moveTo>
                    <a:cubicBezTo>
                      <a:pt x="0" y="32"/>
                      <a:pt x="0" y="32"/>
                      <a:pt x="0" y="32"/>
                    </a:cubicBezTo>
                    <a:cubicBezTo>
                      <a:pt x="0" y="15"/>
                      <a:pt x="14" y="0"/>
                      <a:pt x="32" y="0"/>
                    </a:cubicBezTo>
                    <a:cubicBezTo>
                      <a:pt x="105" y="0"/>
                      <a:pt x="105" y="0"/>
                      <a:pt x="105" y="0"/>
                    </a:cubicBezTo>
                    <a:cubicBezTo>
                      <a:pt x="123" y="0"/>
                      <a:pt x="137" y="15"/>
                      <a:pt x="137" y="32"/>
                    </a:cubicBezTo>
                    <a:cubicBezTo>
                      <a:pt x="137" y="105"/>
                      <a:pt x="137" y="105"/>
                      <a:pt x="137" y="105"/>
                    </a:cubicBezTo>
                    <a:cubicBezTo>
                      <a:pt x="137" y="123"/>
                      <a:pt x="123" y="137"/>
                      <a:pt x="105" y="137"/>
                    </a:cubicBezTo>
                    <a:cubicBezTo>
                      <a:pt x="32" y="137"/>
                      <a:pt x="32" y="137"/>
                      <a:pt x="32" y="137"/>
                    </a:cubicBezTo>
                    <a:cubicBezTo>
                      <a:pt x="14" y="137"/>
                      <a:pt x="0" y="123"/>
                      <a:pt x="0" y="105"/>
                    </a:cubicBezTo>
                    <a:close/>
                    <a:moveTo>
                      <a:pt x="102" y="103"/>
                    </a:moveTo>
                    <a:cubicBezTo>
                      <a:pt x="102" y="35"/>
                      <a:pt x="102" y="35"/>
                      <a:pt x="102" y="35"/>
                    </a:cubicBezTo>
                    <a:cubicBezTo>
                      <a:pt x="35" y="35"/>
                      <a:pt x="35" y="35"/>
                      <a:pt x="35" y="35"/>
                    </a:cubicBezTo>
                    <a:cubicBezTo>
                      <a:pt x="35" y="103"/>
                      <a:pt x="35" y="103"/>
                      <a:pt x="35" y="103"/>
                    </a:cubicBezTo>
                    <a:lnTo>
                      <a:pt x="10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81" name="Freeform 252">
                <a:extLst>
                  <a:ext uri="{FF2B5EF4-FFF2-40B4-BE49-F238E27FC236}">
                    <a16:creationId xmlns:a16="http://schemas.microsoft.com/office/drawing/2014/main" id="{5E617596-3735-812B-A65E-1BB8D50E7ABF}"/>
                  </a:ext>
                </a:extLst>
              </p:cNvPr>
              <p:cNvSpPr>
                <a:spLocks noEditPoints="1"/>
              </p:cNvSpPr>
              <p:nvPr/>
            </p:nvSpPr>
            <p:spPr bwMode="auto">
              <a:xfrm>
                <a:off x="5886451" y="4718050"/>
                <a:ext cx="515938" cy="514350"/>
              </a:xfrm>
              <a:custGeom>
                <a:avLst/>
                <a:gdLst>
                  <a:gd name="T0" fmla="*/ 0 w 137"/>
                  <a:gd name="T1" fmla="*/ 106 h 137"/>
                  <a:gd name="T2" fmla="*/ 0 w 137"/>
                  <a:gd name="T3" fmla="*/ 32 h 137"/>
                  <a:gd name="T4" fmla="*/ 32 w 137"/>
                  <a:gd name="T5" fmla="*/ 0 h 137"/>
                  <a:gd name="T6" fmla="*/ 105 w 137"/>
                  <a:gd name="T7" fmla="*/ 0 h 137"/>
                  <a:gd name="T8" fmla="*/ 137 w 137"/>
                  <a:gd name="T9" fmla="*/ 32 h 137"/>
                  <a:gd name="T10" fmla="*/ 137 w 137"/>
                  <a:gd name="T11" fmla="*/ 106 h 137"/>
                  <a:gd name="T12" fmla="*/ 105 w 137"/>
                  <a:gd name="T13" fmla="*/ 137 h 137"/>
                  <a:gd name="T14" fmla="*/ 32 w 137"/>
                  <a:gd name="T15" fmla="*/ 137 h 137"/>
                  <a:gd name="T16" fmla="*/ 0 w 137"/>
                  <a:gd name="T17" fmla="*/ 106 h 137"/>
                  <a:gd name="T18" fmla="*/ 102 w 137"/>
                  <a:gd name="T19" fmla="*/ 103 h 137"/>
                  <a:gd name="T20" fmla="*/ 102 w 137"/>
                  <a:gd name="T21" fmla="*/ 35 h 137"/>
                  <a:gd name="T22" fmla="*/ 35 w 137"/>
                  <a:gd name="T23" fmla="*/ 35 h 137"/>
                  <a:gd name="T24" fmla="*/ 35 w 137"/>
                  <a:gd name="T25" fmla="*/ 103 h 137"/>
                  <a:gd name="T26" fmla="*/ 102 w 137"/>
                  <a:gd name="T27" fmla="*/ 10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6"/>
                    </a:moveTo>
                    <a:cubicBezTo>
                      <a:pt x="0" y="32"/>
                      <a:pt x="0" y="32"/>
                      <a:pt x="0" y="32"/>
                    </a:cubicBezTo>
                    <a:cubicBezTo>
                      <a:pt x="0" y="15"/>
                      <a:pt x="15" y="0"/>
                      <a:pt x="32" y="0"/>
                    </a:cubicBezTo>
                    <a:cubicBezTo>
                      <a:pt x="105" y="0"/>
                      <a:pt x="105" y="0"/>
                      <a:pt x="105" y="0"/>
                    </a:cubicBezTo>
                    <a:cubicBezTo>
                      <a:pt x="123" y="0"/>
                      <a:pt x="137" y="15"/>
                      <a:pt x="137" y="32"/>
                    </a:cubicBezTo>
                    <a:cubicBezTo>
                      <a:pt x="137" y="106"/>
                      <a:pt x="137" y="106"/>
                      <a:pt x="137" y="106"/>
                    </a:cubicBezTo>
                    <a:cubicBezTo>
                      <a:pt x="137" y="123"/>
                      <a:pt x="123" y="137"/>
                      <a:pt x="105" y="137"/>
                    </a:cubicBezTo>
                    <a:cubicBezTo>
                      <a:pt x="32" y="137"/>
                      <a:pt x="32" y="137"/>
                      <a:pt x="32" y="137"/>
                    </a:cubicBezTo>
                    <a:cubicBezTo>
                      <a:pt x="15" y="137"/>
                      <a:pt x="0" y="123"/>
                      <a:pt x="0" y="106"/>
                    </a:cubicBezTo>
                    <a:close/>
                    <a:moveTo>
                      <a:pt x="102" y="103"/>
                    </a:moveTo>
                    <a:cubicBezTo>
                      <a:pt x="102" y="35"/>
                      <a:pt x="102" y="35"/>
                      <a:pt x="102" y="35"/>
                    </a:cubicBezTo>
                    <a:cubicBezTo>
                      <a:pt x="35" y="35"/>
                      <a:pt x="35" y="35"/>
                      <a:pt x="35" y="35"/>
                    </a:cubicBezTo>
                    <a:cubicBezTo>
                      <a:pt x="35" y="103"/>
                      <a:pt x="35" y="103"/>
                      <a:pt x="35" y="103"/>
                    </a:cubicBezTo>
                    <a:lnTo>
                      <a:pt x="10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82" name="Freeform 253">
                <a:extLst>
                  <a:ext uri="{FF2B5EF4-FFF2-40B4-BE49-F238E27FC236}">
                    <a16:creationId xmlns:a16="http://schemas.microsoft.com/office/drawing/2014/main" id="{E0D0B561-7B75-4E01-6556-E1F4063950DB}"/>
                  </a:ext>
                </a:extLst>
              </p:cNvPr>
              <p:cNvSpPr>
                <a:spLocks noEditPoints="1"/>
              </p:cNvSpPr>
              <p:nvPr/>
            </p:nvSpPr>
            <p:spPr bwMode="auto">
              <a:xfrm>
                <a:off x="6850063" y="4718050"/>
                <a:ext cx="514350" cy="514350"/>
              </a:xfrm>
              <a:custGeom>
                <a:avLst/>
                <a:gdLst>
                  <a:gd name="T0" fmla="*/ 0 w 137"/>
                  <a:gd name="T1" fmla="*/ 106 h 137"/>
                  <a:gd name="T2" fmla="*/ 0 w 137"/>
                  <a:gd name="T3" fmla="*/ 32 h 137"/>
                  <a:gd name="T4" fmla="*/ 32 w 137"/>
                  <a:gd name="T5" fmla="*/ 0 h 137"/>
                  <a:gd name="T6" fmla="*/ 106 w 137"/>
                  <a:gd name="T7" fmla="*/ 0 h 137"/>
                  <a:gd name="T8" fmla="*/ 137 w 137"/>
                  <a:gd name="T9" fmla="*/ 32 h 137"/>
                  <a:gd name="T10" fmla="*/ 137 w 137"/>
                  <a:gd name="T11" fmla="*/ 106 h 137"/>
                  <a:gd name="T12" fmla="*/ 106 w 137"/>
                  <a:gd name="T13" fmla="*/ 137 h 137"/>
                  <a:gd name="T14" fmla="*/ 32 w 137"/>
                  <a:gd name="T15" fmla="*/ 137 h 137"/>
                  <a:gd name="T16" fmla="*/ 0 w 137"/>
                  <a:gd name="T17" fmla="*/ 106 h 137"/>
                  <a:gd name="T18" fmla="*/ 102 w 137"/>
                  <a:gd name="T19" fmla="*/ 103 h 137"/>
                  <a:gd name="T20" fmla="*/ 102 w 137"/>
                  <a:gd name="T21" fmla="*/ 35 h 137"/>
                  <a:gd name="T22" fmla="*/ 35 w 137"/>
                  <a:gd name="T23" fmla="*/ 35 h 137"/>
                  <a:gd name="T24" fmla="*/ 35 w 137"/>
                  <a:gd name="T25" fmla="*/ 103 h 137"/>
                  <a:gd name="T26" fmla="*/ 102 w 137"/>
                  <a:gd name="T27" fmla="*/ 10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6"/>
                    </a:moveTo>
                    <a:cubicBezTo>
                      <a:pt x="0" y="32"/>
                      <a:pt x="0" y="32"/>
                      <a:pt x="0" y="32"/>
                    </a:cubicBezTo>
                    <a:cubicBezTo>
                      <a:pt x="0" y="15"/>
                      <a:pt x="14" y="0"/>
                      <a:pt x="32" y="0"/>
                    </a:cubicBezTo>
                    <a:cubicBezTo>
                      <a:pt x="106" y="0"/>
                      <a:pt x="106" y="0"/>
                      <a:pt x="106" y="0"/>
                    </a:cubicBezTo>
                    <a:cubicBezTo>
                      <a:pt x="123" y="0"/>
                      <a:pt x="137" y="15"/>
                      <a:pt x="137" y="32"/>
                    </a:cubicBezTo>
                    <a:cubicBezTo>
                      <a:pt x="137" y="106"/>
                      <a:pt x="137" y="106"/>
                      <a:pt x="137" y="106"/>
                    </a:cubicBezTo>
                    <a:cubicBezTo>
                      <a:pt x="137" y="123"/>
                      <a:pt x="123" y="137"/>
                      <a:pt x="106" y="137"/>
                    </a:cubicBezTo>
                    <a:cubicBezTo>
                      <a:pt x="32" y="137"/>
                      <a:pt x="32" y="137"/>
                      <a:pt x="32" y="137"/>
                    </a:cubicBezTo>
                    <a:cubicBezTo>
                      <a:pt x="14" y="137"/>
                      <a:pt x="0" y="123"/>
                      <a:pt x="0" y="106"/>
                    </a:cubicBezTo>
                    <a:close/>
                    <a:moveTo>
                      <a:pt x="102" y="103"/>
                    </a:moveTo>
                    <a:cubicBezTo>
                      <a:pt x="102" y="35"/>
                      <a:pt x="102" y="35"/>
                      <a:pt x="102" y="35"/>
                    </a:cubicBezTo>
                    <a:cubicBezTo>
                      <a:pt x="35" y="35"/>
                      <a:pt x="35" y="35"/>
                      <a:pt x="35" y="35"/>
                    </a:cubicBezTo>
                    <a:cubicBezTo>
                      <a:pt x="35" y="103"/>
                      <a:pt x="35" y="103"/>
                      <a:pt x="35" y="103"/>
                    </a:cubicBezTo>
                    <a:lnTo>
                      <a:pt x="10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99" name="Freeform 254">
                <a:extLst>
                  <a:ext uri="{FF2B5EF4-FFF2-40B4-BE49-F238E27FC236}">
                    <a16:creationId xmlns:a16="http://schemas.microsoft.com/office/drawing/2014/main" id="{AC90018E-5522-8EEF-15FA-94024F4E18E2}"/>
                  </a:ext>
                </a:extLst>
              </p:cNvPr>
              <p:cNvSpPr>
                <a:spLocks noEditPoints="1"/>
              </p:cNvSpPr>
              <p:nvPr/>
            </p:nvSpPr>
            <p:spPr bwMode="auto">
              <a:xfrm>
                <a:off x="4705351" y="4732338"/>
                <a:ext cx="620713" cy="500062"/>
              </a:xfrm>
              <a:custGeom>
                <a:avLst/>
                <a:gdLst>
                  <a:gd name="T0" fmla="*/ 27 w 165"/>
                  <a:gd name="T1" fmla="*/ 133 h 133"/>
                  <a:gd name="T2" fmla="*/ 5 w 165"/>
                  <a:gd name="T3" fmla="*/ 121 h 133"/>
                  <a:gd name="T4" fmla="*/ 6 w 165"/>
                  <a:gd name="T5" fmla="*/ 95 h 133"/>
                  <a:gd name="T6" fmla="*/ 7 w 165"/>
                  <a:gd name="T7" fmla="*/ 93 h 133"/>
                  <a:gd name="T8" fmla="*/ 59 w 165"/>
                  <a:gd name="T9" fmla="*/ 13 h 133"/>
                  <a:gd name="T10" fmla="*/ 83 w 165"/>
                  <a:gd name="T11" fmla="*/ 0 h 133"/>
                  <a:gd name="T12" fmla="*/ 106 w 165"/>
                  <a:gd name="T13" fmla="*/ 14 h 133"/>
                  <a:gd name="T14" fmla="*/ 157 w 165"/>
                  <a:gd name="T15" fmla="*/ 93 h 133"/>
                  <a:gd name="T16" fmla="*/ 158 w 165"/>
                  <a:gd name="T17" fmla="*/ 95 h 133"/>
                  <a:gd name="T18" fmla="*/ 160 w 165"/>
                  <a:gd name="T19" fmla="*/ 121 h 133"/>
                  <a:gd name="T20" fmla="*/ 138 w 165"/>
                  <a:gd name="T21" fmla="*/ 133 h 133"/>
                  <a:gd name="T22" fmla="*/ 136 w 165"/>
                  <a:gd name="T23" fmla="*/ 133 h 133"/>
                  <a:gd name="T24" fmla="*/ 29 w 165"/>
                  <a:gd name="T25" fmla="*/ 133 h 133"/>
                  <a:gd name="T26" fmla="*/ 27 w 165"/>
                  <a:gd name="T27" fmla="*/ 133 h 133"/>
                  <a:gd name="T28" fmla="*/ 120 w 165"/>
                  <a:gd name="T29" fmla="*/ 99 h 133"/>
                  <a:gd name="T30" fmla="*/ 82 w 165"/>
                  <a:gd name="T31" fmla="*/ 42 h 133"/>
                  <a:gd name="T32" fmla="*/ 45 w 165"/>
                  <a:gd name="T33" fmla="*/ 99 h 133"/>
                  <a:gd name="T34" fmla="*/ 120 w 165"/>
                  <a:gd name="T35"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5" h="133">
                    <a:moveTo>
                      <a:pt x="27" y="133"/>
                    </a:moveTo>
                    <a:cubicBezTo>
                      <a:pt x="20" y="133"/>
                      <a:pt x="10" y="130"/>
                      <a:pt x="5" y="121"/>
                    </a:cubicBezTo>
                    <a:cubicBezTo>
                      <a:pt x="0" y="111"/>
                      <a:pt x="3" y="101"/>
                      <a:pt x="6" y="95"/>
                    </a:cubicBezTo>
                    <a:cubicBezTo>
                      <a:pt x="7" y="93"/>
                      <a:pt x="7" y="93"/>
                      <a:pt x="7" y="93"/>
                    </a:cubicBezTo>
                    <a:cubicBezTo>
                      <a:pt x="59" y="13"/>
                      <a:pt x="59" y="13"/>
                      <a:pt x="59" y="13"/>
                    </a:cubicBezTo>
                    <a:cubicBezTo>
                      <a:pt x="64" y="6"/>
                      <a:pt x="72" y="0"/>
                      <a:pt x="83" y="0"/>
                    </a:cubicBezTo>
                    <a:cubicBezTo>
                      <a:pt x="93" y="0"/>
                      <a:pt x="101" y="6"/>
                      <a:pt x="106" y="14"/>
                    </a:cubicBezTo>
                    <a:cubicBezTo>
                      <a:pt x="157" y="93"/>
                      <a:pt x="157" y="93"/>
                      <a:pt x="157" y="93"/>
                    </a:cubicBezTo>
                    <a:cubicBezTo>
                      <a:pt x="158" y="95"/>
                      <a:pt x="158" y="95"/>
                      <a:pt x="158" y="95"/>
                    </a:cubicBezTo>
                    <a:cubicBezTo>
                      <a:pt x="162" y="101"/>
                      <a:pt x="165" y="111"/>
                      <a:pt x="160" y="121"/>
                    </a:cubicBezTo>
                    <a:cubicBezTo>
                      <a:pt x="155" y="130"/>
                      <a:pt x="145" y="133"/>
                      <a:pt x="138" y="133"/>
                    </a:cubicBezTo>
                    <a:cubicBezTo>
                      <a:pt x="136" y="133"/>
                      <a:pt x="136" y="133"/>
                      <a:pt x="136" y="133"/>
                    </a:cubicBezTo>
                    <a:cubicBezTo>
                      <a:pt x="29" y="133"/>
                      <a:pt x="29" y="133"/>
                      <a:pt x="29" y="133"/>
                    </a:cubicBezTo>
                    <a:lnTo>
                      <a:pt x="27" y="133"/>
                    </a:lnTo>
                    <a:close/>
                    <a:moveTo>
                      <a:pt x="120" y="99"/>
                    </a:moveTo>
                    <a:cubicBezTo>
                      <a:pt x="82" y="42"/>
                      <a:pt x="82" y="42"/>
                      <a:pt x="82" y="42"/>
                    </a:cubicBezTo>
                    <a:cubicBezTo>
                      <a:pt x="45" y="99"/>
                      <a:pt x="45" y="99"/>
                      <a:pt x="45" y="99"/>
                    </a:cubicBezTo>
                    <a:lnTo>
                      <a:pt x="120"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193" name="Freeform 255">
                <a:extLst>
                  <a:ext uri="{FF2B5EF4-FFF2-40B4-BE49-F238E27FC236}">
                    <a16:creationId xmlns:a16="http://schemas.microsoft.com/office/drawing/2014/main" id="{098BB343-0A64-CB3C-53FA-A0BE3F855678}"/>
                  </a:ext>
                </a:extLst>
              </p:cNvPr>
              <p:cNvSpPr>
                <a:spLocks noEditPoints="1"/>
              </p:cNvSpPr>
              <p:nvPr/>
            </p:nvSpPr>
            <p:spPr bwMode="auto">
              <a:xfrm>
                <a:off x="7812088" y="4718050"/>
                <a:ext cx="514350" cy="514350"/>
              </a:xfrm>
              <a:custGeom>
                <a:avLst/>
                <a:gdLst>
                  <a:gd name="T0" fmla="*/ 0 w 137"/>
                  <a:gd name="T1" fmla="*/ 106 h 137"/>
                  <a:gd name="T2" fmla="*/ 0 w 137"/>
                  <a:gd name="T3" fmla="*/ 32 h 137"/>
                  <a:gd name="T4" fmla="*/ 32 w 137"/>
                  <a:gd name="T5" fmla="*/ 0 h 137"/>
                  <a:gd name="T6" fmla="*/ 105 w 137"/>
                  <a:gd name="T7" fmla="*/ 0 h 137"/>
                  <a:gd name="T8" fmla="*/ 137 w 137"/>
                  <a:gd name="T9" fmla="*/ 32 h 137"/>
                  <a:gd name="T10" fmla="*/ 137 w 137"/>
                  <a:gd name="T11" fmla="*/ 106 h 137"/>
                  <a:gd name="T12" fmla="*/ 105 w 137"/>
                  <a:gd name="T13" fmla="*/ 137 h 137"/>
                  <a:gd name="T14" fmla="*/ 32 w 137"/>
                  <a:gd name="T15" fmla="*/ 137 h 137"/>
                  <a:gd name="T16" fmla="*/ 0 w 137"/>
                  <a:gd name="T17" fmla="*/ 106 h 137"/>
                  <a:gd name="T18" fmla="*/ 102 w 137"/>
                  <a:gd name="T19" fmla="*/ 103 h 137"/>
                  <a:gd name="T20" fmla="*/ 102 w 137"/>
                  <a:gd name="T21" fmla="*/ 35 h 137"/>
                  <a:gd name="T22" fmla="*/ 35 w 137"/>
                  <a:gd name="T23" fmla="*/ 35 h 137"/>
                  <a:gd name="T24" fmla="*/ 35 w 137"/>
                  <a:gd name="T25" fmla="*/ 103 h 137"/>
                  <a:gd name="T26" fmla="*/ 102 w 137"/>
                  <a:gd name="T27" fmla="*/ 10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6"/>
                    </a:moveTo>
                    <a:cubicBezTo>
                      <a:pt x="0" y="32"/>
                      <a:pt x="0" y="32"/>
                      <a:pt x="0" y="32"/>
                    </a:cubicBezTo>
                    <a:cubicBezTo>
                      <a:pt x="0" y="15"/>
                      <a:pt x="14" y="0"/>
                      <a:pt x="32" y="0"/>
                    </a:cubicBezTo>
                    <a:cubicBezTo>
                      <a:pt x="105" y="0"/>
                      <a:pt x="105" y="0"/>
                      <a:pt x="105" y="0"/>
                    </a:cubicBezTo>
                    <a:cubicBezTo>
                      <a:pt x="123" y="0"/>
                      <a:pt x="137" y="15"/>
                      <a:pt x="137" y="32"/>
                    </a:cubicBezTo>
                    <a:cubicBezTo>
                      <a:pt x="137" y="106"/>
                      <a:pt x="137" y="106"/>
                      <a:pt x="137" y="106"/>
                    </a:cubicBezTo>
                    <a:cubicBezTo>
                      <a:pt x="137" y="123"/>
                      <a:pt x="123" y="137"/>
                      <a:pt x="105" y="137"/>
                    </a:cubicBezTo>
                    <a:cubicBezTo>
                      <a:pt x="32" y="137"/>
                      <a:pt x="32" y="137"/>
                      <a:pt x="32" y="137"/>
                    </a:cubicBezTo>
                    <a:cubicBezTo>
                      <a:pt x="14" y="137"/>
                      <a:pt x="0" y="123"/>
                      <a:pt x="0" y="106"/>
                    </a:cubicBezTo>
                    <a:close/>
                    <a:moveTo>
                      <a:pt x="102" y="103"/>
                    </a:moveTo>
                    <a:cubicBezTo>
                      <a:pt x="102" y="35"/>
                      <a:pt x="102" y="35"/>
                      <a:pt x="102" y="35"/>
                    </a:cubicBezTo>
                    <a:cubicBezTo>
                      <a:pt x="35" y="35"/>
                      <a:pt x="35" y="35"/>
                      <a:pt x="35" y="35"/>
                    </a:cubicBezTo>
                    <a:cubicBezTo>
                      <a:pt x="35" y="103"/>
                      <a:pt x="35" y="103"/>
                      <a:pt x="35" y="103"/>
                    </a:cubicBezTo>
                    <a:lnTo>
                      <a:pt x="10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194" name="Freeform 256">
                <a:extLst>
                  <a:ext uri="{FF2B5EF4-FFF2-40B4-BE49-F238E27FC236}">
                    <a16:creationId xmlns:a16="http://schemas.microsoft.com/office/drawing/2014/main" id="{ECC7A08B-2286-4F2B-4C71-227AE45B9496}"/>
                  </a:ext>
                </a:extLst>
              </p:cNvPr>
              <p:cNvSpPr>
                <a:spLocks noEditPoints="1"/>
              </p:cNvSpPr>
              <p:nvPr/>
            </p:nvSpPr>
            <p:spPr bwMode="auto">
              <a:xfrm>
                <a:off x="3960813" y="1687513"/>
                <a:ext cx="515938" cy="515937"/>
              </a:xfrm>
              <a:custGeom>
                <a:avLst/>
                <a:gdLst>
                  <a:gd name="T0" fmla="*/ 0 w 137"/>
                  <a:gd name="T1" fmla="*/ 105 h 137"/>
                  <a:gd name="T2" fmla="*/ 0 w 137"/>
                  <a:gd name="T3" fmla="*/ 31 h 137"/>
                  <a:gd name="T4" fmla="*/ 32 w 137"/>
                  <a:gd name="T5" fmla="*/ 0 h 137"/>
                  <a:gd name="T6" fmla="*/ 105 w 137"/>
                  <a:gd name="T7" fmla="*/ 0 h 137"/>
                  <a:gd name="T8" fmla="*/ 137 w 137"/>
                  <a:gd name="T9" fmla="*/ 31 h 137"/>
                  <a:gd name="T10" fmla="*/ 137 w 137"/>
                  <a:gd name="T11" fmla="*/ 105 h 137"/>
                  <a:gd name="T12" fmla="*/ 105 w 137"/>
                  <a:gd name="T13" fmla="*/ 137 h 137"/>
                  <a:gd name="T14" fmla="*/ 32 w 137"/>
                  <a:gd name="T15" fmla="*/ 137 h 137"/>
                  <a:gd name="T16" fmla="*/ 0 w 137"/>
                  <a:gd name="T17" fmla="*/ 105 h 137"/>
                  <a:gd name="T18" fmla="*/ 102 w 137"/>
                  <a:gd name="T19" fmla="*/ 102 h 137"/>
                  <a:gd name="T20" fmla="*/ 102 w 137"/>
                  <a:gd name="T21" fmla="*/ 34 h 137"/>
                  <a:gd name="T22" fmla="*/ 35 w 137"/>
                  <a:gd name="T23" fmla="*/ 34 h 137"/>
                  <a:gd name="T24" fmla="*/ 35 w 137"/>
                  <a:gd name="T25" fmla="*/ 102 h 137"/>
                  <a:gd name="T26" fmla="*/ 102 w 137"/>
                  <a:gd name="T27" fmla="*/ 10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5"/>
                    </a:moveTo>
                    <a:cubicBezTo>
                      <a:pt x="0" y="31"/>
                      <a:pt x="0" y="31"/>
                      <a:pt x="0" y="31"/>
                    </a:cubicBezTo>
                    <a:cubicBezTo>
                      <a:pt x="0" y="14"/>
                      <a:pt x="14" y="0"/>
                      <a:pt x="32" y="0"/>
                    </a:cubicBezTo>
                    <a:cubicBezTo>
                      <a:pt x="105" y="0"/>
                      <a:pt x="105" y="0"/>
                      <a:pt x="105" y="0"/>
                    </a:cubicBezTo>
                    <a:cubicBezTo>
                      <a:pt x="123" y="0"/>
                      <a:pt x="137" y="14"/>
                      <a:pt x="137" y="31"/>
                    </a:cubicBezTo>
                    <a:cubicBezTo>
                      <a:pt x="137" y="105"/>
                      <a:pt x="137" y="105"/>
                      <a:pt x="137" y="105"/>
                    </a:cubicBezTo>
                    <a:cubicBezTo>
                      <a:pt x="137" y="122"/>
                      <a:pt x="123" y="137"/>
                      <a:pt x="105" y="137"/>
                    </a:cubicBezTo>
                    <a:cubicBezTo>
                      <a:pt x="32" y="137"/>
                      <a:pt x="32" y="137"/>
                      <a:pt x="32" y="137"/>
                    </a:cubicBezTo>
                    <a:cubicBezTo>
                      <a:pt x="14" y="137"/>
                      <a:pt x="0" y="122"/>
                      <a:pt x="0" y="105"/>
                    </a:cubicBezTo>
                    <a:close/>
                    <a:moveTo>
                      <a:pt x="102" y="102"/>
                    </a:moveTo>
                    <a:cubicBezTo>
                      <a:pt x="102" y="34"/>
                      <a:pt x="102" y="34"/>
                      <a:pt x="102" y="34"/>
                    </a:cubicBezTo>
                    <a:cubicBezTo>
                      <a:pt x="35" y="34"/>
                      <a:pt x="35" y="34"/>
                      <a:pt x="35" y="34"/>
                    </a:cubicBezTo>
                    <a:cubicBezTo>
                      <a:pt x="35" y="102"/>
                      <a:pt x="35" y="102"/>
                      <a:pt x="35" y="102"/>
                    </a:cubicBezTo>
                    <a:lnTo>
                      <a:pt x="10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195" name="Freeform 257">
                <a:extLst>
                  <a:ext uri="{FF2B5EF4-FFF2-40B4-BE49-F238E27FC236}">
                    <a16:creationId xmlns:a16="http://schemas.microsoft.com/office/drawing/2014/main" id="{BADB797D-E188-7A95-06D1-6CD72F0CBCB8}"/>
                  </a:ext>
                </a:extLst>
              </p:cNvPr>
              <p:cNvSpPr>
                <a:spLocks noEditPoints="1"/>
              </p:cNvSpPr>
              <p:nvPr/>
            </p:nvSpPr>
            <p:spPr bwMode="auto">
              <a:xfrm>
                <a:off x="3960813" y="3708400"/>
                <a:ext cx="515938" cy="515937"/>
              </a:xfrm>
              <a:custGeom>
                <a:avLst/>
                <a:gdLst>
                  <a:gd name="T0" fmla="*/ 0 w 137"/>
                  <a:gd name="T1" fmla="*/ 105 h 137"/>
                  <a:gd name="T2" fmla="*/ 0 w 137"/>
                  <a:gd name="T3" fmla="*/ 32 h 137"/>
                  <a:gd name="T4" fmla="*/ 32 w 137"/>
                  <a:gd name="T5" fmla="*/ 0 h 137"/>
                  <a:gd name="T6" fmla="*/ 105 w 137"/>
                  <a:gd name="T7" fmla="*/ 0 h 137"/>
                  <a:gd name="T8" fmla="*/ 137 w 137"/>
                  <a:gd name="T9" fmla="*/ 32 h 137"/>
                  <a:gd name="T10" fmla="*/ 137 w 137"/>
                  <a:gd name="T11" fmla="*/ 105 h 137"/>
                  <a:gd name="T12" fmla="*/ 105 w 137"/>
                  <a:gd name="T13" fmla="*/ 137 h 137"/>
                  <a:gd name="T14" fmla="*/ 32 w 137"/>
                  <a:gd name="T15" fmla="*/ 137 h 137"/>
                  <a:gd name="T16" fmla="*/ 0 w 137"/>
                  <a:gd name="T17" fmla="*/ 105 h 137"/>
                  <a:gd name="T18" fmla="*/ 103 w 137"/>
                  <a:gd name="T19" fmla="*/ 102 h 137"/>
                  <a:gd name="T20" fmla="*/ 103 w 137"/>
                  <a:gd name="T21" fmla="*/ 34 h 137"/>
                  <a:gd name="T22" fmla="*/ 35 w 137"/>
                  <a:gd name="T23" fmla="*/ 34 h 137"/>
                  <a:gd name="T24" fmla="*/ 35 w 137"/>
                  <a:gd name="T25" fmla="*/ 102 h 137"/>
                  <a:gd name="T26" fmla="*/ 103 w 137"/>
                  <a:gd name="T27" fmla="*/ 10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5"/>
                    </a:moveTo>
                    <a:cubicBezTo>
                      <a:pt x="0" y="32"/>
                      <a:pt x="0" y="32"/>
                      <a:pt x="0" y="32"/>
                    </a:cubicBezTo>
                    <a:cubicBezTo>
                      <a:pt x="0" y="14"/>
                      <a:pt x="14" y="0"/>
                      <a:pt x="32" y="0"/>
                    </a:cubicBezTo>
                    <a:cubicBezTo>
                      <a:pt x="105" y="0"/>
                      <a:pt x="105" y="0"/>
                      <a:pt x="105" y="0"/>
                    </a:cubicBezTo>
                    <a:cubicBezTo>
                      <a:pt x="123" y="0"/>
                      <a:pt x="137" y="14"/>
                      <a:pt x="137" y="32"/>
                    </a:cubicBezTo>
                    <a:cubicBezTo>
                      <a:pt x="137" y="105"/>
                      <a:pt x="137" y="105"/>
                      <a:pt x="137" y="105"/>
                    </a:cubicBezTo>
                    <a:cubicBezTo>
                      <a:pt x="137" y="122"/>
                      <a:pt x="123" y="137"/>
                      <a:pt x="105" y="137"/>
                    </a:cubicBezTo>
                    <a:cubicBezTo>
                      <a:pt x="32" y="137"/>
                      <a:pt x="32" y="137"/>
                      <a:pt x="32" y="137"/>
                    </a:cubicBezTo>
                    <a:cubicBezTo>
                      <a:pt x="14" y="137"/>
                      <a:pt x="0" y="122"/>
                      <a:pt x="0" y="105"/>
                    </a:cubicBezTo>
                    <a:close/>
                    <a:moveTo>
                      <a:pt x="103" y="102"/>
                    </a:moveTo>
                    <a:cubicBezTo>
                      <a:pt x="103" y="34"/>
                      <a:pt x="103" y="34"/>
                      <a:pt x="103" y="34"/>
                    </a:cubicBezTo>
                    <a:cubicBezTo>
                      <a:pt x="35" y="34"/>
                      <a:pt x="35" y="34"/>
                      <a:pt x="35" y="34"/>
                    </a:cubicBezTo>
                    <a:cubicBezTo>
                      <a:pt x="35" y="102"/>
                      <a:pt x="35" y="102"/>
                      <a:pt x="35" y="102"/>
                    </a:cubicBezTo>
                    <a:lnTo>
                      <a:pt x="103"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196" name="Freeform 258">
                <a:extLst>
                  <a:ext uri="{FF2B5EF4-FFF2-40B4-BE49-F238E27FC236}">
                    <a16:creationId xmlns:a16="http://schemas.microsoft.com/office/drawing/2014/main" id="{EB0D04D9-5C7C-ED72-663F-91F86F37918F}"/>
                  </a:ext>
                </a:extLst>
              </p:cNvPr>
              <p:cNvSpPr>
                <a:spLocks noEditPoints="1"/>
              </p:cNvSpPr>
              <p:nvPr/>
            </p:nvSpPr>
            <p:spPr bwMode="auto">
              <a:xfrm>
                <a:off x="3960813" y="2697163"/>
                <a:ext cx="515938" cy="514350"/>
              </a:xfrm>
              <a:custGeom>
                <a:avLst/>
                <a:gdLst>
                  <a:gd name="T0" fmla="*/ 0 w 137"/>
                  <a:gd name="T1" fmla="*/ 105 h 137"/>
                  <a:gd name="T2" fmla="*/ 0 w 137"/>
                  <a:gd name="T3" fmla="*/ 32 h 137"/>
                  <a:gd name="T4" fmla="*/ 32 w 137"/>
                  <a:gd name="T5" fmla="*/ 0 h 137"/>
                  <a:gd name="T6" fmla="*/ 105 w 137"/>
                  <a:gd name="T7" fmla="*/ 0 h 137"/>
                  <a:gd name="T8" fmla="*/ 137 w 137"/>
                  <a:gd name="T9" fmla="*/ 32 h 137"/>
                  <a:gd name="T10" fmla="*/ 137 w 137"/>
                  <a:gd name="T11" fmla="*/ 105 h 137"/>
                  <a:gd name="T12" fmla="*/ 105 w 137"/>
                  <a:gd name="T13" fmla="*/ 137 h 137"/>
                  <a:gd name="T14" fmla="*/ 32 w 137"/>
                  <a:gd name="T15" fmla="*/ 137 h 137"/>
                  <a:gd name="T16" fmla="*/ 0 w 137"/>
                  <a:gd name="T17" fmla="*/ 105 h 137"/>
                  <a:gd name="T18" fmla="*/ 103 w 137"/>
                  <a:gd name="T19" fmla="*/ 103 h 137"/>
                  <a:gd name="T20" fmla="*/ 103 w 137"/>
                  <a:gd name="T21" fmla="*/ 35 h 137"/>
                  <a:gd name="T22" fmla="*/ 35 w 137"/>
                  <a:gd name="T23" fmla="*/ 35 h 137"/>
                  <a:gd name="T24" fmla="*/ 35 w 137"/>
                  <a:gd name="T25" fmla="*/ 103 h 137"/>
                  <a:gd name="T26" fmla="*/ 103 w 137"/>
                  <a:gd name="T27" fmla="*/ 10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5"/>
                    </a:moveTo>
                    <a:cubicBezTo>
                      <a:pt x="0" y="32"/>
                      <a:pt x="0" y="32"/>
                      <a:pt x="0" y="32"/>
                    </a:cubicBezTo>
                    <a:cubicBezTo>
                      <a:pt x="0" y="15"/>
                      <a:pt x="14" y="0"/>
                      <a:pt x="32" y="0"/>
                    </a:cubicBezTo>
                    <a:cubicBezTo>
                      <a:pt x="105" y="0"/>
                      <a:pt x="105" y="0"/>
                      <a:pt x="105" y="0"/>
                    </a:cubicBezTo>
                    <a:cubicBezTo>
                      <a:pt x="123" y="0"/>
                      <a:pt x="137" y="15"/>
                      <a:pt x="137" y="32"/>
                    </a:cubicBezTo>
                    <a:cubicBezTo>
                      <a:pt x="137" y="105"/>
                      <a:pt x="137" y="105"/>
                      <a:pt x="137" y="105"/>
                    </a:cubicBezTo>
                    <a:cubicBezTo>
                      <a:pt x="137" y="123"/>
                      <a:pt x="123" y="137"/>
                      <a:pt x="105" y="137"/>
                    </a:cubicBezTo>
                    <a:cubicBezTo>
                      <a:pt x="32" y="137"/>
                      <a:pt x="32" y="137"/>
                      <a:pt x="32" y="137"/>
                    </a:cubicBezTo>
                    <a:cubicBezTo>
                      <a:pt x="14" y="137"/>
                      <a:pt x="0" y="123"/>
                      <a:pt x="0" y="105"/>
                    </a:cubicBezTo>
                    <a:close/>
                    <a:moveTo>
                      <a:pt x="103" y="103"/>
                    </a:moveTo>
                    <a:cubicBezTo>
                      <a:pt x="103" y="35"/>
                      <a:pt x="103" y="35"/>
                      <a:pt x="103" y="35"/>
                    </a:cubicBezTo>
                    <a:cubicBezTo>
                      <a:pt x="35" y="35"/>
                      <a:pt x="35" y="35"/>
                      <a:pt x="35" y="35"/>
                    </a:cubicBezTo>
                    <a:cubicBezTo>
                      <a:pt x="35" y="103"/>
                      <a:pt x="35" y="103"/>
                      <a:pt x="35" y="103"/>
                    </a:cubicBezTo>
                    <a:lnTo>
                      <a:pt x="103"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sp>
            <p:nvSpPr>
              <p:cNvPr id="197" name="Freeform 259">
                <a:extLst>
                  <a:ext uri="{FF2B5EF4-FFF2-40B4-BE49-F238E27FC236}">
                    <a16:creationId xmlns:a16="http://schemas.microsoft.com/office/drawing/2014/main" id="{0B0C85CB-75D3-446B-28D5-22BBC0AB7C8C}"/>
                  </a:ext>
                </a:extLst>
              </p:cNvPr>
              <p:cNvSpPr>
                <a:spLocks noEditPoints="1"/>
              </p:cNvSpPr>
              <p:nvPr/>
            </p:nvSpPr>
            <p:spPr bwMode="auto">
              <a:xfrm>
                <a:off x="3960813" y="4718050"/>
                <a:ext cx="515938" cy="514350"/>
              </a:xfrm>
              <a:custGeom>
                <a:avLst/>
                <a:gdLst>
                  <a:gd name="T0" fmla="*/ 0 w 137"/>
                  <a:gd name="T1" fmla="*/ 106 h 137"/>
                  <a:gd name="T2" fmla="*/ 0 w 137"/>
                  <a:gd name="T3" fmla="*/ 32 h 137"/>
                  <a:gd name="T4" fmla="*/ 32 w 137"/>
                  <a:gd name="T5" fmla="*/ 0 h 137"/>
                  <a:gd name="T6" fmla="*/ 105 w 137"/>
                  <a:gd name="T7" fmla="*/ 0 h 137"/>
                  <a:gd name="T8" fmla="*/ 137 w 137"/>
                  <a:gd name="T9" fmla="*/ 32 h 137"/>
                  <a:gd name="T10" fmla="*/ 137 w 137"/>
                  <a:gd name="T11" fmla="*/ 106 h 137"/>
                  <a:gd name="T12" fmla="*/ 105 w 137"/>
                  <a:gd name="T13" fmla="*/ 137 h 137"/>
                  <a:gd name="T14" fmla="*/ 32 w 137"/>
                  <a:gd name="T15" fmla="*/ 137 h 137"/>
                  <a:gd name="T16" fmla="*/ 0 w 137"/>
                  <a:gd name="T17" fmla="*/ 106 h 137"/>
                  <a:gd name="T18" fmla="*/ 102 w 137"/>
                  <a:gd name="T19" fmla="*/ 103 h 137"/>
                  <a:gd name="T20" fmla="*/ 102 w 137"/>
                  <a:gd name="T21" fmla="*/ 35 h 137"/>
                  <a:gd name="T22" fmla="*/ 35 w 137"/>
                  <a:gd name="T23" fmla="*/ 35 h 137"/>
                  <a:gd name="T24" fmla="*/ 35 w 137"/>
                  <a:gd name="T25" fmla="*/ 103 h 137"/>
                  <a:gd name="T26" fmla="*/ 102 w 137"/>
                  <a:gd name="T27" fmla="*/ 10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37">
                    <a:moveTo>
                      <a:pt x="0" y="106"/>
                    </a:moveTo>
                    <a:cubicBezTo>
                      <a:pt x="0" y="32"/>
                      <a:pt x="0" y="32"/>
                      <a:pt x="0" y="32"/>
                    </a:cubicBezTo>
                    <a:cubicBezTo>
                      <a:pt x="0" y="15"/>
                      <a:pt x="14" y="0"/>
                      <a:pt x="32" y="0"/>
                    </a:cubicBezTo>
                    <a:cubicBezTo>
                      <a:pt x="105" y="0"/>
                      <a:pt x="105" y="0"/>
                      <a:pt x="105" y="0"/>
                    </a:cubicBezTo>
                    <a:cubicBezTo>
                      <a:pt x="123" y="0"/>
                      <a:pt x="137" y="15"/>
                      <a:pt x="137" y="32"/>
                    </a:cubicBezTo>
                    <a:cubicBezTo>
                      <a:pt x="137" y="106"/>
                      <a:pt x="137" y="106"/>
                      <a:pt x="137" y="106"/>
                    </a:cubicBezTo>
                    <a:cubicBezTo>
                      <a:pt x="137" y="123"/>
                      <a:pt x="123" y="137"/>
                      <a:pt x="105" y="137"/>
                    </a:cubicBezTo>
                    <a:cubicBezTo>
                      <a:pt x="32" y="137"/>
                      <a:pt x="32" y="137"/>
                      <a:pt x="32" y="137"/>
                    </a:cubicBezTo>
                    <a:cubicBezTo>
                      <a:pt x="14" y="137"/>
                      <a:pt x="0" y="123"/>
                      <a:pt x="0" y="106"/>
                    </a:cubicBezTo>
                    <a:close/>
                    <a:moveTo>
                      <a:pt x="102" y="103"/>
                    </a:moveTo>
                    <a:cubicBezTo>
                      <a:pt x="102" y="35"/>
                      <a:pt x="102" y="35"/>
                      <a:pt x="102" y="35"/>
                    </a:cubicBezTo>
                    <a:cubicBezTo>
                      <a:pt x="35" y="35"/>
                      <a:pt x="35" y="35"/>
                      <a:pt x="35" y="35"/>
                    </a:cubicBezTo>
                    <a:cubicBezTo>
                      <a:pt x="35" y="103"/>
                      <a:pt x="35" y="103"/>
                      <a:pt x="35" y="103"/>
                    </a:cubicBezTo>
                    <a:lnTo>
                      <a:pt x="10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a:solidFill>
                    <a:prstClr val="black"/>
                  </a:solidFill>
                  <a:latin typeface="Arial" panose="020B0604020202020204"/>
                </a:endParaRPr>
              </a:p>
            </p:txBody>
          </p:sp>
        </p:grpSp>
      </p:grpSp>
      <p:sp>
        <p:nvSpPr>
          <p:cNvPr id="224" name="Rectangle 223">
            <a:extLst>
              <a:ext uri="{FF2B5EF4-FFF2-40B4-BE49-F238E27FC236}">
                <a16:creationId xmlns:a16="http://schemas.microsoft.com/office/drawing/2014/main" id="{3B1D62A9-F7AB-8892-9124-02EC9FB4043F}"/>
              </a:ext>
            </a:extLst>
          </p:cNvPr>
          <p:cNvSpPr/>
          <p:nvPr/>
        </p:nvSpPr>
        <p:spPr>
          <a:xfrm>
            <a:off x="7772400" y="2103120"/>
            <a:ext cx="3084292" cy="461665"/>
          </a:xfrm>
          <a:prstGeom prst="rect">
            <a:avLst/>
          </a:prstGeom>
        </p:spPr>
        <p:txBody>
          <a:bodyPr wrap="square" tIns="91440" bIns="91440">
            <a:spAutoFit/>
          </a:bodyPr>
          <a:lstStyle/>
          <a:p>
            <a:pPr algn="ctr"/>
            <a:r>
              <a:rPr lang="en-US" b="1" cap="all">
                <a:solidFill>
                  <a:prstClr val="black"/>
                </a:solidFill>
                <a:latin typeface="Arial" panose="020B0604020202020204"/>
              </a:rPr>
              <a:t>SI PI Analysis</a:t>
            </a:r>
          </a:p>
        </p:txBody>
      </p:sp>
      <p:pic>
        <p:nvPicPr>
          <p:cNvPr id="225" name="Content Placeholder 9">
            <a:extLst>
              <a:ext uri="{FF2B5EF4-FFF2-40B4-BE49-F238E27FC236}">
                <a16:creationId xmlns:a16="http://schemas.microsoft.com/office/drawing/2014/main" id="{7E000259-E634-0B8B-9DD3-86E3B76171EE}"/>
              </a:ext>
            </a:extLst>
          </p:cNvPr>
          <p:cNvPicPr>
            <a:picLocks noGrp="1"/>
          </p:cNvPicPr>
          <p:nvPr>
            <p:ph idx="1"/>
          </p:nvPr>
        </p:nvPicPr>
        <p:blipFill>
          <a:blip r:embed="rId3"/>
          <a:stretch>
            <a:fillRect/>
          </a:stretch>
        </p:blipFill>
        <p:spPr>
          <a:xfrm>
            <a:off x="7545490" y="5017418"/>
            <a:ext cx="1450112" cy="1188720"/>
          </a:xfrm>
        </p:spPr>
      </p:pic>
      <p:grpSp>
        <p:nvGrpSpPr>
          <p:cNvPr id="226" name="Group 225">
            <a:extLst>
              <a:ext uri="{FF2B5EF4-FFF2-40B4-BE49-F238E27FC236}">
                <a16:creationId xmlns:a16="http://schemas.microsoft.com/office/drawing/2014/main" id="{9CC4C853-06F6-77EF-ED02-ABE80A20ED6D}"/>
              </a:ext>
            </a:extLst>
          </p:cNvPr>
          <p:cNvGrpSpPr/>
          <p:nvPr/>
        </p:nvGrpSpPr>
        <p:grpSpPr>
          <a:xfrm>
            <a:off x="8765312" y="4997586"/>
            <a:ext cx="2192382" cy="1195253"/>
            <a:chOff x="5588206" y="2446147"/>
            <a:chExt cx="5460793" cy="3040255"/>
          </a:xfrm>
        </p:grpSpPr>
        <p:pic>
          <p:nvPicPr>
            <p:cNvPr id="227" name="Picture 226" descr="Chart&#10;&#10;Description automatically generated with low confidence">
              <a:extLst>
                <a:ext uri="{FF2B5EF4-FFF2-40B4-BE49-F238E27FC236}">
                  <a16:creationId xmlns:a16="http://schemas.microsoft.com/office/drawing/2014/main" id="{A065390D-EA8B-BC38-2D68-0450F38C3B86}"/>
                </a:ext>
              </a:extLst>
            </p:cNvPr>
            <p:cNvPicPr>
              <a:picLocks noChangeAspect="1"/>
            </p:cNvPicPr>
            <p:nvPr/>
          </p:nvPicPr>
          <p:blipFill>
            <a:blip r:embed="rId4"/>
            <a:stretch>
              <a:fillRect/>
            </a:stretch>
          </p:blipFill>
          <p:spPr>
            <a:xfrm>
              <a:off x="5588206" y="2446147"/>
              <a:ext cx="5460793" cy="3040255"/>
            </a:xfrm>
            <a:prstGeom prst="rect">
              <a:avLst/>
            </a:prstGeom>
          </p:spPr>
        </p:pic>
        <p:sp>
          <p:nvSpPr>
            <p:cNvPr id="228" name="TextBox 227">
              <a:extLst>
                <a:ext uri="{FF2B5EF4-FFF2-40B4-BE49-F238E27FC236}">
                  <a16:creationId xmlns:a16="http://schemas.microsoft.com/office/drawing/2014/main" id="{CB1DBDB6-2A10-D795-A7CA-C3F8F7BEE628}"/>
                </a:ext>
              </a:extLst>
            </p:cNvPr>
            <p:cNvSpPr txBox="1"/>
            <p:nvPr/>
          </p:nvSpPr>
          <p:spPr>
            <a:xfrm>
              <a:off x="6332219" y="2655639"/>
              <a:ext cx="1729741" cy="704577"/>
            </a:xfrm>
            <a:prstGeom prst="rect">
              <a:avLst/>
            </a:prstGeom>
            <a:noFill/>
          </p:spPr>
          <p:txBody>
            <a:bodyPr wrap="square" rtlCol="0">
              <a:spAutoFit/>
            </a:bodyPr>
            <a:lstStyle/>
            <a:p>
              <a:pPr algn="l"/>
              <a:r>
                <a:rPr lang="en-US" sz="600">
                  <a:solidFill>
                    <a:srgbClr val="47C73D"/>
                  </a:solidFill>
                </a:rPr>
                <a:t>Insertion Loss [dB]</a:t>
              </a:r>
            </a:p>
          </p:txBody>
        </p:sp>
        <p:sp>
          <p:nvSpPr>
            <p:cNvPr id="229" name="TextBox 228">
              <a:extLst>
                <a:ext uri="{FF2B5EF4-FFF2-40B4-BE49-F238E27FC236}">
                  <a16:creationId xmlns:a16="http://schemas.microsoft.com/office/drawing/2014/main" id="{0C846CB3-6940-F3E4-4C07-8D194421D8C6}"/>
                </a:ext>
              </a:extLst>
            </p:cNvPr>
            <p:cNvSpPr txBox="1"/>
            <p:nvPr/>
          </p:nvSpPr>
          <p:spPr>
            <a:xfrm>
              <a:off x="8938260" y="3620175"/>
              <a:ext cx="1729741" cy="704577"/>
            </a:xfrm>
            <a:prstGeom prst="rect">
              <a:avLst/>
            </a:prstGeom>
            <a:noFill/>
          </p:spPr>
          <p:txBody>
            <a:bodyPr wrap="square" rtlCol="0">
              <a:spAutoFit/>
            </a:bodyPr>
            <a:lstStyle/>
            <a:p>
              <a:pPr algn="l"/>
              <a:r>
                <a:rPr lang="en-US" sz="600">
                  <a:solidFill>
                    <a:schemeClr val="accent4"/>
                  </a:solidFill>
                </a:rPr>
                <a:t>Return Loss [dB]</a:t>
              </a:r>
            </a:p>
          </p:txBody>
        </p:sp>
      </p:grpSp>
      <p:pic>
        <p:nvPicPr>
          <p:cNvPr id="231" name="Content Placeholder 5">
            <a:extLst>
              <a:ext uri="{FF2B5EF4-FFF2-40B4-BE49-F238E27FC236}">
                <a16:creationId xmlns:a16="http://schemas.microsoft.com/office/drawing/2014/main" id="{73398E61-2ECD-B8EC-3553-0A621EC659A7}"/>
              </a:ext>
            </a:extLst>
          </p:cNvPr>
          <p:cNvPicPr>
            <a:picLocks/>
          </p:cNvPicPr>
          <p:nvPr/>
        </p:nvPicPr>
        <p:blipFill rotWithShape="1">
          <a:blip r:embed="rId5"/>
          <a:srcRect l="25479" r="49589"/>
          <a:stretch/>
        </p:blipFill>
        <p:spPr>
          <a:xfrm>
            <a:off x="6871856" y="4956851"/>
            <a:ext cx="887616" cy="1188720"/>
          </a:xfrm>
          <a:prstGeom prst="rect">
            <a:avLst/>
          </a:prstGeom>
          <a:effectLst>
            <a:outerShdw blurRad="50800" dist="38100" dir="2700000" algn="tl" rotWithShape="0">
              <a:prstClr val="black">
                <a:alpha val="40000"/>
              </a:prstClr>
            </a:outerShdw>
          </a:effectLst>
        </p:spPr>
      </p:pic>
      <p:sp>
        <p:nvSpPr>
          <p:cNvPr id="232" name="Rectangle 231">
            <a:extLst>
              <a:ext uri="{FF2B5EF4-FFF2-40B4-BE49-F238E27FC236}">
                <a16:creationId xmlns:a16="http://schemas.microsoft.com/office/drawing/2014/main" id="{005D27EC-90BF-95C1-29F2-BA7B844C90E5}"/>
              </a:ext>
            </a:extLst>
          </p:cNvPr>
          <p:cNvSpPr/>
          <p:nvPr/>
        </p:nvSpPr>
        <p:spPr>
          <a:xfrm>
            <a:off x="6493173" y="2981043"/>
            <a:ext cx="4753947" cy="1723549"/>
          </a:xfrm>
          <a:prstGeom prst="rect">
            <a:avLst/>
          </a:prstGeom>
        </p:spPr>
        <p:txBody>
          <a:bodyPr wrap="square" tIns="91440" bIns="91440">
            <a:spAutoFit/>
          </a:bodyPr>
          <a:lstStyle/>
          <a:p>
            <a:pPr marL="228600" indent="-228600">
              <a:spcBef>
                <a:spcPts val="600"/>
              </a:spcBef>
              <a:spcAft>
                <a:spcPts val="600"/>
              </a:spcAft>
              <a:buFont typeface="Arial" panose="020B0604020202020204" pitchFamily="34" charset="0"/>
              <a:buChar char="•"/>
            </a:pPr>
            <a:r>
              <a:rPr lang="en-US" sz="1600"/>
              <a:t>Escape studies, Std. &amp; Adv. Packages</a:t>
            </a:r>
          </a:p>
          <a:p>
            <a:pPr marL="228600" indent="-228600">
              <a:spcBef>
                <a:spcPts val="600"/>
              </a:spcBef>
              <a:spcAft>
                <a:spcPts val="600"/>
              </a:spcAft>
              <a:buFont typeface="Arial" panose="020B0604020202020204" pitchFamily="34" charset="0"/>
              <a:buChar char="•"/>
            </a:pPr>
            <a:r>
              <a:rPr lang="en-US" sz="1600"/>
              <a:t>Floorplan analysis for UCIe multi-module configs</a:t>
            </a:r>
          </a:p>
          <a:p>
            <a:pPr marL="228600" indent="-228600">
              <a:spcBef>
                <a:spcPts val="600"/>
              </a:spcBef>
              <a:spcAft>
                <a:spcPts val="600"/>
              </a:spcAft>
              <a:buFont typeface="Arial" panose="020B0604020202020204" pitchFamily="34" charset="0"/>
              <a:buChar char="•"/>
            </a:pPr>
            <a:r>
              <a:rPr lang="en-US" sz="1600"/>
              <a:t>Package characteristics alignment with UCIe variants</a:t>
            </a:r>
          </a:p>
        </p:txBody>
      </p:sp>
      <p:pic>
        <p:nvPicPr>
          <p:cNvPr id="266" name="Picture 265">
            <a:extLst>
              <a:ext uri="{FF2B5EF4-FFF2-40B4-BE49-F238E27FC236}">
                <a16:creationId xmlns:a16="http://schemas.microsoft.com/office/drawing/2014/main" id="{9F7402C2-31B0-F709-6362-CFF15456EB04}"/>
              </a:ext>
            </a:extLst>
          </p:cNvPr>
          <p:cNvPicPr>
            <a:picLocks noChangeAspect="1"/>
          </p:cNvPicPr>
          <p:nvPr/>
        </p:nvPicPr>
        <p:blipFill>
          <a:blip r:embed="rId6"/>
          <a:stretch>
            <a:fillRect/>
          </a:stretch>
        </p:blipFill>
        <p:spPr>
          <a:xfrm>
            <a:off x="3204929" y="5509330"/>
            <a:ext cx="1919638" cy="627650"/>
          </a:xfrm>
          <a:prstGeom prst="rect">
            <a:avLst/>
          </a:prstGeom>
          <a:solidFill>
            <a:schemeClr val="bg1"/>
          </a:solidFill>
        </p:spPr>
      </p:pic>
      <p:pic>
        <p:nvPicPr>
          <p:cNvPr id="272" name="Picture 271">
            <a:extLst>
              <a:ext uri="{FF2B5EF4-FFF2-40B4-BE49-F238E27FC236}">
                <a16:creationId xmlns:a16="http://schemas.microsoft.com/office/drawing/2014/main" id="{EE6E759F-A9C3-4712-317B-8A3987446679}"/>
              </a:ext>
            </a:extLst>
          </p:cNvPr>
          <p:cNvPicPr>
            <a:picLocks noChangeAspect="1"/>
          </p:cNvPicPr>
          <p:nvPr/>
        </p:nvPicPr>
        <p:blipFill>
          <a:blip r:embed="rId7"/>
          <a:stretch>
            <a:fillRect/>
          </a:stretch>
        </p:blipFill>
        <p:spPr>
          <a:xfrm rot="5400000">
            <a:off x="3862845" y="4109513"/>
            <a:ext cx="612153" cy="1996901"/>
          </a:xfrm>
          <a:prstGeom prst="rect">
            <a:avLst/>
          </a:prstGeom>
        </p:spPr>
      </p:pic>
      <p:pic>
        <p:nvPicPr>
          <p:cNvPr id="274" name="Picture 273">
            <a:extLst>
              <a:ext uri="{FF2B5EF4-FFF2-40B4-BE49-F238E27FC236}">
                <a16:creationId xmlns:a16="http://schemas.microsoft.com/office/drawing/2014/main" id="{B7CF8967-473D-AAA5-8EA3-ECE2E8746ED4}"/>
              </a:ext>
            </a:extLst>
          </p:cNvPr>
          <p:cNvPicPr>
            <a:picLocks noChangeAspect="1"/>
          </p:cNvPicPr>
          <p:nvPr/>
        </p:nvPicPr>
        <p:blipFill>
          <a:blip r:embed="rId8"/>
          <a:stretch>
            <a:fillRect/>
          </a:stretch>
        </p:blipFill>
        <p:spPr>
          <a:xfrm>
            <a:off x="868960" y="4928917"/>
            <a:ext cx="2233097" cy="1133622"/>
          </a:xfrm>
          <a:prstGeom prst="rect">
            <a:avLst/>
          </a:prstGeom>
          <a:solidFill>
            <a:schemeClr val="bg1"/>
          </a:solidFill>
        </p:spPr>
      </p:pic>
      <p:sp>
        <p:nvSpPr>
          <p:cNvPr id="276" name="TextBox 275">
            <a:extLst>
              <a:ext uri="{FF2B5EF4-FFF2-40B4-BE49-F238E27FC236}">
                <a16:creationId xmlns:a16="http://schemas.microsoft.com/office/drawing/2014/main" id="{03F0443B-F91C-DDA3-E3DC-548A34A5E8E2}"/>
              </a:ext>
            </a:extLst>
          </p:cNvPr>
          <p:cNvSpPr txBox="1"/>
          <p:nvPr/>
        </p:nvSpPr>
        <p:spPr>
          <a:xfrm>
            <a:off x="807220" y="4696098"/>
            <a:ext cx="1245854" cy="215444"/>
          </a:xfrm>
          <a:prstGeom prst="rect">
            <a:avLst/>
          </a:prstGeom>
          <a:noFill/>
        </p:spPr>
        <p:txBody>
          <a:bodyPr wrap="none" rtlCol="0">
            <a:spAutoFit/>
          </a:bodyPr>
          <a:lstStyle/>
          <a:p>
            <a:pPr algn="l"/>
            <a:r>
              <a:rPr lang="en-US" sz="800" b="1" err="1"/>
              <a:t>CoWoS</a:t>
            </a:r>
            <a:r>
              <a:rPr lang="en-US" sz="800" b="1"/>
              <a:t> Pattern Study</a:t>
            </a:r>
          </a:p>
        </p:txBody>
      </p:sp>
      <p:sp>
        <p:nvSpPr>
          <p:cNvPr id="278" name="TextBox 277">
            <a:extLst>
              <a:ext uri="{FF2B5EF4-FFF2-40B4-BE49-F238E27FC236}">
                <a16:creationId xmlns:a16="http://schemas.microsoft.com/office/drawing/2014/main" id="{2FDF4A97-2D68-9933-041D-5E65B70723D2}"/>
              </a:ext>
            </a:extLst>
          </p:cNvPr>
          <p:cNvSpPr txBox="1"/>
          <p:nvPr/>
        </p:nvSpPr>
        <p:spPr>
          <a:xfrm>
            <a:off x="6593676" y="4704906"/>
            <a:ext cx="1364476" cy="215444"/>
          </a:xfrm>
          <a:prstGeom prst="rect">
            <a:avLst/>
          </a:prstGeom>
          <a:noFill/>
        </p:spPr>
        <p:txBody>
          <a:bodyPr wrap="none" rtlCol="0">
            <a:spAutoFit/>
          </a:bodyPr>
          <a:lstStyle/>
          <a:p>
            <a:pPr algn="l"/>
            <a:r>
              <a:rPr lang="en-US" sz="800" b="1"/>
              <a:t>Substrate Escape Study</a:t>
            </a:r>
          </a:p>
        </p:txBody>
      </p:sp>
    </p:spTree>
    <p:extLst>
      <p:ext uri="{BB962C8B-B14F-4D97-AF65-F5344CB8AC3E}">
        <p14:creationId xmlns:p14="http://schemas.microsoft.com/office/powerpoint/2010/main" val="317631726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D34F-F91B-4CD7-80B1-EBC47E6B9D15}"/>
              </a:ext>
            </a:extLst>
          </p:cNvPr>
          <p:cNvSpPr>
            <a:spLocks noGrp="1"/>
          </p:cNvSpPr>
          <p:nvPr>
            <p:ph type="title"/>
          </p:nvPr>
        </p:nvSpPr>
        <p:spPr>
          <a:xfrm>
            <a:off x="533400" y="526477"/>
            <a:ext cx="5943600" cy="612648"/>
          </a:xfrm>
        </p:spPr>
        <p:txBody>
          <a:bodyPr/>
          <a:lstStyle/>
          <a:p>
            <a:r>
              <a:rPr lang="en-US"/>
              <a:t>Synopsys IP </a:t>
            </a:r>
            <a:r>
              <a:rPr lang="en-US" err="1"/>
              <a:t>Chiplets</a:t>
            </a:r>
            <a:r>
              <a:rPr lang="en-US"/>
              <a:t> for Multi-Die Systems</a:t>
            </a:r>
          </a:p>
        </p:txBody>
      </p:sp>
      <p:sp>
        <p:nvSpPr>
          <p:cNvPr id="8" name="Content Placeholder 7">
            <a:extLst>
              <a:ext uri="{FF2B5EF4-FFF2-40B4-BE49-F238E27FC236}">
                <a16:creationId xmlns:a16="http://schemas.microsoft.com/office/drawing/2014/main" id="{D2070031-8491-4E04-AC64-F348FA1FD276}"/>
              </a:ext>
            </a:extLst>
          </p:cNvPr>
          <p:cNvSpPr>
            <a:spLocks noGrp="1"/>
          </p:cNvSpPr>
          <p:nvPr>
            <p:ph sz="quarter" idx="11"/>
          </p:nvPr>
        </p:nvSpPr>
        <p:spPr/>
        <p:txBody>
          <a:bodyPr/>
          <a:lstStyle/>
          <a:p>
            <a:r>
              <a:rPr lang="en-US" sz="1800"/>
              <a:t>SYNOPSYS IP CHIPLETS</a:t>
            </a:r>
          </a:p>
          <a:p>
            <a:r>
              <a:rPr lang="en-US" sz="1800"/>
              <a:t>Built on Synopsys’ </a:t>
            </a:r>
            <a:br>
              <a:rPr lang="en-US" sz="1800"/>
            </a:br>
            <a:r>
              <a:rPr lang="en-US" sz="1800"/>
              <a:t>silicon-proven, </a:t>
            </a:r>
            <a:br>
              <a:rPr lang="en-US" sz="1800"/>
            </a:br>
            <a:r>
              <a:rPr lang="en-US" sz="1800"/>
              <a:t>high-quality IP portfolio </a:t>
            </a:r>
          </a:p>
          <a:p>
            <a:r>
              <a:rPr lang="en-US" sz="1800"/>
              <a:t>Flexibility to support multiple package types</a:t>
            </a:r>
          </a:p>
          <a:p>
            <a:r>
              <a:rPr lang="en-US" sz="1800"/>
              <a:t>Customizable to target application</a:t>
            </a:r>
          </a:p>
          <a:p>
            <a:r>
              <a:rPr lang="en-US" sz="1800"/>
              <a:t>Key features</a:t>
            </a:r>
          </a:p>
          <a:p>
            <a:pPr lvl="1"/>
            <a:r>
              <a:rPr lang="en-US" sz="1400"/>
              <a:t>Standards-compliant Die-to-Die interfaces </a:t>
            </a:r>
          </a:p>
          <a:p>
            <a:pPr lvl="1"/>
            <a:r>
              <a:rPr lang="en-US" sz="1400"/>
              <a:t>Hierarchical test</a:t>
            </a:r>
          </a:p>
          <a:p>
            <a:pPr lvl="1"/>
            <a:r>
              <a:rPr lang="en-US" sz="1400"/>
              <a:t>Built-in security</a:t>
            </a:r>
          </a:p>
          <a:p>
            <a:pPr lvl="1"/>
            <a:r>
              <a:rPr lang="en-US" sz="1400"/>
              <a:t>Silicon lifecycle management</a:t>
            </a:r>
          </a:p>
          <a:p>
            <a:pPr lvl="1"/>
            <a:r>
              <a:rPr lang="en-US" sz="1400"/>
              <a:t>Yield enhancement functionality to save system cost </a:t>
            </a:r>
          </a:p>
          <a:p>
            <a:r>
              <a:rPr lang="en-US" sz="1800"/>
              <a:t>Integrated &amp; ready </a:t>
            </a:r>
            <a:br>
              <a:rPr lang="en-US" sz="1800"/>
            </a:br>
            <a:r>
              <a:rPr lang="en-US" sz="1800"/>
              <a:t>for </a:t>
            </a:r>
            <a:r>
              <a:rPr lang="en-US" sz="1800" err="1"/>
              <a:t>tapeout</a:t>
            </a:r>
            <a:r>
              <a:rPr lang="en-US" sz="1800"/>
              <a:t> for fast </a:t>
            </a:r>
            <a:br>
              <a:rPr lang="en-US" sz="1800"/>
            </a:br>
            <a:r>
              <a:rPr lang="en-US" sz="1800"/>
              <a:t>time-to-market</a:t>
            </a:r>
          </a:p>
        </p:txBody>
      </p:sp>
      <p:grpSp>
        <p:nvGrpSpPr>
          <p:cNvPr id="20" name="Group 19">
            <a:extLst>
              <a:ext uri="{FF2B5EF4-FFF2-40B4-BE49-F238E27FC236}">
                <a16:creationId xmlns:a16="http://schemas.microsoft.com/office/drawing/2014/main" id="{66C208D1-C27F-3FE2-10FC-4A189041DE7E}"/>
              </a:ext>
            </a:extLst>
          </p:cNvPr>
          <p:cNvGrpSpPr/>
          <p:nvPr/>
        </p:nvGrpSpPr>
        <p:grpSpPr>
          <a:xfrm>
            <a:off x="557561" y="2388494"/>
            <a:ext cx="2160028" cy="3065883"/>
            <a:chOff x="441015" y="2375912"/>
            <a:chExt cx="2160028" cy="3065883"/>
          </a:xfrm>
        </p:grpSpPr>
        <p:sp>
          <p:nvSpPr>
            <p:cNvPr id="18" name="Rectangle 17">
              <a:extLst>
                <a:ext uri="{FF2B5EF4-FFF2-40B4-BE49-F238E27FC236}">
                  <a16:creationId xmlns:a16="http://schemas.microsoft.com/office/drawing/2014/main" id="{85E07EEF-B307-9ED7-FB15-2942CA8220FF}"/>
                </a:ext>
              </a:extLst>
            </p:cNvPr>
            <p:cNvSpPr/>
            <p:nvPr/>
          </p:nvSpPr>
          <p:spPr>
            <a:xfrm>
              <a:off x="441015" y="2375912"/>
              <a:ext cx="2160028" cy="3065883"/>
            </a:xfrm>
            <a:prstGeom prst="rect">
              <a:avLst/>
            </a:prstGeom>
            <a:solidFill>
              <a:srgbClr val="EEF2F6"/>
            </a:solidFill>
            <a:ln>
              <a:noFill/>
            </a:ln>
            <a:effectLst/>
          </p:spPr>
          <p:txBody>
            <a:bodyPr vert="horz" wrap="square" lIns="91440" tIns="45720" rIns="91440" bIns="45720" numCol="1" anchor="t" anchorCtr="0" compatLnSpc="1">
              <a:prstTxWarp prst="textNoShape">
                <a:avLst/>
              </a:prstTxWarp>
            </a:bodyPr>
            <a:lstStyle/>
            <a:p>
              <a:pPr defTabSz="914400"/>
              <a:endParaRPr lang="en-US" kern="0" err="1">
                <a:latin typeface="Roboto"/>
              </a:endParaRPr>
            </a:p>
          </p:txBody>
        </p:sp>
        <p:sp>
          <p:nvSpPr>
            <p:cNvPr id="54" name="Rectangle 53">
              <a:extLst>
                <a:ext uri="{FF2B5EF4-FFF2-40B4-BE49-F238E27FC236}">
                  <a16:creationId xmlns:a16="http://schemas.microsoft.com/office/drawing/2014/main" id="{6DF80DFC-6C8B-4932-8F99-12F2FF86BB0F}"/>
                </a:ext>
              </a:extLst>
            </p:cNvPr>
            <p:cNvSpPr/>
            <p:nvPr/>
          </p:nvSpPr>
          <p:spPr>
            <a:xfrm>
              <a:off x="543347" y="2612275"/>
              <a:ext cx="1975452" cy="5017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800" i="0" u="none" strike="noStrike" kern="1200" cap="none" spc="150" normalizeH="0" noProof="0">
                  <a:ln>
                    <a:noFill/>
                  </a:ln>
                  <a:solidFill>
                    <a:schemeClr val="tx1"/>
                  </a:solidFill>
                  <a:uLnTx/>
                  <a:uFillTx/>
                  <a:latin typeface="Arial" panose="020B0604020202020204"/>
                  <a:ea typeface="+mn-ea"/>
                  <a:cs typeface="+mn-cs"/>
                </a:rPr>
                <a:t>BROAD IP PORTFOLIO</a:t>
              </a:r>
            </a:p>
          </p:txBody>
        </p:sp>
        <p:sp>
          <p:nvSpPr>
            <p:cNvPr id="11" name="TextBox 10">
              <a:extLst>
                <a:ext uri="{FF2B5EF4-FFF2-40B4-BE49-F238E27FC236}">
                  <a16:creationId xmlns:a16="http://schemas.microsoft.com/office/drawing/2014/main" id="{2C3A5276-0E89-4A97-84E6-793E4BE0F97D}"/>
                </a:ext>
              </a:extLst>
            </p:cNvPr>
            <p:cNvSpPr txBox="1"/>
            <p:nvPr/>
          </p:nvSpPr>
          <p:spPr>
            <a:xfrm>
              <a:off x="627999" y="4409445"/>
              <a:ext cx="1758815" cy="83099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Arial" panose="020B0604020202020204"/>
                  <a:ea typeface="+mn-ea"/>
                  <a:cs typeface="+mn-cs"/>
                </a:rPr>
                <a:t>Silicon proven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Arial" panose="020B0604020202020204"/>
                  <a:ea typeface="+mn-ea"/>
                  <a:cs typeface="+mn-cs"/>
                </a:rPr>
                <a:t>High quality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Arial" panose="020B0604020202020204"/>
                  <a:ea typeface="+mn-ea"/>
                  <a:cs typeface="+mn-cs"/>
                </a:rPr>
                <a:t>Secure</a:t>
              </a:r>
            </a:p>
          </p:txBody>
        </p:sp>
        <p:sp>
          <p:nvSpPr>
            <p:cNvPr id="15" name="Rectangle 14">
              <a:extLst>
                <a:ext uri="{FF2B5EF4-FFF2-40B4-BE49-F238E27FC236}">
                  <a16:creationId xmlns:a16="http://schemas.microsoft.com/office/drawing/2014/main" id="{214FF745-D8FE-44DA-BE62-1A6EC21672A9}"/>
                </a:ext>
              </a:extLst>
            </p:cNvPr>
            <p:cNvSpPr/>
            <p:nvPr/>
          </p:nvSpPr>
          <p:spPr>
            <a:xfrm>
              <a:off x="1529467" y="3439736"/>
              <a:ext cx="842449" cy="409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Interface IP</a:t>
              </a:r>
            </a:p>
          </p:txBody>
        </p:sp>
        <p:sp>
          <p:nvSpPr>
            <p:cNvPr id="46" name="Rectangle 45">
              <a:extLst>
                <a:ext uri="{FF2B5EF4-FFF2-40B4-BE49-F238E27FC236}">
                  <a16:creationId xmlns:a16="http://schemas.microsoft.com/office/drawing/2014/main" id="{0C4FF1E1-C23C-4BD2-ADAF-12EF519DEA93}"/>
                </a:ext>
              </a:extLst>
            </p:cNvPr>
            <p:cNvSpPr/>
            <p:nvPr/>
          </p:nvSpPr>
          <p:spPr>
            <a:xfrm>
              <a:off x="1529467" y="3899138"/>
              <a:ext cx="842449" cy="40955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Processor IP</a:t>
              </a:r>
            </a:p>
          </p:txBody>
        </p:sp>
        <p:sp>
          <p:nvSpPr>
            <p:cNvPr id="47" name="Rectangle 46">
              <a:extLst>
                <a:ext uri="{FF2B5EF4-FFF2-40B4-BE49-F238E27FC236}">
                  <a16:creationId xmlns:a16="http://schemas.microsoft.com/office/drawing/2014/main" id="{E1B73B16-548A-41C7-8608-B8B85CBC7523}"/>
                </a:ext>
              </a:extLst>
            </p:cNvPr>
            <p:cNvSpPr/>
            <p:nvPr/>
          </p:nvSpPr>
          <p:spPr>
            <a:xfrm>
              <a:off x="636238" y="3294705"/>
              <a:ext cx="842449" cy="40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Foundation IP</a:t>
              </a:r>
            </a:p>
          </p:txBody>
        </p:sp>
        <p:sp>
          <p:nvSpPr>
            <p:cNvPr id="48" name="Rectangle 47">
              <a:extLst>
                <a:ext uri="{FF2B5EF4-FFF2-40B4-BE49-F238E27FC236}">
                  <a16:creationId xmlns:a16="http://schemas.microsoft.com/office/drawing/2014/main" id="{62580432-8E81-4B78-8A6E-AA9AB6F3C0DF}"/>
                </a:ext>
              </a:extLst>
            </p:cNvPr>
            <p:cNvSpPr/>
            <p:nvPr/>
          </p:nvSpPr>
          <p:spPr>
            <a:xfrm>
              <a:off x="632732" y="3764684"/>
              <a:ext cx="842449" cy="409551"/>
            </a:xfrm>
            <a:prstGeom prst="rect">
              <a:avLst/>
            </a:prstGeom>
            <a:solidFill>
              <a:srgbClr val="244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Security IP</a:t>
              </a:r>
            </a:p>
          </p:txBody>
        </p:sp>
      </p:grpSp>
      <p:sp>
        <p:nvSpPr>
          <p:cNvPr id="17" name="Rectangle 16">
            <a:extLst>
              <a:ext uri="{FF2B5EF4-FFF2-40B4-BE49-F238E27FC236}">
                <a16:creationId xmlns:a16="http://schemas.microsoft.com/office/drawing/2014/main" id="{13928851-D5D6-D704-C7CF-CDD917A4CE5F}"/>
              </a:ext>
            </a:extLst>
          </p:cNvPr>
          <p:cNvSpPr/>
          <p:nvPr/>
        </p:nvSpPr>
        <p:spPr>
          <a:xfrm>
            <a:off x="7718596" y="8732350"/>
            <a:ext cx="1550248" cy="694533"/>
          </a:xfrm>
          <a:prstGeom prst="rect">
            <a:avLst/>
          </a:prstGeom>
          <a:gradFill flip="none" rotWithShape="1">
            <a:gsLst>
              <a:gs pos="67000">
                <a:schemeClr val="accent6">
                  <a:alpha val="0"/>
                </a:schemeClr>
              </a:gs>
              <a:gs pos="0">
                <a:schemeClr val="accent6">
                  <a:alpha val="30000"/>
                </a:schemeClr>
              </a:gs>
            </a:gsLst>
            <a:lin ang="8100000" scaled="1"/>
            <a:tileRect/>
          </a:gradFill>
          <a:ln w="12700" cap="flat" cmpd="sng" algn="ctr">
            <a:gradFill flip="none" rotWithShape="1">
              <a:gsLst>
                <a:gs pos="0">
                  <a:srgbClr val="FFFFFF">
                    <a:alpha val="60000"/>
                  </a:srgbClr>
                </a:gs>
                <a:gs pos="44000">
                  <a:srgbClr val="FFFFFF">
                    <a:alpha val="20000"/>
                  </a:srgbClr>
                </a:gs>
              </a:gsLst>
              <a:lin ang="81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mn-cs"/>
            </a:endParaRPr>
          </a:p>
        </p:txBody>
      </p:sp>
      <p:grpSp>
        <p:nvGrpSpPr>
          <p:cNvPr id="21" name="Group 20">
            <a:extLst>
              <a:ext uri="{FF2B5EF4-FFF2-40B4-BE49-F238E27FC236}">
                <a16:creationId xmlns:a16="http://schemas.microsoft.com/office/drawing/2014/main" id="{EFBFFD08-E703-9CE4-6529-29496A060847}"/>
              </a:ext>
            </a:extLst>
          </p:cNvPr>
          <p:cNvGrpSpPr/>
          <p:nvPr/>
        </p:nvGrpSpPr>
        <p:grpSpPr>
          <a:xfrm>
            <a:off x="2716875" y="1925061"/>
            <a:ext cx="2319402" cy="4038994"/>
            <a:chOff x="2438549" y="1962718"/>
            <a:chExt cx="2319402" cy="4038994"/>
          </a:xfrm>
        </p:grpSpPr>
        <p:sp>
          <p:nvSpPr>
            <p:cNvPr id="3" name="Rectangle 2">
              <a:extLst>
                <a:ext uri="{FF2B5EF4-FFF2-40B4-BE49-F238E27FC236}">
                  <a16:creationId xmlns:a16="http://schemas.microsoft.com/office/drawing/2014/main" id="{CA5829A7-7577-0EEA-8845-819D020CA238}"/>
                </a:ext>
              </a:extLst>
            </p:cNvPr>
            <p:cNvSpPr/>
            <p:nvPr/>
          </p:nvSpPr>
          <p:spPr>
            <a:xfrm>
              <a:off x="2438549" y="2435400"/>
              <a:ext cx="2319402" cy="3056634"/>
            </a:xfrm>
            <a:prstGeom prst="rect">
              <a:avLst/>
            </a:prstGeom>
            <a:solidFill>
              <a:srgbClr val="EEF2F6"/>
            </a:solidFill>
            <a:ln w="12700" cap="flat" cmpd="sng" algn="ctr">
              <a:noFill/>
              <a:prstDash val="solid"/>
              <a:miter lim="800000"/>
            </a:ln>
            <a:effectLst>
              <a:outerShdw blurRad="170270" dist="156048" dir="10800000" algn="r" rotWithShape="0">
                <a:prstClr val="black">
                  <a:alpha val="13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mn-cs"/>
              </a:endParaRPr>
            </a:p>
          </p:txBody>
        </p:sp>
        <p:sp>
          <p:nvSpPr>
            <p:cNvPr id="19" name="Rectangle 18">
              <a:extLst>
                <a:ext uri="{FF2B5EF4-FFF2-40B4-BE49-F238E27FC236}">
                  <a16:creationId xmlns:a16="http://schemas.microsoft.com/office/drawing/2014/main" id="{4714C1E4-E2CC-84A2-527D-0AC46146928D}"/>
                </a:ext>
              </a:extLst>
            </p:cNvPr>
            <p:cNvSpPr/>
            <p:nvPr/>
          </p:nvSpPr>
          <p:spPr>
            <a:xfrm>
              <a:off x="2438549" y="1962718"/>
              <a:ext cx="2319402" cy="4038994"/>
            </a:xfrm>
            <a:prstGeom prst="rect">
              <a:avLst/>
            </a:prstGeom>
            <a:solidFill>
              <a:srgbClr val="EEF2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mn-cs"/>
              </a:endParaRPr>
            </a:p>
          </p:txBody>
        </p:sp>
        <p:sp>
          <p:nvSpPr>
            <p:cNvPr id="52" name="Rectangle 51">
              <a:extLst>
                <a:ext uri="{FF2B5EF4-FFF2-40B4-BE49-F238E27FC236}">
                  <a16:creationId xmlns:a16="http://schemas.microsoft.com/office/drawing/2014/main" id="{0F086FD8-2BD4-4E3F-8062-70C653C6E60B}"/>
                </a:ext>
              </a:extLst>
            </p:cNvPr>
            <p:cNvSpPr/>
            <p:nvPr/>
          </p:nvSpPr>
          <p:spPr>
            <a:xfrm>
              <a:off x="2522208" y="2285603"/>
              <a:ext cx="2161936" cy="9697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en-US" spc="150">
                  <a:solidFill>
                    <a:schemeClr val="tx1"/>
                  </a:solidFill>
                  <a:latin typeface="Arial" panose="020B0604020202020204"/>
                </a:rPr>
                <a:t>IP SUBSYSTEMS</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400" i="0" u="none" strike="noStrike" kern="1200" cap="none" spc="0" normalizeH="0" baseline="0" noProof="0">
                  <a:ln>
                    <a:noFill/>
                  </a:ln>
                  <a:solidFill>
                    <a:schemeClr val="tx1"/>
                  </a:solidFill>
                  <a:uLnTx/>
                  <a:uFillTx/>
                  <a:latin typeface="Arial" panose="020B0604020202020204"/>
                  <a:ea typeface="+mn-ea"/>
                  <a:cs typeface="+mn-cs"/>
                </a:rPr>
                <a:t>Configured Interfaces </a:t>
              </a:r>
              <a:br>
                <a:rPr kumimoji="0" lang="en-US" sz="1400" i="0" u="none" strike="noStrike" kern="1200" cap="none" spc="0" normalizeH="0" baseline="0" noProof="0">
                  <a:ln>
                    <a:noFill/>
                  </a:ln>
                  <a:solidFill>
                    <a:schemeClr val="tx1"/>
                  </a:solidFill>
                  <a:uLnTx/>
                  <a:uFillTx/>
                  <a:latin typeface="Arial" panose="020B0604020202020204"/>
                  <a:ea typeface="+mn-ea"/>
                  <a:cs typeface="+mn-cs"/>
                </a:rPr>
              </a:br>
              <a:r>
                <a:rPr kumimoji="0" lang="en-US" sz="1400" i="0" u="none" strike="noStrike" kern="1200" cap="none" spc="0" normalizeH="0" baseline="0" noProof="0">
                  <a:ln>
                    <a:noFill/>
                  </a:ln>
                  <a:solidFill>
                    <a:schemeClr val="tx1"/>
                  </a:solidFill>
                  <a:uLnTx/>
                  <a:uFillTx/>
                  <a:latin typeface="Arial" panose="020B0604020202020204"/>
                  <a:ea typeface="+mn-ea"/>
                  <a:cs typeface="+mn-cs"/>
                </a:rPr>
                <a:t>(</a:t>
              </a:r>
              <a:r>
                <a:rPr kumimoji="0" lang="en-US" sz="1400" i="0" u="none" strike="noStrike" kern="1200" cap="none" spc="0" normalizeH="0" baseline="0" noProof="0" err="1">
                  <a:ln>
                    <a:noFill/>
                  </a:ln>
                  <a:solidFill>
                    <a:schemeClr val="tx1"/>
                  </a:solidFill>
                  <a:uLnTx/>
                  <a:uFillTx/>
                  <a:latin typeface="Arial" panose="020B0604020202020204"/>
                  <a:ea typeface="+mn-ea"/>
                  <a:cs typeface="+mn-cs"/>
                </a:rPr>
                <a:t>ie</a:t>
              </a:r>
              <a:r>
                <a:rPr kumimoji="0" lang="en-US" sz="1400" i="0" u="none" strike="noStrike" kern="1200" cap="none" spc="0" normalizeH="0" baseline="0" noProof="0">
                  <a:ln>
                    <a:noFill/>
                  </a:ln>
                  <a:solidFill>
                    <a:schemeClr val="tx1"/>
                  </a:solidFill>
                  <a:uLnTx/>
                  <a:uFillTx/>
                  <a:latin typeface="Arial" panose="020B0604020202020204"/>
                  <a:ea typeface="+mn-ea"/>
                  <a:cs typeface="+mn-cs"/>
                </a:rPr>
                <a:t>, PCIe Subsystem)</a:t>
              </a:r>
            </a:p>
          </p:txBody>
        </p:sp>
        <p:sp>
          <p:nvSpPr>
            <p:cNvPr id="40" name="TextBox 39">
              <a:extLst>
                <a:ext uri="{FF2B5EF4-FFF2-40B4-BE49-F238E27FC236}">
                  <a16:creationId xmlns:a16="http://schemas.microsoft.com/office/drawing/2014/main" id="{B42B8023-11B8-464E-8807-C213E2E6AA43}"/>
                </a:ext>
              </a:extLst>
            </p:cNvPr>
            <p:cNvSpPr txBox="1"/>
            <p:nvPr/>
          </p:nvSpPr>
          <p:spPr>
            <a:xfrm>
              <a:off x="2567750" y="4956957"/>
              <a:ext cx="2024913" cy="83099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Arial" panose="020B0604020202020204"/>
                  <a:ea typeface="+mn-ea"/>
                  <a:cs typeface="+mn-cs"/>
                </a:rPr>
                <a:t>Pre-validated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Arial" panose="020B0604020202020204"/>
                  <a:ea typeface="+mn-ea"/>
                  <a:cs typeface="+mn-cs"/>
                </a:rPr>
                <a:t>Integration-ready</a:t>
              </a: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F43FB42F-28CD-4539-97B0-7C98ACC22E52}"/>
                </a:ext>
              </a:extLst>
            </p:cNvPr>
            <p:cNvPicPr>
              <a:picLocks noChangeAspect="1"/>
            </p:cNvPicPr>
            <p:nvPr/>
          </p:nvPicPr>
          <p:blipFill>
            <a:blip r:embed="rId3"/>
            <a:stretch>
              <a:fillRect/>
            </a:stretch>
          </p:blipFill>
          <p:spPr>
            <a:xfrm>
              <a:off x="2713324" y="3704256"/>
              <a:ext cx="1823517" cy="1068438"/>
            </a:xfrm>
            <a:prstGeom prst="rect">
              <a:avLst/>
            </a:prstGeom>
          </p:spPr>
        </p:pic>
      </p:grpSp>
      <p:grpSp>
        <p:nvGrpSpPr>
          <p:cNvPr id="26" name="Group 25">
            <a:extLst>
              <a:ext uri="{FF2B5EF4-FFF2-40B4-BE49-F238E27FC236}">
                <a16:creationId xmlns:a16="http://schemas.microsoft.com/office/drawing/2014/main" id="{819DE65E-109C-B835-1C06-BB7875AC56A9}"/>
              </a:ext>
            </a:extLst>
          </p:cNvPr>
          <p:cNvGrpSpPr/>
          <p:nvPr/>
        </p:nvGrpSpPr>
        <p:grpSpPr>
          <a:xfrm>
            <a:off x="5023508" y="1338146"/>
            <a:ext cx="2980542" cy="5166579"/>
            <a:chOff x="4988312" y="1338146"/>
            <a:chExt cx="2980542" cy="5166579"/>
          </a:xfrm>
        </p:grpSpPr>
        <p:grpSp>
          <p:nvGrpSpPr>
            <p:cNvPr id="25" name="Group 24">
              <a:extLst>
                <a:ext uri="{FF2B5EF4-FFF2-40B4-BE49-F238E27FC236}">
                  <a16:creationId xmlns:a16="http://schemas.microsoft.com/office/drawing/2014/main" id="{05C039B0-3452-1436-3EEC-AF1FC7592067}"/>
                </a:ext>
              </a:extLst>
            </p:cNvPr>
            <p:cNvGrpSpPr/>
            <p:nvPr/>
          </p:nvGrpSpPr>
          <p:grpSpPr>
            <a:xfrm>
              <a:off x="4988312" y="1338146"/>
              <a:ext cx="2980542" cy="5166579"/>
              <a:chOff x="4988312" y="1338146"/>
              <a:chExt cx="2980542" cy="5166579"/>
            </a:xfrm>
          </p:grpSpPr>
          <p:grpSp>
            <p:nvGrpSpPr>
              <p:cNvPr id="24" name="Group 23">
                <a:extLst>
                  <a:ext uri="{FF2B5EF4-FFF2-40B4-BE49-F238E27FC236}">
                    <a16:creationId xmlns:a16="http://schemas.microsoft.com/office/drawing/2014/main" id="{4F3EA722-C0B0-687E-9561-D4603C964E80}"/>
                  </a:ext>
                </a:extLst>
              </p:cNvPr>
              <p:cNvGrpSpPr/>
              <p:nvPr/>
            </p:nvGrpSpPr>
            <p:grpSpPr>
              <a:xfrm>
                <a:off x="4988312" y="1338146"/>
                <a:ext cx="2980542" cy="5141073"/>
                <a:chOff x="4988312" y="1338146"/>
                <a:chExt cx="2980542" cy="5141073"/>
              </a:xfrm>
            </p:grpSpPr>
            <p:sp>
              <p:nvSpPr>
                <p:cNvPr id="5" name="Rectangle 4">
                  <a:extLst>
                    <a:ext uri="{FF2B5EF4-FFF2-40B4-BE49-F238E27FC236}">
                      <a16:creationId xmlns:a16="http://schemas.microsoft.com/office/drawing/2014/main" id="{E60186CF-9F3A-92F9-D5C9-46D614B85612}"/>
                    </a:ext>
                  </a:extLst>
                </p:cNvPr>
                <p:cNvSpPr/>
                <p:nvPr/>
              </p:nvSpPr>
              <p:spPr>
                <a:xfrm>
                  <a:off x="4988312" y="1925062"/>
                  <a:ext cx="2980542" cy="4038994"/>
                </a:xfrm>
                <a:prstGeom prst="rect">
                  <a:avLst/>
                </a:prstGeom>
                <a:solidFill>
                  <a:srgbClr val="EEF2F6"/>
                </a:solidFill>
                <a:ln w="12700" cap="flat" cmpd="sng" algn="ctr">
                  <a:noFill/>
                  <a:prstDash val="solid"/>
                  <a:miter lim="800000"/>
                </a:ln>
                <a:effectLst>
                  <a:outerShdw blurRad="170270" dist="156048" dir="10800000" algn="r" rotWithShape="0">
                    <a:prstClr val="black">
                      <a:alpha val="13000"/>
                    </a:prstClr>
                  </a:outerShdw>
                </a:effectLst>
              </p:spPr>
              <p:txBody>
                <a:bodyPr rtlCol="0" anchor="ctr"/>
                <a:lstStyle/>
                <a:p>
                  <a:pPr algn="ctr" defTabSz="914400"/>
                  <a:endParaRPr lang="en-US" sz="1400" kern="0">
                    <a:solidFill>
                      <a:srgbClr val="FFFFFF"/>
                    </a:solidFill>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B454C519-A8CD-6D85-15A1-0349D3EE640C}"/>
                    </a:ext>
                  </a:extLst>
                </p:cNvPr>
                <p:cNvSpPr/>
                <p:nvPr/>
              </p:nvSpPr>
              <p:spPr>
                <a:xfrm>
                  <a:off x="4988312" y="1338146"/>
                  <a:ext cx="2980542" cy="5141073"/>
                </a:xfrm>
                <a:prstGeom prst="rect">
                  <a:avLst/>
                </a:prstGeom>
                <a:solidFill>
                  <a:srgbClr val="EEF2F6"/>
                </a:solidFill>
                <a:ln w="12700" cap="flat" cmpd="sng" algn="ctr">
                  <a:noFill/>
                  <a:prstDash val="solid"/>
                  <a:miter lim="800000"/>
                </a:ln>
                <a:effectLst/>
              </p:spPr>
              <p:txBody>
                <a:bodyPr rtlCol="0" anchor="ctr"/>
                <a:lstStyle/>
                <a:p>
                  <a:pPr algn="ctr" defTabSz="914400"/>
                  <a:endParaRPr lang="en-US" sz="1400" kern="0">
                    <a:solidFill>
                      <a:srgbClr val="FFFFFF"/>
                    </a:solidFill>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36FB6380-D5DB-4D1D-9B3E-D801CA85DFA7}"/>
                    </a:ext>
                  </a:extLst>
                </p:cNvPr>
                <p:cNvSpPr/>
                <p:nvPr/>
              </p:nvSpPr>
              <p:spPr>
                <a:xfrm>
                  <a:off x="5029200" y="1374098"/>
                  <a:ext cx="2939654" cy="3669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pc="150">
                      <a:solidFill>
                        <a:schemeClr val="tx1"/>
                      </a:solidFill>
                      <a:latin typeface="Arial" panose="020B0604020202020204"/>
                    </a:rPr>
                    <a:t>IP CHIPLETS</a:t>
                  </a:r>
                </a:p>
              </p:txBody>
            </p:sp>
          </p:grpSp>
          <p:sp>
            <p:nvSpPr>
              <p:cNvPr id="9" name="TextBox 8">
                <a:extLst>
                  <a:ext uri="{FF2B5EF4-FFF2-40B4-BE49-F238E27FC236}">
                    <a16:creationId xmlns:a16="http://schemas.microsoft.com/office/drawing/2014/main" id="{DC0B5064-B78A-47CD-BD33-CFC48E14D279}"/>
                  </a:ext>
                </a:extLst>
              </p:cNvPr>
              <p:cNvSpPr txBox="1"/>
              <p:nvPr/>
            </p:nvSpPr>
            <p:spPr>
              <a:xfrm>
                <a:off x="6206714" y="5981505"/>
                <a:ext cx="5437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a:ea typeface="+mn-ea"/>
                    <a:cs typeface="+mn-cs"/>
                  </a:rPr>
                  <a:t>…</a:t>
                </a:r>
              </a:p>
            </p:txBody>
          </p:sp>
        </p:grpSp>
        <p:grpSp>
          <p:nvGrpSpPr>
            <p:cNvPr id="23" name="Group 22">
              <a:extLst>
                <a:ext uri="{FF2B5EF4-FFF2-40B4-BE49-F238E27FC236}">
                  <a16:creationId xmlns:a16="http://schemas.microsoft.com/office/drawing/2014/main" id="{0E41EB7F-4580-1DFD-25E2-3B94E0EF20AD}"/>
                </a:ext>
              </a:extLst>
            </p:cNvPr>
            <p:cNvGrpSpPr/>
            <p:nvPr/>
          </p:nvGrpSpPr>
          <p:grpSpPr>
            <a:xfrm>
              <a:off x="5181397" y="1770776"/>
              <a:ext cx="2594372" cy="1364932"/>
              <a:chOff x="4890251" y="1770776"/>
              <a:chExt cx="2594372" cy="1364932"/>
            </a:xfrm>
          </p:grpSpPr>
          <p:pic>
            <p:nvPicPr>
              <p:cNvPr id="75" name="Picture 74">
                <a:extLst>
                  <a:ext uri="{FF2B5EF4-FFF2-40B4-BE49-F238E27FC236}">
                    <a16:creationId xmlns:a16="http://schemas.microsoft.com/office/drawing/2014/main" id="{3EEA3796-8068-4FD0-9950-6DE158572BA5}"/>
                  </a:ext>
                </a:extLst>
              </p:cNvPr>
              <p:cNvPicPr>
                <a:picLocks noChangeAspect="1"/>
              </p:cNvPicPr>
              <p:nvPr/>
            </p:nvPicPr>
            <p:blipFill rotWithShape="1">
              <a:blip r:embed="rId4"/>
              <a:srcRect l="-4089" t="-17220" r="-6087" b="-1"/>
              <a:stretch/>
            </p:blipFill>
            <p:spPr>
              <a:xfrm>
                <a:off x="4890252" y="1773045"/>
                <a:ext cx="2594371" cy="1362663"/>
              </a:xfrm>
              <a:prstGeom prst="rect">
                <a:avLst/>
              </a:prstGeom>
              <a:solidFill>
                <a:schemeClr val="tx1">
                  <a:alpha val="34000"/>
                </a:schemeClr>
              </a:solidFill>
              <a:ln>
                <a:noFill/>
              </a:ln>
            </p:spPr>
          </p:pic>
          <p:sp>
            <p:nvSpPr>
              <p:cNvPr id="58" name="TextBox 57">
                <a:extLst>
                  <a:ext uri="{FF2B5EF4-FFF2-40B4-BE49-F238E27FC236}">
                    <a16:creationId xmlns:a16="http://schemas.microsoft.com/office/drawing/2014/main" id="{9FC871D3-B644-4F7A-850D-F3F3F7267B02}"/>
                  </a:ext>
                </a:extLst>
              </p:cNvPr>
              <p:cNvSpPr txBox="1"/>
              <p:nvPr/>
            </p:nvSpPr>
            <p:spPr>
              <a:xfrm>
                <a:off x="4890251" y="1770776"/>
                <a:ext cx="2594372" cy="338554"/>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600" i="0" u="none" strike="noStrike" cap="none" spc="0" normalizeH="0" baseline="0">
                    <a:ln>
                      <a:noFill/>
                    </a:ln>
                    <a:solidFill>
                      <a:prstClr val="white"/>
                    </a:solidFill>
                    <a:uLnTx/>
                    <a:uFillTx/>
                    <a:latin typeface="Arial" panose="020B0604020202020204"/>
                  </a:defRPr>
                </a:lvl1pPr>
              </a:lstStyle>
              <a:p>
                <a:r>
                  <a:rPr lang="en-US"/>
                  <a:t>Ethernet IO </a:t>
                </a:r>
                <a:r>
                  <a:rPr lang="en-US" err="1"/>
                  <a:t>Chiplet</a:t>
                </a:r>
                <a:endParaRPr lang="en-US"/>
              </a:p>
            </p:txBody>
          </p:sp>
        </p:grpSp>
        <p:grpSp>
          <p:nvGrpSpPr>
            <p:cNvPr id="22" name="Group 21">
              <a:extLst>
                <a:ext uri="{FF2B5EF4-FFF2-40B4-BE49-F238E27FC236}">
                  <a16:creationId xmlns:a16="http://schemas.microsoft.com/office/drawing/2014/main" id="{945F28BE-FD77-366E-7DBB-47EBCB2DE3F8}"/>
                </a:ext>
              </a:extLst>
            </p:cNvPr>
            <p:cNvGrpSpPr/>
            <p:nvPr/>
          </p:nvGrpSpPr>
          <p:grpSpPr>
            <a:xfrm>
              <a:off x="5181398" y="3237825"/>
              <a:ext cx="2594371" cy="1418157"/>
              <a:chOff x="4890252" y="3237825"/>
              <a:chExt cx="2594371" cy="1418157"/>
            </a:xfrm>
          </p:grpSpPr>
          <p:sp>
            <p:nvSpPr>
              <p:cNvPr id="65" name="Rectangle 64">
                <a:extLst>
                  <a:ext uri="{FF2B5EF4-FFF2-40B4-BE49-F238E27FC236}">
                    <a16:creationId xmlns:a16="http://schemas.microsoft.com/office/drawing/2014/main" id="{6F0E3E82-5D4C-4110-9C3F-B81A270345FD}"/>
                  </a:ext>
                </a:extLst>
              </p:cNvPr>
              <p:cNvSpPr/>
              <p:nvPr/>
            </p:nvSpPr>
            <p:spPr>
              <a:xfrm>
                <a:off x="4890252" y="3237825"/>
                <a:ext cx="2594371" cy="1418157"/>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prstClr val="white"/>
                  </a:solidFill>
                  <a:latin typeface="Arial" panose="020B0604020202020204"/>
                </a:endParaRPr>
              </a:p>
            </p:txBody>
          </p:sp>
          <p:sp>
            <p:nvSpPr>
              <p:cNvPr id="63" name="TextBox 62">
                <a:extLst>
                  <a:ext uri="{FF2B5EF4-FFF2-40B4-BE49-F238E27FC236}">
                    <a16:creationId xmlns:a16="http://schemas.microsoft.com/office/drawing/2014/main" id="{EC7F0476-7296-4418-A3E6-4376996D26F3}"/>
                  </a:ext>
                </a:extLst>
              </p:cNvPr>
              <p:cNvSpPr txBox="1"/>
              <p:nvPr/>
            </p:nvSpPr>
            <p:spPr>
              <a:xfrm>
                <a:off x="4892120" y="3254749"/>
                <a:ext cx="2590635" cy="30777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600" i="0" u="none" strike="noStrike" cap="none" spc="0" normalizeH="0" baseline="0">
                    <a:ln>
                      <a:noFill/>
                    </a:ln>
                    <a:solidFill>
                      <a:prstClr val="white"/>
                    </a:solidFill>
                    <a:uLnTx/>
                    <a:uFillTx/>
                    <a:latin typeface="Arial" panose="020B0604020202020204"/>
                  </a:defRPr>
                </a:lvl1pPr>
              </a:lstStyle>
              <a:p>
                <a:r>
                  <a:rPr lang="en-US"/>
                  <a:t>Memory Expander </a:t>
                </a:r>
                <a:r>
                  <a:rPr lang="en-US" err="1"/>
                  <a:t>Chiplet</a:t>
                </a:r>
                <a:endParaRPr lang="en-US"/>
              </a:p>
            </p:txBody>
          </p:sp>
          <p:pic>
            <p:nvPicPr>
              <p:cNvPr id="76" name="Picture 75">
                <a:extLst>
                  <a:ext uri="{FF2B5EF4-FFF2-40B4-BE49-F238E27FC236}">
                    <a16:creationId xmlns:a16="http://schemas.microsoft.com/office/drawing/2014/main" id="{935ED850-7AA6-4A4F-B813-D1C4E46FA952}"/>
                  </a:ext>
                </a:extLst>
              </p:cNvPr>
              <p:cNvPicPr>
                <a:picLocks noChangeAspect="1"/>
              </p:cNvPicPr>
              <p:nvPr/>
            </p:nvPicPr>
            <p:blipFill>
              <a:blip r:embed="rId5"/>
              <a:stretch>
                <a:fillRect/>
              </a:stretch>
            </p:blipFill>
            <p:spPr>
              <a:xfrm>
                <a:off x="5010059" y="3582439"/>
                <a:ext cx="2354756" cy="1016727"/>
              </a:xfrm>
              <a:prstGeom prst="rect">
                <a:avLst/>
              </a:prstGeom>
            </p:spPr>
          </p:pic>
        </p:grpSp>
        <p:grpSp>
          <p:nvGrpSpPr>
            <p:cNvPr id="29" name="Group 28">
              <a:extLst>
                <a:ext uri="{FF2B5EF4-FFF2-40B4-BE49-F238E27FC236}">
                  <a16:creationId xmlns:a16="http://schemas.microsoft.com/office/drawing/2014/main" id="{8C5127BF-1F62-4F38-8A28-5410AC08F188}"/>
                </a:ext>
              </a:extLst>
            </p:cNvPr>
            <p:cNvGrpSpPr/>
            <p:nvPr/>
          </p:nvGrpSpPr>
          <p:grpSpPr>
            <a:xfrm>
              <a:off x="5181398" y="4749697"/>
              <a:ext cx="2594370" cy="1519563"/>
              <a:chOff x="5432071" y="2081115"/>
              <a:chExt cx="2072386" cy="1861830"/>
            </a:xfrm>
          </p:grpSpPr>
          <p:sp>
            <p:nvSpPr>
              <p:cNvPr id="73" name="Rectangle 72">
                <a:extLst>
                  <a:ext uri="{FF2B5EF4-FFF2-40B4-BE49-F238E27FC236}">
                    <a16:creationId xmlns:a16="http://schemas.microsoft.com/office/drawing/2014/main" id="{64FFE4DA-7975-496A-99A1-961706019D24}"/>
                  </a:ext>
                </a:extLst>
              </p:cNvPr>
              <p:cNvSpPr/>
              <p:nvPr/>
            </p:nvSpPr>
            <p:spPr>
              <a:xfrm>
                <a:off x="5432071" y="2081115"/>
                <a:ext cx="2072386" cy="186183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7" name="Picture 76">
                <a:extLst>
                  <a:ext uri="{FF2B5EF4-FFF2-40B4-BE49-F238E27FC236}">
                    <a16:creationId xmlns:a16="http://schemas.microsoft.com/office/drawing/2014/main" id="{D4D5B86C-9156-481A-97BE-04B3FF0B7DF2}"/>
                  </a:ext>
                </a:extLst>
              </p:cNvPr>
              <p:cNvPicPr>
                <a:picLocks noChangeAspect="1"/>
              </p:cNvPicPr>
              <p:nvPr/>
            </p:nvPicPr>
            <p:blipFill>
              <a:blip r:embed="rId6"/>
              <a:stretch>
                <a:fillRect/>
              </a:stretch>
            </p:blipFill>
            <p:spPr>
              <a:xfrm>
                <a:off x="5527773" y="2514627"/>
                <a:ext cx="1880982" cy="1362542"/>
              </a:xfrm>
              <a:prstGeom prst="rect">
                <a:avLst/>
              </a:prstGeom>
            </p:spPr>
          </p:pic>
        </p:grpSp>
        <p:sp>
          <p:nvSpPr>
            <p:cNvPr id="72" name="TextBox 71">
              <a:extLst>
                <a:ext uri="{FF2B5EF4-FFF2-40B4-BE49-F238E27FC236}">
                  <a16:creationId xmlns:a16="http://schemas.microsoft.com/office/drawing/2014/main" id="{356AE855-A6F8-4F0E-929A-2EA088741489}"/>
                </a:ext>
              </a:extLst>
            </p:cNvPr>
            <p:cNvSpPr txBox="1"/>
            <p:nvPr/>
          </p:nvSpPr>
          <p:spPr>
            <a:xfrm>
              <a:off x="5191932" y="4763725"/>
              <a:ext cx="2573303"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prstClr val="white"/>
                  </a:solidFill>
                  <a:uLnTx/>
                  <a:uFillTx/>
                  <a:latin typeface="Arial" panose="020B0604020202020204"/>
                  <a:ea typeface="+mn-ea"/>
                  <a:cs typeface="+mn-cs"/>
                </a:rPr>
                <a:t>AI Accelerator </a:t>
              </a:r>
              <a:r>
                <a:rPr kumimoji="0" lang="en-US" sz="1600" i="0" u="none" strike="noStrike" kern="1200" cap="none" spc="0" normalizeH="0" baseline="0" noProof="0" err="1">
                  <a:ln>
                    <a:noFill/>
                  </a:ln>
                  <a:solidFill>
                    <a:prstClr val="white"/>
                  </a:solidFill>
                  <a:uLnTx/>
                  <a:uFillTx/>
                  <a:latin typeface="Arial" panose="020B0604020202020204"/>
                  <a:ea typeface="+mn-ea"/>
                  <a:cs typeface="+mn-cs"/>
                </a:rPr>
                <a:t>Chiplet</a:t>
              </a:r>
              <a:endParaRPr kumimoji="0" lang="en-US" sz="1600" i="0" u="none" strike="noStrike" kern="1200" cap="none" spc="0" normalizeH="0" baseline="0" noProof="0">
                <a:ln>
                  <a:noFill/>
                </a:ln>
                <a:solidFill>
                  <a:prstClr val="white"/>
                </a:solidFill>
                <a:uLnTx/>
                <a:uFillTx/>
                <a:latin typeface="Arial" panose="020B0604020202020204"/>
                <a:ea typeface="+mn-ea"/>
                <a:cs typeface="+mn-cs"/>
              </a:endParaRPr>
            </a:p>
          </p:txBody>
        </p:sp>
      </p:grpSp>
      <p:cxnSp>
        <p:nvCxnSpPr>
          <p:cNvPr id="7" name="Straight Connector 6">
            <a:extLst>
              <a:ext uri="{FF2B5EF4-FFF2-40B4-BE49-F238E27FC236}">
                <a16:creationId xmlns:a16="http://schemas.microsoft.com/office/drawing/2014/main" id="{C1CB5EEB-1297-59D2-B37A-36893E48E692}"/>
              </a:ext>
            </a:extLst>
          </p:cNvPr>
          <p:cNvCxnSpPr/>
          <p:nvPr/>
        </p:nvCxnSpPr>
        <p:spPr>
          <a:xfrm>
            <a:off x="557561" y="2388494"/>
            <a:ext cx="2159314" cy="0"/>
          </a:xfrm>
          <a:prstGeom prst="line">
            <a:avLst/>
          </a:prstGeom>
          <a:ln w="22225">
            <a:gradFill flip="none" rotWithShape="1">
              <a:gsLst>
                <a:gs pos="43000">
                  <a:schemeClr val="accent5"/>
                </a:gs>
                <a:gs pos="100000">
                  <a:schemeClr val="accent6"/>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EB52D5-EE57-53EC-5955-3CA34BBCE7B9}"/>
              </a:ext>
            </a:extLst>
          </p:cNvPr>
          <p:cNvCxnSpPr>
            <a:cxnSpLocks/>
          </p:cNvCxnSpPr>
          <p:nvPr/>
        </p:nvCxnSpPr>
        <p:spPr>
          <a:xfrm>
            <a:off x="2718135" y="1927248"/>
            <a:ext cx="2305373" cy="0"/>
          </a:xfrm>
          <a:prstGeom prst="line">
            <a:avLst/>
          </a:prstGeom>
          <a:ln w="22225">
            <a:gradFill flip="none" rotWithShape="1">
              <a:gsLst>
                <a:gs pos="99000">
                  <a:schemeClr val="accent6"/>
                </a:gs>
                <a:gs pos="0">
                  <a:schemeClr val="accent6"/>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A81B2D1-6644-7E9D-4325-301F0217614E}"/>
              </a:ext>
            </a:extLst>
          </p:cNvPr>
          <p:cNvCxnSpPr>
            <a:cxnSpLocks/>
          </p:cNvCxnSpPr>
          <p:nvPr/>
        </p:nvCxnSpPr>
        <p:spPr>
          <a:xfrm>
            <a:off x="5032457" y="1328438"/>
            <a:ext cx="2971593" cy="9708"/>
          </a:xfrm>
          <a:prstGeom prst="line">
            <a:avLst/>
          </a:prstGeom>
          <a:ln w="22225">
            <a:gradFill flip="none" rotWithShape="1">
              <a:gsLst>
                <a:gs pos="54000">
                  <a:schemeClr val="accent1"/>
                </a:gs>
                <a:gs pos="0">
                  <a:schemeClr val="accent6"/>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686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2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a:t>Synopsys IP Portfolio</a:t>
            </a:r>
          </a:p>
        </p:txBody>
      </p:sp>
      <p:sp>
        <p:nvSpPr>
          <p:cNvPr id="70" name="Rectangle 69">
            <a:extLst>
              <a:ext uri="{FF2B5EF4-FFF2-40B4-BE49-F238E27FC236}">
                <a16:creationId xmlns:a16="http://schemas.microsoft.com/office/drawing/2014/main" id="{F6DB155C-CFC3-492A-8207-AFA38094EB4A}"/>
              </a:ext>
            </a:extLst>
          </p:cNvPr>
          <p:cNvSpPr/>
          <p:nvPr/>
        </p:nvSpPr>
        <p:spPr>
          <a:xfrm>
            <a:off x="360358" y="1559661"/>
            <a:ext cx="7291088" cy="3992249"/>
          </a:xfrm>
          <a:prstGeom prst="rect">
            <a:avLst/>
          </a:prstGeom>
          <a:solidFill>
            <a:srgbClr val="E1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81" name="Rectangle 180">
            <a:extLst>
              <a:ext uri="{FF2B5EF4-FFF2-40B4-BE49-F238E27FC236}">
                <a16:creationId xmlns:a16="http://schemas.microsoft.com/office/drawing/2014/main" id="{9335F072-622C-438A-AA81-F3B091F646F2}"/>
              </a:ext>
            </a:extLst>
          </p:cNvPr>
          <p:cNvSpPr/>
          <p:nvPr/>
        </p:nvSpPr>
        <p:spPr>
          <a:xfrm>
            <a:off x="2834891" y="5670763"/>
            <a:ext cx="2349541" cy="280890"/>
          </a:xfrm>
          <a:prstGeom prst="rect">
            <a:avLst/>
          </a:prstGeom>
          <a:solidFill>
            <a:srgbClr val="8446AD"/>
          </a:solidFill>
          <a:ln w="12700">
            <a:noFill/>
          </a:ln>
          <a:effectLst/>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Arial" panose="020B0604020202020204"/>
                <a:ea typeface="+mn-ea"/>
                <a:cs typeface="+mn-cs"/>
              </a:rPr>
              <a:t>Digital IP</a:t>
            </a:r>
          </a:p>
        </p:txBody>
      </p:sp>
      <p:sp>
        <p:nvSpPr>
          <p:cNvPr id="72" name="AutoShape 131">
            <a:extLst>
              <a:ext uri="{FF2B5EF4-FFF2-40B4-BE49-F238E27FC236}">
                <a16:creationId xmlns:a16="http://schemas.microsoft.com/office/drawing/2014/main" id="{89253E5B-15F1-45D4-8C79-4976D06DB016}"/>
              </a:ext>
            </a:extLst>
          </p:cNvPr>
          <p:cNvSpPr>
            <a:spLocks noChangeArrowheads="1"/>
          </p:cNvSpPr>
          <p:nvPr/>
        </p:nvSpPr>
        <p:spPr bwMode="auto">
          <a:xfrm>
            <a:off x="493899" y="3432792"/>
            <a:ext cx="7005245" cy="343996"/>
          </a:xfrm>
          <a:prstGeom prst="leftRightArrow">
            <a:avLst>
              <a:gd name="adj1" fmla="val 61684"/>
              <a:gd name="adj2" fmla="val 47079"/>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AMBA 4 AXI, AMBA 3 AXI &amp; AMBA 2.0  AHB</a:t>
            </a:r>
          </a:p>
        </p:txBody>
      </p:sp>
      <p:sp>
        <p:nvSpPr>
          <p:cNvPr id="73" name="Rectangle 168">
            <a:extLst>
              <a:ext uri="{FF2B5EF4-FFF2-40B4-BE49-F238E27FC236}">
                <a16:creationId xmlns:a16="http://schemas.microsoft.com/office/drawing/2014/main" id="{D8711121-02B1-417D-AB38-8ED1B536DF42}"/>
              </a:ext>
            </a:extLst>
          </p:cNvPr>
          <p:cNvSpPr>
            <a:spLocks noChangeArrowheads="1"/>
          </p:cNvSpPr>
          <p:nvPr/>
        </p:nvSpPr>
        <p:spPr bwMode="auto">
          <a:xfrm>
            <a:off x="4735508" y="2723463"/>
            <a:ext cx="709677" cy="506721"/>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Die-to-Die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controller</a:t>
            </a:r>
          </a:p>
        </p:txBody>
      </p:sp>
      <p:sp>
        <p:nvSpPr>
          <p:cNvPr id="76" name="Rectangle 153">
            <a:extLst>
              <a:ext uri="{FF2B5EF4-FFF2-40B4-BE49-F238E27FC236}">
                <a16:creationId xmlns:a16="http://schemas.microsoft.com/office/drawing/2014/main" id="{77EF1826-B5F4-4375-B3CA-A1D5B93C75D9}"/>
              </a:ext>
            </a:extLst>
          </p:cNvPr>
          <p:cNvSpPr>
            <a:spLocks noChangeArrowheads="1"/>
          </p:cNvSpPr>
          <p:nvPr/>
        </p:nvSpPr>
        <p:spPr bwMode="auto">
          <a:xfrm>
            <a:off x="1183243" y="2723463"/>
            <a:ext cx="698981" cy="506721"/>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DDR/HBM</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controller</a:t>
            </a:r>
          </a:p>
        </p:txBody>
      </p:sp>
      <p:sp>
        <p:nvSpPr>
          <p:cNvPr id="77" name="Rectangle 153">
            <a:extLst>
              <a:ext uri="{FF2B5EF4-FFF2-40B4-BE49-F238E27FC236}">
                <a16:creationId xmlns:a16="http://schemas.microsoft.com/office/drawing/2014/main" id="{2D810F52-132E-4382-A4A9-09774E8B2D51}"/>
              </a:ext>
            </a:extLst>
          </p:cNvPr>
          <p:cNvSpPr>
            <a:spLocks noChangeArrowheads="1"/>
          </p:cNvSpPr>
          <p:nvPr/>
        </p:nvSpPr>
        <p:spPr bwMode="auto">
          <a:xfrm>
            <a:off x="3265936" y="2723463"/>
            <a:ext cx="716445" cy="506721"/>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USB</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controller</a:t>
            </a:r>
          </a:p>
        </p:txBody>
      </p:sp>
      <p:sp>
        <p:nvSpPr>
          <p:cNvPr id="79" name="Rectangle 168">
            <a:extLst>
              <a:ext uri="{FF2B5EF4-FFF2-40B4-BE49-F238E27FC236}">
                <a16:creationId xmlns:a16="http://schemas.microsoft.com/office/drawing/2014/main" id="{E8D5F11B-6315-4A7B-942A-9D4E11C14A9D}"/>
              </a:ext>
            </a:extLst>
          </p:cNvPr>
          <p:cNvSpPr>
            <a:spLocks noChangeArrowheads="1"/>
          </p:cNvSpPr>
          <p:nvPr/>
        </p:nvSpPr>
        <p:spPr bwMode="auto">
          <a:xfrm>
            <a:off x="1874097" y="2723463"/>
            <a:ext cx="673389" cy="506721"/>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PCIe</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controller</a:t>
            </a:r>
          </a:p>
        </p:txBody>
      </p:sp>
      <p:sp>
        <p:nvSpPr>
          <p:cNvPr id="81" name="Rectangle 168">
            <a:extLst>
              <a:ext uri="{FF2B5EF4-FFF2-40B4-BE49-F238E27FC236}">
                <a16:creationId xmlns:a16="http://schemas.microsoft.com/office/drawing/2014/main" id="{763F81E2-8113-4FBD-A057-F72ECA37DF39}"/>
              </a:ext>
            </a:extLst>
          </p:cNvPr>
          <p:cNvSpPr>
            <a:spLocks noChangeArrowheads="1"/>
          </p:cNvSpPr>
          <p:nvPr/>
        </p:nvSpPr>
        <p:spPr bwMode="auto">
          <a:xfrm>
            <a:off x="2540519" y="2723463"/>
            <a:ext cx="721722" cy="506721"/>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HDMI/DP</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controller</a:t>
            </a:r>
          </a:p>
        </p:txBody>
      </p:sp>
      <p:sp>
        <p:nvSpPr>
          <p:cNvPr id="142" name="Rectangle 168">
            <a:extLst>
              <a:ext uri="{FF2B5EF4-FFF2-40B4-BE49-F238E27FC236}">
                <a16:creationId xmlns:a16="http://schemas.microsoft.com/office/drawing/2014/main" id="{FF659AF3-D274-4D6A-AB8E-6D4A86A75317}"/>
              </a:ext>
            </a:extLst>
          </p:cNvPr>
          <p:cNvSpPr>
            <a:spLocks noChangeArrowheads="1"/>
          </p:cNvSpPr>
          <p:nvPr/>
        </p:nvSpPr>
        <p:spPr bwMode="auto">
          <a:xfrm>
            <a:off x="3982381" y="2723463"/>
            <a:ext cx="749461" cy="506721"/>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Ethernet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controller</a:t>
            </a:r>
          </a:p>
        </p:txBody>
      </p:sp>
      <p:sp>
        <p:nvSpPr>
          <p:cNvPr id="144" name="Rectangle 168">
            <a:extLst>
              <a:ext uri="{FF2B5EF4-FFF2-40B4-BE49-F238E27FC236}">
                <a16:creationId xmlns:a16="http://schemas.microsoft.com/office/drawing/2014/main" id="{73E8D9B0-1362-44A2-AB43-00F8D7DAE902}"/>
              </a:ext>
            </a:extLst>
          </p:cNvPr>
          <p:cNvSpPr>
            <a:spLocks noChangeArrowheads="1"/>
          </p:cNvSpPr>
          <p:nvPr/>
        </p:nvSpPr>
        <p:spPr bwMode="auto">
          <a:xfrm>
            <a:off x="5449828" y="2723463"/>
            <a:ext cx="702832" cy="506721"/>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CSI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DSI</a:t>
            </a:r>
          </a:p>
        </p:txBody>
      </p:sp>
      <p:sp>
        <p:nvSpPr>
          <p:cNvPr id="146" name="Rectangle 168">
            <a:extLst>
              <a:ext uri="{FF2B5EF4-FFF2-40B4-BE49-F238E27FC236}">
                <a16:creationId xmlns:a16="http://schemas.microsoft.com/office/drawing/2014/main" id="{0DD918E6-9553-42F8-B7AF-9AD2E7AAC460}"/>
              </a:ext>
            </a:extLst>
          </p:cNvPr>
          <p:cNvSpPr>
            <a:spLocks noChangeArrowheads="1"/>
          </p:cNvSpPr>
          <p:nvPr/>
        </p:nvSpPr>
        <p:spPr bwMode="auto">
          <a:xfrm>
            <a:off x="6862243" y="2327624"/>
            <a:ext cx="636901" cy="902550"/>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Safety</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Security</a:t>
            </a:r>
          </a:p>
        </p:txBody>
      </p:sp>
      <p:sp>
        <p:nvSpPr>
          <p:cNvPr id="147" name="Rectangle 168">
            <a:extLst>
              <a:ext uri="{FF2B5EF4-FFF2-40B4-BE49-F238E27FC236}">
                <a16:creationId xmlns:a16="http://schemas.microsoft.com/office/drawing/2014/main" id="{CFBF3EFA-30D8-4262-B257-3C914E5F510D}"/>
              </a:ext>
            </a:extLst>
          </p:cNvPr>
          <p:cNvSpPr>
            <a:spLocks noChangeArrowheads="1"/>
          </p:cNvSpPr>
          <p:nvPr/>
        </p:nvSpPr>
        <p:spPr bwMode="auto">
          <a:xfrm>
            <a:off x="6153646" y="2723461"/>
            <a:ext cx="711901" cy="506723"/>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UFS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err="1">
                <a:ln>
                  <a:noFill/>
                </a:ln>
                <a:solidFill>
                  <a:srgbClr val="FFFFFF"/>
                </a:solidFill>
                <a:effectLst/>
                <a:uLnTx/>
                <a:uFillTx/>
                <a:latin typeface="Arial" panose="020B0604020202020204"/>
                <a:ea typeface="+mn-ea"/>
                <a:cs typeface="+mn-cs"/>
              </a:rPr>
              <a:t>UniPro</a:t>
            </a:r>
            <a:endParaRPr kumimoji="0" lang="en-US" sz="10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6" name="Rectangle 138">
            <a:extLst>
              <a:ext uri="{FF2B5EF4-FFF2-40B4-BE49-F238E27FC236}">
                <a16:creationId xmlns:a16="http://schemas.microsoft.com/office/drawing/2014/main" id="{AC91232D-E458-46B8-B80B-8DA459ED35C4}"/>
              </a:ext>
            </a:extLst>
          </p:cNvPr>
          <p:cNvSpPr>
            <a:spLocks noChangeArrowheads="1"/>
          </p:cNvSpPr>
          <p:nvPr/>
        </p:nvSpPr>
        <p:spPr bwMode="auto">
          <a:xfrm>
            <a:off x="503351" y="4867850"/>
            <a:ext cx="6990112" cy="275806"/>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Datapath, incl. Floating Point Elements</a:t>
            </a:r>
          </a:p>
        </p:txBody>
      </p:sp>
      <p:sp>
        <p:nvSpPr>
          <p:cNvPr id="168" name="Rectangle 168">
            <a:extLst>
              <a:ext uri="{FF2B5EF4-FFF2-40B4-BE49-F238E27FC236}">
                <a16:creationId xmlns:a16="http://schemas.microsoft.com/office/drawing/2014/main" id="{AC1ED401-9BF5-4606-ADB1-254DC28309C0}"/>
              </a:ext>
            </a:extLst>
          </p:cNvPr>
          <p:cNvSpPr>
            <a:spLocks noChangeArrowheads="1"/>
          </p:cNvSpPr>
          <p:nvPr/>
        </p:nvSpPr>
        <p:spPr bwMode="auto">
          <a:xfrm>
            <a:off x="5801598" y="3977745"/>
            <a:ext cx="841557" cy="443364"/>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SD/eMMC</a:t>
            </a:r>
            <a:b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controller</a:t>
            </a:r>
          </a:p>
        </p:txBody>
      </p:sp>
      <p:sp>
        <p:nvSpPr>
          <p:cNvPr id="177" name="Rectangle 176">
            <a:extLst>
              <a:ext uri="{FF2B5EF4-FFF2-40B4-BE49-F238E27FC236}">
                <a16:creationId xmlns:a16="http://schemas.microsoft.com/office/drawing/2014/main" id="{C2AA7519-5BE0-4EE7-953E-3B79AED3AAD1}"/>
              </a:ext>
            </a:extLst>
          </p:cNvPr>
          <p:cNvSpPr>
            <a:spLocks noChangeArrowheads="1"/>
          </p:cNvSpPr>
          <p:nvPr/>
        </p:nvSpPr>
        <p:spPr bwMode="auto">
          <a:xfrm>
            <a:off x="6647430" y="3977093"/>
            <a:ext cx="844409" cy="439888"/>
          </a:xfrm>
          <a:prstGeom prst="rect">
            <a:avLst/>
          </a:prstGeom>
          <a:solidFill>
            <a:srgbClr val="8446AD"/>
          </a:solidFill>
          <a:ln w="28575">
            <a:solidFill>
              <a:srgbClr val="E1E0DF"/>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BLE 5 Link </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Layer</a:t>
            </a:r>
          </a:p>
        </p:txBody>
      </p:sp>
      <p:sp>
        <p:nvSpPr>
          <p:cNvPr id="180" name="Rectangle 179">
            <a:extLst>
              <a:ext uri="{FF2B5EF4-FFF2-40B4-BE49-F238E27FC236}">
                <a16:creationId xmlns:a16="http://schemas.microsoft.com/office/drawing/2014/main" id="{47FDB908-8214-4281-8681-DC32B57C1E1C}"/>
              </a:ext>
            </a:extLst>
          </p:cNvPr>
          <p:cNvSpPr/>
          <p:nvPr/>
        </p:nvSpPr>
        <p:spPr>
          <a:xfrm>
            <a:off x="5301905" y="5670763"/>
            <a:ext cx="2349541" cy="280890"/>
          </a:xfrm>
          <a:prstGeom prst="rect">
            <a:avLst/>
          </a:prstGeom>
          <a:solidFill>
            <a:srgbClr val="3C9038"/>
          </a:solidFill>
          <a:ln w="12700">
            <a:noFill/>
          </a:ln>
          <a:effectLst/>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Arial" panose="020B0604020202020204"/>
                <a:ea typeface="+mn-ea"/>
                <a:cs typeface="+mn-cs"/>
              </a:rPr>
              <a:t>Physical IP</a:t>
            </a:r>
          </a:p>
        </p:txBody>
      </p:sp>
      <p:sp>
        <p:nvSpPr>
          <p:cNvPr id="74" name="Rectangle 165">
            <a:extLst>
              <a:ext uri="{FF2B5EF4-FFF2-40B4-BE49-F238E27FC236}">
                <a16:creationId xmlns:a16="http://schemas.microsoft.com/office/drawing/2014/main" id="{5283B04D-6E4A-4848-9BA9-6288EF3F78DB}"/>
              </a:ext>
            </a:extLst>
          </p:cNvPr>
          <p:cNvSpPr>
            <a:spLocks noChangeArrowheads="1"/>
          </p:cNvSpPr>
          <p:nvPr/>
        </p:nvSpPr>
        <p:spPr bwMode="auto">
          <a:xfrm>
            <a:off x="4737519" y="2330799"/>
            <a:ext cx="703582" cy="392663"/>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0">
                <a:solidFill>
                  <a:srgbClr val="FFFFFF"/>
                </a:solidFill>
                <a:latin typeface="Arial" panose="020B0604020202020204"/>
              </a:rPr>
              <a:t>UCIe/</a:t>
            </a: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XSR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PHY</a:t>
            </a:r>
            <a:endParaRPr lang="en-US" sz="1000" b="0" i="0" u="none" strike="noStrike" kern="0" cap="none" spc="0" normalizeH="0" baseline="0" noProof="0">
              <a:ln>
                <a:noFill/>
              </a:ln>
              <a:solidFill>
                <a:srgbClr val="FFFFFF"/>
              </a:solidFill>
              <a:effectLst/>
              <a:uLnTx/>
              <a:uFillTx/>
              <a:latin typeface="Arial" panose="020B0604020202020204"/>
              <a:cs typeface="Arial"/>
            </a:endParaRPr>
          </a:p>
        </p:txBody>
      </p:sp>
      <p:sp>
        <p:nvSpPr>
          <p:cNvPr id="75" name="Rectangle 165">
            <a:extLst>
              <a:ext uri="{FF2B5EF4-FFF2-40B4-BE49-F238E27FC236}">
                <a16:creationId xmlns:a16="http://schemas.microsoft.com/office/drawing/2014/main" id="{35590B68-5ACA-42D3-B1D4-436468CB869B}"/>
              </a:ext>
            </a:extLst>
          </p:cNvPr>
          <p:cNvSpPr>
            <a:spLocks noChangeArrowheads="1"/>
          </p:cNvSpPr>
          <p:nvPr/>
        </p:nvSpPr>
        <p:spPr bwMode="auto">
          <a:xfrm>
            <a:off x="1179638" y="2330799"/>
            <a:ext cx="702586" cy="392663"/>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DDR/HBM</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PHY</a:t>
            </a:r>
          </a:p>
        </p:txBody>
      </p:sp>
      <p:sp>
        <p:nvSpPr>
          <p:cNvPr id="78" name="Rectangle 165">
            <a:extLst>
              <a:ext uri="{FF2B5EF4-FFF2-40B4-BE49-F238E27FC236}">
                <a16:creationId xmlns:a16="http://schemas.microsoft.com/office/drawing/2014/main" id="{180C8EF7-5D95-47EA-A6F0-F0DEC6A2872C}"/>
              </a:ext>
            </a:extLst>
          </p:cNvPr>
          <p:cNvSpPr>
            <a:spLocks noChangeArrowheads="1"/>
          </p:cNvSpPr>
          <p:nvPr/>
        </p:nvSpPr>
        <p:spPr bwMode="auto">
          <a:xfrm>
            <a:off x="3262989" y="2330799"/>
            <a:ext cx="719392" cy="392663"/>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USB</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PHY</a:t>
            </a:r>
          </a:p>
        </p:txBody>
      </p:sp>
      <p:sp>
        <p:nvSpPr>
          <p:cNvPr id="80" name="Rectangle 165">
            <a:extLst>
              <a:ext uri="{FF2B5EF4-FFF2-40B4-BE49-F238E27FC236}">
                <a16:creationId xmlns:a16="http://schemas.microsoft.com/office/drawing/2014/main" id="{00499B0C-9180-4C6F-AF08-5F069CEC0DB0}"/>
              </a:ext>
            </a:extLst>
          </p:cNvPr>
          <p:cNvSpPr>
            <a:spLocks noChangeArrowheads="1"/>
          </p:cNvSpPr>
          <p:nvPr/>
        </p:nvSpPr>
        <p:spPr bwMode="auto">
          <a:xfrm>
            <a:off x="1874452" y="2330799"/>
            <a:ext cx="673389" cy="392663"/>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PCIe</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PHY</a:t>
            </a:r>
          </a:p>
        </p:txBody>
      </p:sp>
      <p:sp>
        <p:nvSpPr>
          <p:cNvPr id="82" name="Rectangle 165">
            <a:extLst>
              <a:ext uri="{FF2B5EF4-FFF2-40B4-BE49-F238E27FC236}">
                <a16:creationId xmlns:a16="http://schemas.microsoft.com/office/drawing/2014/main" id="{6AAA4249-0258-49FE-A26B-37329BD63F0B}"/>
              </a:ext>
            </a:extLst>
          </p:cNvPr>
          <p:cNvSpPr>
            <a:spLocks noChangeArrowheads="1"/>
          </p:cNvSpPr>
          <p:nvPr/>
        </p:nvSpPr>
        <p:spPr bwMode="auto">
          <a:xfrm>
            <a:off x="2537134" y="2330799"/>
            <a:ext cx="725135" cy="392663"/>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HDMI/DP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PHY</a:t>
            </a:r>
          </a:p>
        </p:txBody>
      </p:sp>
      <p:sp>
        <p:nvSpPr>
          <p:cNvPr id="143" name="Rectangle 165">
            <a:extLst>
              <a:ext uri="{FF2B5EF4-FFF2-40B4-BE49-F238E27FC236}">
                <a16:creationId xmlns:a16="http://schemas.microsoft.com/office/drawing/2014/main" id="{8E794E3C-8BDC-4AAD-96C0-9D00D76DD44A}"/>
              </a:ext>
            </a:extLst>
          </p:cNvPr>
          <p:cNvSpPr>
            <a:spLocks noChangeArrowheads="1"/>
          </p:cNvSpPr>
          <p:nvPr/>
        </p:nvSpPr>
        <p:spPr bwMode="auto">
          <a:xfrm>
            <a:off x="3984392" y="2330799"/>
            <a:ext cx="747450" cy="392663"/>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10/56/112G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PHY</a:t>
            </a:r>
          </a:p>
        </p:txBody>
      </p:sp>
      <p:sp>
        <p:nvSpPr>
          <p:cNvPr id="145" name="Rectangle 165">
            <a:extLst>
              <a:ext uri="{FF2B5EF4-FFF2-40B4-BE49-F238E27FC236}">
                <a16:creationId xmlns:a16="http://schemas.microsoft.com/office/drawing/2014/main" id="{78CD25E4-7292-4B13-9FA4-ADAB0E379FDF}"/>
              </a:ext>
            </a:extLst>
          </p:cNvPr>
          <p:cNvSpPr>
            <a:spLocks noChangeArrowheads="1"/>
          </p:cNvSpPr>
          <p:nvPr/>
        </p:nvSpPr>
        <p:spPr bwMode="auto">
          <a:xfrm>
            <a:off x="5445760" y="2330799"/>
            <a:ext cx="707221" cy="392663"/>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C/D-PHY</a:t>
            </a:r>
          </a:p>
        </p:txBody>
      </p:sp>
      <p:sp>
        <p:nvSpPr>
          <p:cNvPr id="148" name="Rectangle 165">
            <a:extLst>
              <a:ext uri="{FF2B5EF4-FFF2-40B4-BE49-F238E27FC236}">
                <a16:creationId xmlns:a16="http://schemas.microsoft.com/office/drawing/2014/main" id="{B574727C-C365-4B1D-AB6F-67BC89E89EA0}"/>
              </a:ext>
            </a:extLst>
          </p:cNvPr>
          <p:cNvSpPr>
            <a:spLocks noChangeArrowheads="1"/>
          </p:cNvSpPr>
          <p:nvPr/>
        </p:nvSpPr>
        <p:spPr bwMode="auto">
          <a:xfrm>
            <a:off x="6154002" y="2330799"/>
            <a:ext cx="711901" cy="392663"/>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M-PHY</a:t>
            </a:r>
          </a:p>
        </p:txBody>
      </p:sp>
      <p:sp>
        <p:nvSpPr>
          <p:cNvPr id="167" name="Rectangle 138">
            <a:extLst>
              <a:ext uri="{FF2B5EF4-FFF2-40B4-BE49-F238E27FC236}">
                <a16:creationId xmlns:a16="http://schemas.microsoft.com/office/drawing/2014/main" id="{AACEC831-6470-4E26-92CF-9935E0787E9D}"/>
              </a:ext>
            </a:extLst>
          </p:cNvPr>
          <p:cNvSpPr>
            <a:spLocks noChangeArrowheads="1"/>
          </p:cNvSpPr>
          <p:nvPr/>
        </p:nvSpPr>
        <p:spPr bwMode="auto">
          <a:xfrm>
            <a:off x="500179" y="5136833"/>
            <a:ext cx="6994615" cy="275806"/>
          </a:xfrm>
          <a:prstGeom prst="rect">
            <a:avLst/>
          </a:prstGeom>
          <a:solidFill>
            <a:srgbClr val="3C9038"/>
          </a:solidFill>
          <a:ln w="28575">
            <a:solidFill>
              <a:srgbClr val="E1E0DF"/>
            </a:solidFill>
          </a:ln>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Logic Libraries</a:t>
            </a:r>
          </a:p>
        </p:txBody>
      </p:sp>
      <p:sp>
        <p:nvSpPr>
          <p:cNvPr id="170" name="Rectangle 165">
            <a:extLst>
              <a:ext uri="{FF2B5EF4-FFF2-40B4-BE49-F238E27FC236}">
                <a16:creationId xmlns:a16="http://schemas.microsoft.com/office/drawing/2014/main" id="{B65827B2-AFEE-450D-B888-77C7562CECCC}"/>
              </a:ext>
            </a:extLst>
          </p:cNvPr>
          <p:cNvSpPr>
            <a:spLocks noChangeArrowheads="1"/>
          </p:cNvSpPr>
          <p:nvPr/>
        </p:nvSpPr>
        <p:spPr bwMode="auto">
          <a:xfrm>
            <a:off x="503352" y="4416378"/>
            <a:ext cx="833471" cy="450757"/>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ADCs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DACs</a:t>
            </a:r>
          </a:p>
        </p:txBody>
      </p:sp>
      <p:sp>
        <p:nvSpPr>
          <p:cNvPr id="171" name="Rectangle 170">
            <a:extLst>
              <a:ext uri="{FF2B5EF4-FFF2-40B4-BE49-F238E27FC236}">
                <a16:creationId xmlns:a16="http://schemas.microsoft.com/office/drawing/2014/main" id="{83B3A59C-C1FC-4D4D-8256-64366D44F096}"/>
              </a:ext>
            </a:extLst>
          </p:cNvPr>
          <p:cNvSpPr/>
          <p:nvPr/>
        </p:nvSpPr>
        <p:spPr>
          <a:xfrm>
            <a:off x="3320430" y="3981118"/>
            <a:ext cx="1006438" cy="883550"/>
          </a:xfrm>
          <a:prstGeom prst="rect">
            <a:avLst/>
          </a:prstGeom>
          <a:solidFill>
            <a:srgbClr val="3C9038"/>
          </a:solidFill>
          <a:ln w="28575">
            <a:solidFill>
              <a:srgbClr val="E1E0DF"/>
            </a:solidFill>
          </a:ln>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Embedded Memories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(TCAM, SRAM, ROM, NVM)</a:t>
            </a:r>
          </a:p>
        </p:txBody>
      </p:sp>
      <p:sp>
        <p:nvSpPr>
          <p:cNvPr id="174" name="Rectangle 173">
            <a:extLst>
              <a:ext uri="{FF2B5EF4-FFF2-40B4-BE49-F238E27FC236}">
                <a16:creationId xmlns:a16="http://schemas.microsoft.com/office/drawing/2014/main" id="{656209CB-3AFC-4B0B-AEE4-8161ED93D6F0}"/>
              </a:ext>
            </a:extLst>
          </p:cNvPr>
          <p:cNvSpPr>
            <a:spLocks noChangeArrowheads="1"/>
          </p:cNvSpPr>
          <p:nvPr/>
        </p:nvSpPr>
        <p:spPr bwMode="auto">
          <a:xfrm>
            <a:off x="5801598" y="4421304"/>
            <a:ext cx="841556" cy="443363"/>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eMMC</a:t>
            </a:r>
            <a:b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PHY</a:t>
            </a:r>
          </a:p>
        </p:txBody>
      </p:sp>
      <p:sp>
        <p:nvSpPr>
          <p:cNvPr id="175" name="Rectangle 156">
            <a:extLst>
              <a:ext uri="{FF2B5EF4-FFF2-40B4-BE49-F238E27FC236}">
                <a16:creationId xmlns:a16="http://schemas.microsoft.com/office/drawing/2014/main" id="{EA7A9BBC-AAFF-4F46-84E9-C9AA4A5F6E51}"/>
              </a:ext>
            </a:extLst>
          </p:cNvPr>
          <p:cNvSpPr>
            <a:spLocks noChangeArrowheads="1"/>
          </p:cNvSpPr>
          <p:nvPr/>
        </p:nvSpPr>
        <p:spPr bwMode="auto">
          <a:xfrm>
            <a:off x="5065843" y="3981118"/>
            <a:ext cx="738943" cy="883550"/>
          </a:xfrm>
          <a:prstGeom prst="rect">
            <a:avLst/>
          </a:prstGeom>
          <a:solidFill>
            <a:srgbClr val="3C9038"/>
          </a:solidFill>
          <a:ln w="28575">
            <a:solidFill>
              <a:srgbClr val="E1E0DF"/>
            </a:solidFill>
          </a:ln>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PVT</a:t>
            </a:r>
            <a:b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Sensors</a:t>
            </a:r>
          </a:p>
        </p:txBody>
      </p:sp>
      <p:sp>
        <p:nvSpPr>
          <p:cNvPr id="176" name="Rectangle 156">
            <a:extLst>
              <a:ext uri="{FF2B5EF4-FFF2-40B4-BE49-F238E27FC236}">
                <a16:creationId xmlns:a16="http://schemas.microsoft.com/office/drawing/2014/main" id="{F8BFE410-C8D2-4C5E-BAC5-D0DBC833EB7F}"/>
              </a:ext>
            </a:extLst>
          </p:cNvPr>
          <p:cNvSpPr>
            <a:spLocks noChangeArrowheads="1"/>
          </p:cNvSpPr>
          <p:nvPr/>
        </p:nvSpPr>
        <p:spPr bwMode="auto">
          <a:xfrm>
            <a:off x="4322589" y="3981937"/>
            <a:ext cx="738942" cy="886286"/>
          </a:xfrm>
          <a:prstGeom prst="rect">
            <a:avLst/>
          </a:prstGeom>
          <a:solidFill>
            <a:srgbClr val="3C9038"/>
          </a:solidFill>
          <a:ln w="28575">
            <a:solidFill>
              <a:srgbClr val="E1E0DF"/>
            </a:solidFill>
          </a:ln>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GPIOs,</a:t>
            </a:r>
            <a:b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LVDS</a:t>
            </a:r>
          </a:p>
        </p:txBody>
      </p:sp>
      <p:sp>
        <p:nvSpPr>
          <p:cNvPr id="178" name="Rectangle 165">
            <a:extLst>
              <a:ext uri="{FF2B5EF4-FFF2-40B4-BE49-F238E27FC236}">
                <a16:creationId xmlns:a16="http://schemas.microsoft.com/office/drawing/2014/main" id="{D9C5692B-FBC2-4832-9CBC-D7C0429D61EE}"/>
              </a:ext>
            </a:extLst>
          </p:cNvPr>
          <p:cNvSpPr>
            <a:spLocks noChangeArrowheads="1"/>
          </p:cNvSpPr>
          <p:nvPr/>
        </p:nvSpPr>
        <p:spPr bwMode="auto">
          <a:xfrm>
            <a:off x="6643154" y="4421304"/>
            <a:ext cx="851639" cy="443363"/>
          </a:xfrm>
          <a:prstGeom prst="rect">
            <a:avLst/>
          </a:prstGeom>
          <a:solidFill>
            <a:srgbClr val="3C9038"/>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BLE</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Radio</a:t>
            </a:r>
          </a:p>
        </p:txBody>
      </p:sp>
      <p:sp>
        <p:nvSpPr>
          <p:cNvPr id="182" name="Rectangle 181">
            <a:extLst>
              <a:ext uri="{FF2B5EF4-FFF2-40B4-BE49-F238E27FC236}">
                <a16:creationId xmlns:a16="http://schemas.microsoft.com/office/drawing/2014/main" id="{B3FF4A1E-FE3A-4566-A3DB-3737E007C354}"/>
              </a:ext>
            </a:extLst>
          </p:cNvPr>
          <p:cNvSpPr/>
          <p:nvPr/>
        </p:nvSpPr>
        <p:spPr>
          <a:xfrm>
            <a:off x="360358" y="5670763"/>
            <a:ext cx="2349541" cy="280890"/>
          </a:xfrm>
          <a:prstGeom prst="rect">
            <a:avLst/>
          </a:prstGeom>
          <a:solidFill>
            <a:srgbClr val="06A5EC"/>
          </a:solidFill>
          <a:ln w="12700">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Arial" panose="020B0604020202020204"/>
                <a:ea typeface="+mn-ea"/>
                <a:cs typeface="+mn-cs"/>
              </a:rPr>
              <a:t>ARC Processor IP</a:t>
            </a:r>
          </a:p>
        </p:txBody>
      </p:sp>
      <p:sp>
        <p:nvSpPr>
          <p:cNvPr id="87" name="Rectangle 153">
            <a:extLst>
              <a:ext uri="{FF2B5EF4-FFF2-40B4-BE49-F238E27FC236}">
                <a16:creationId xmlns:a16="http://schemas.microsoft.com/office/drawing/2014/main" id="{D6DA175A-B854-456A-BC62-0259480A6779}"/>
              </a:ext>
            </a:extLst>
          </p:cNvPr>
          <p:cNvSpPr>
            <a:spLocks noChangeArrowheads="1"/>
          </p:cNvSpPr>
          <p:nvPr/>
        </p:nvSpPr>
        <p:spPr bwMode="auto">
          <a:xfrm>
            <a:off x="507665" y="2331277"/>
            <a:ext cx="673389" cy="896095"/>
          </a:xfrm>
          <a:prstGeom prst="rect">
            <a:avLst/>
          </a:prstGeom>
          <a:solidFill>
            <a:srgbClr val="06A5EC"/>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CPUs</a:t>
            </a:r>
            <a:b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MPUs</a:t>
            </a:r>
          </a:p>
        </p:txBody>
      </p:sp>
      <p:sp>
        <p:nvSpPr>
          <p:cNvPr id="169" name="Rectangle 156">
            <a:extLst>
              <a:ext uri="{FF2B5EF4-FFF2-40B4-BE49-F238E27FC236}">
                <a16:creationId xmlns:a16="http://schemas.microsoft.com/office/drawing/2014/main" id="{0EB13D33-844B-46E6-A56F-3669F0DAEAEE}"/>
              </a:ext>
            </a:extLst>
          </p:cNvPr>
          <p:cNvSpPr>
            <a:spLocks noChangeArrowheads="1"/>
          </p:cNvSpPr>
          <p:nvPr/>
        </p:nvSpPr>
        <p:spPr bwMode="auto">
          <a:xfrm>
            <a:off x="507665" y="3980359"/>
            <a:ext cx="845914" cy="443085"/>
          </a:xfrm>
          <a:prstGeom prst="rect">
            <a:avLst/>
          </a:prstGeom>
          <a:solidFill>
            <a:srgbClr val="06A5EC"/>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DSPs</a:t>
            </a:r>
          </a:p>
        </p:txBody>
      </p:sp>
      <p:sp>
        <p:nvSpPr>
          <p:cNvPr id="172" name="Rectangle 156">
            <a:extLst>
              <a:ext uri="{FF2B5EF4-FFF2-40B4-BE49-F238E27FC236}">
                <a16:creationId xmlns:a16="http://schemas.microsoft.com/office/drawing/2014/main" id="{06C7D58A-DD8C-47AF-9377-92CFC7F9DAF8}"/>
              </a:ext>
            </a:extLst>
          </p:cNvPr>
          <p:cNvSpPr>
            <a:spLocks noChangeArrowheads="1"/>
          </p:cNvSpPr>
          <p:nvPr/>
        </p:nvSpPr>
        <p:spPr bwMode="auto">
          <a:xfrm>
            <a:off x="2330135" y="3981118"/>
            <a:ext cx="989655" cy="883550"/>
          </a:xfrm>
          <a:prstGeom prst="rect">
            <a:avLst/>
          </a:prstGeom>
          <a:solidFill>
            <a:srgbClr val="8446AD"/>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IP </a:t>
            </a:r>
            <a:b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b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Subystems</a:t>
            </a:r>
          </a:p>
        </p:txBody>
      </p:sp>
      <p:sp>
        <p:nvSpPr>
          <p:cNvPr id="173" name="Rectangle 156">
            <a:extLst>
              <a:ext uri="{FF2B5EF4-FFF2-40B4-BE49-F238E27FC236}">
                <a16:creationId xmlns:a16="http://schemas.microsoft.com/office/drawing/2014/main" id="{1EC27900-B9EC-44D2-9B01-616F5DDDF1F0}"/>
              </a:ext>
            </a:extLst>
          </p:cNvPr>
          <p:cNvSpPr>
            <a:spLocks noChangeArrowheads="1"/>
          </p:cNvSpPr>
          <p:nvPr/>
        </p:nvSpPr>
        <p:spPr bwMode="auto">
          <a:xfrm>
            <a:off x="1341135" y="3981118"/>
            <a:ext cx="984827" cy="883550"/>
          </a:xfrm>
          <a:prstGeom prst="rect">
            <a:avLst/>
          </a:prstGeom>
          <a:solidFill>
            <a:srgbClr val="06A5EC"/>
          </a:solidFill>
          <a:ln w="28575">
            <a:solidFill>
              <a:srgbClr val="E1E0DF"/>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AI &amp; ML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FFFFFF"/>
                </a:solidFill>
                <a:effectLst/>
                <a:uLnTx/>
                <a:uFillTx/>
                <a:latin typeface="Arial" panose="020B0604020202020204"/>
                <a:ea typeface="+mn-ea"/>
                <a:cs typeface="+mn-cs"/>
              </a:rPr>
              <a:t>Processor</a:t>
            </a:r>
          </a:p>
        </p:txBody>
      </p:sp>
      <p:sp>
        <p:nvSpPr>
          <p:cNvPr id="101" name="Rectangle 100">
            <a:extLst>
              <a:ext uri="{FF2B5EF4-FFF2-40B4-BE49-F238E27FC236}">
                <a16:creationId xmlns:a16="http://schemas.microsoft.com/office/drawing/2014/main" id="{5C66A5BB-3353-7340-8D71-80CCF2D3DA2A}"/>
              </a:ext>
            </a:extLst>
          </p:cNvPr>
          <p:cNvSpPr/>
          <p:nvPr/>
        </p:nvSpPr>
        <p:spPr>
          <a:xfrm>
            <a:off x="360359" y="1628952"/>
            <a:ext cx="7291088"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0" normalizeH="0" baseline="0" noProof="0">
                <a:ln>
                  <a:noFill/>
                </a:ln>
                <a:solidFill>
                  <a:srgbClr val="4F2683">
                    <a:lumMod val="50000"/>
                  </a:srgbClr>
                </a:solidFill>
                <a:effectLst/>
                <a:uLnTx/>
                <a:uFillTx/>
                <a:latin typeface="Arial" panose="020B0604020202020204"/>
                <a:ea typeface="+mn-ea"/>
                <a:cs typeface="+mn-cs"/>
              </a:rPr>
              <a:t>SYNOPSYS IP PORTFOLIO</a:t>
            </a:r>
          </a:p>
        </p:txBody>
      </p:sp>
      <p:sp>
        <p:nvSpPr>
          <p:cNvPr id="71" name="Rectangle 153">
            <a:extLst>
              <a:ext uri="{FF2B5EF4-FFF2-40B4-BE49-F238E27FC236}">
                <a16:creationId xmlns:a16="http://schemas.microsoft.com/office/drawing/2014/main" id="{7869DD4B-C86F-4835-B942-1B16ED9E3393}"/>
              </a:ext>
            </a:extLst>
          </p:cNvPr>
          <p:cNvSpPr>
            <a:spLocks noChangeArrowheads="1"/>
          </p:cNvSpPr>
          <p:nvPr/>
        </p:nvSpPr>
        <p:spPr bwMode="auto">
          <a:xfrm>
            <a:off x="500177" y="1975026"/>
            <a:ext cx="7000967" cy="356568"/>
          </a:xfrm>
          <a:prstGeom prst="rect">
            <a:avLst/>
          </a:prstGeom>
          <a:solidFill>
            <a:srgbClr val="016CA7"/>
          </a:solidFill>
          <a:ln w="28575">
            <a:solidFill>
              <a:srgbClr val="E1E0DF"/>
            </a:solidFill>
            <a:prstDash val="solid"/>
            <a:headEnd/>
            <a:tailEnd/>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a:ea typeface="+mn-ea"/>
                <a:cs typeface="+mn-cs"/>
              </a:rPr>
              <a:t>Software</a:t>
            </a:r>
          </a:p>
        </p:txBody>
      </p:sp>
      <p:cxnSp>
        <p:nvCxnSpPr>
          <p:cNvPr id="89" name="Straight Connector 88">
            <a:extLst>
              <a:ext uri="{FF2B5EF4-FFF2-40B4-BE49-F238E27FC236}">
                <a16:creationId xmlns:a16="http://schemas.microsoft.com/office/drawing/2014/main" id="{F1448F9D-1CAA-6A4E-A8C0-C6880F9ACCDE}"/>
              </a:ext>
            </a:extLst>
          </p:cNvPr>
          <p:cNvCxnSpPr>
            <a:cxnSpLocks/>
          </p:cNvCxnSpPr>
          <p:nvPr/>
        </p:nvCxnSpPr>
        <p:spPr>
          <a:xfrm flipV="1">
            <a:off x="7064604" y="3713197"/>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6DCEC1A-0D60-4AEA-804E-7269FC9D0015}"/>
              </a:ext>
            </a:extLst>
          </p:cNvPr>
          <p:cNvCxnSpPr>
            <a:cxnSpLocks/>
          </p:cNvCxnSpPr>
          <p:nvPr/>
        </p:nvCxnSpPr>
        <p:spPr>
          <a:xfrm flipV="1">
            <a:off x="6221960" y="3713197"/>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9756A8E-7421-450B-BFEA-C8E0C5451FA3}"/>
              </a:ext>
            </a:extLst>
          </p:cNvPr>
          <p:cNvCxnSpPr>
            <a:cxnSpLocks/>
          </p:cNvCxnSpPr>
          <p:nvPr/>
        </p:nvCxnSpPr>
        <p:spPr>
          <a:xfrm flipV="1">
            <a:off x="5426443" y="3713197"/>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45E34A5-85B9-48EC-95A0-F7A3BA908AA9}"/>
              </a:ext>
            </a:extLst>
          </p:cNvPr>
          <p:cNvCxnSpPr>
            <a:cxnSpLocks/>
          </p:cNvCxnSpPr>
          <p:nvPr/>
        </p:nvCxnSpPr>
        <p:spPr>
          <a:xfrm flipV="1">
            <a:off x="4687468" y="3713197"/>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03D9D59-9073-4BA6-B719-78D633955BA4}"/>
              </a:ext>
            </a:extLst>
          </p:cNvPr>
          <p:cNvCxnSpPr>
            <a:cxnSpLocks/>
          </p:cNvCxnSpPr>
          <p:nvPr/>
        </p:nvCxnSpPr>
        <p:spPr>
          <a:xfrm flipV="1">
            <a:off x="3826914" y="3713197"/>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08BB-A07A-4416-9D74-8D78A587E1E6}"/>
              </a:ext>
            </a:extLst>
          </p:cNvPr>
          <p:cNvCxnSpPr>
            <a:cxnSpLocks/>
          </p:cNvCxnSpPr>
          <p:nvPr/>
        </p:nvCxnSpPr>
        <p:spPr>
          <a:xfrm flipV="1">
            <a:off x="2817934" y="3713197"/>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4069D28-1542-4E4A-B800-5A8B6EF3FC1D}"/>
              </a:ext>
            </a:extLst>
          </p:cNvPr>
          <p:cNvCxnSpPr>
            <a:cxnSpLocks/>
          </p:cNvCxnSpPr>
          <p:nvPr/>
        </p:nvCxnSpPr>
        <p:spPr>
          <a:xfrm flipV="1">
            <a:off x="1830472" y="3713197"/>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DF12B0A-B24E-4C96-A639-ABA2F7E37764}"/>
              </a:ext>
            </a:extLst>
          </p:cNvPr>
          <p:cNvCxnSpPr>
            <a:cxnSpLocks/>
          </p:cNvCxnSpPr>
          <p:nvPr/>
        </p:nvCxnSpPr>
        <p:spPr>
          <a:xfrm flipV="1">
            <a:off x="921351" y="3713197"/>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1375B38-880C-48B6-9C04-4F4B17022BAB}"/>
              </a:ext>
            </a:extLst>
          </p:cNvPr>
          <p:cNvCxnSpPr>
            <a:cxnSpLocks/>
          </p:cNvCxnSpPr>
          <p:nvPr/>
        </p:nvCxnSpPr>
        <p:spPr>
          <a:xfrm flipV="1">
            <a:off x="7183495" y="3230909"/>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A3BD3C0-A228-47CB-BE02-2F24305D172D}"/>
              </a:ext>
            </a:extLst>
          </p:cNvPr>
          <p:cNvCxnSpPr>
            <a:cxnSpLocks/>
          </p:cNvCxnSpPr>
          <p:nvPr/>
        </p:nvCxnSpPr>
        <p:spPr>
          <a:xfrm flipV="1">
            <a:off x="6501520" y="3230909"/>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749E3AE-CBA2-4FB9-8D2A-F1DD2AD8DC44}"/>
              </a:ext>
            </a:extLst>
          </p:cNvPr>
          <p:cNvCxnSpPr>
            <a:cxnSpLocks/>
          </p:cNvCxnSpPr>
          <p:nvPr/>
        </p:nvCxnSpPr>
        <p:spPr>
          <a:xfrm flipV="1">
            <a:off x="5795999" y="3230909"/>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F1871DD-9D5F-40C4-950A-E70054118650}"/>
              </a:ext>
            </a:extLst>
          </p:cNvPr>
          <p:cNvCxnSpPr>
            <a:cxnSpLocks/>
          </p:cNvCxnSpPr>
          <p:nvPr/>
        </p:nvCxnSpPr>
        <p:spPr>
          <a:xfrm flipV="1">
            <a:off x="5082340" y="3230909"/>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3B339CA-F754-4C9C-8113-66EB358DC076}"/>
              </a:ext>
            </a:extLst>
          </p:cNvPr>
          <p:cNvCxnSpPr>
            <a:cxnSpLocks/>
          </p:cNvCxnSpPr>
          <p:nvPr/>
        </p:nvCxnSpPr>
        <p:spPr>
          <a:xfrm flipV="1">
            <a:off x="4352107" y="3230909"/>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EE1667F-1E94-4DC4-A611-393795094491}"/>
              </a:ext>
            </a:extLst>
          </p:cNvPr>
          <p:cNvCxnSpPr>
            <a:cxnSpLocks/>
          </p:cNvCxnSpPr>
          <p:nvPr/>
        </p:nvCxnSpPr>
        <p:spPr>
          <a:xfrm flipV="1">
            <a:off x="3623472" y="3230909"/>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9C9ED2F-5E27-43A3-ABD7-CE65889A3767}"/>
              </a:ext>
            </a:extLst>
          </p:cNvPr>
          <p:cNvCxnSpPr>
            <a:cxnSpLocks/>
          </p:cNvCxnSpPr>
          <p:nvPr/>
        </p:nvCxnSpPr>
        <p:spPr>
          <a:xfrm flipV="1">
            <a:off x="2893657" y="3230909"/>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0EBA8C6-B28E-4F2A-93EE-F2C27E217A53}"/>
              </a:ext>
            </a:extLst>
          </p:cNvPr>
          <p:cNvCxnSpPr>
            <a:cxnSpLocks/>
          </p:cNvCxnSpPr>
          <p:nvPr/>
        </p:nvCxnSpPr>
        <p:spPr>
          <a:xfrm flipV="1">
            <a:off x="2205554" y="3230909"/>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AAA1DA1-D454-4791-A83B-299B00027746}"/>
              </a:ext>
            </a:extLst>
          </p:cNvPr>
          <p:cNvCxnSpPr>
            <a:cxnSpLocks/>
          </p:cNvCxnSpPr>
          <p:nvPr/>
        </p:nvCxnSpPr>
        <p:spPr>
          <a:xfrm flipV="1">
            <a:off x="1533111" y="3230909"/>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FCE9243-C226-4B21-893E-B8F5C174D0A9}"/>
              </a:ext>
            </a:extLst>
          </p:cNvPr>
          <p:cNvCxnSpPr>
            <a:cxnSpLocks/>
          </p:cNvCxnSpPr>
          <p:nvPr/>
        </p:nvCxnSpPr>
        <p:spPr>
          <a:xfrm flipV="1">
            <a:off x="836287" y="3230909"/>
            <a:ext cx="3076" cy="271868"/>
          </a:xfrm>
          <a:prstGeom prst="line">
            <a:avLst/>
          </a:prstGeom>
          <a:ln w="28575" cap="rnd">
            <a:solidFill>
              <a:schemeClr val="tx2">
                <a:lumMod val="85000"/>
                <a:lumOff val="15000"/>
              </a:schemeClr>
            </a:solidFill>
            <a:prstDash val="sysDot"/>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68" name="Picture 67" descr="A picture containing building, sitting, light, large&#10;&#10;Description generated with very high confidence">
            <a:extLst>
              <a:ext uri="{FF2B5EF4-FFF2-40B4-BE49-F238E27FC236}">
                <a16:creationId xmlns:a16="http://schemas.microsoft.com/office/drawing/2014/main" id="{32FB4777-26DC-4FE3-ADF6-BF7232218D3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 contrast="-7000"/>
                    </a14:imgEffect>
                  </a14:imgLayer>
                </a14:imgProps>
              </a:ext>
              <a:ext uri="{28A0092B-C50C-407E-A947-70E740481C1C}">
                <a14:useLocalDpi xmlns:a14="http://schemas.microsoft.com/office/drawing/2010/main"/>
              </a:ext>
            </a:extLst>
          </a:blip>
          <a:srcRect b="4147"/>
          <a:stretch/>
        </p:blipFill>
        <p:spPr>
          <a:xfrm>
            <a:off x="7831645" y="1561192"/>
            <a:ext cx="3999616" cy="4390461"/>
          </a:xfrm>
          <a:prstGeom prst="rect">
            <a:avLst/>
          </a:prstGeom>
          <a:solidFill>
            <a:schemeClr val="bg1">
              <a:lumMod val="85000"/>
            </a:schemeClr>
          </a:solidFill>
          <a:ln w="28575">
            <a:noFill/>
          </a:ln>
        </p:spPr>
      </p:pic>
      <p:sp>
        <p:nvSpPr>
          <p:cNvPr id="69" name="Rectangle 68">
            <a:extLst>
              <a:ext uri="{FF2B5EF4-FFF2-40B4-BE49-F238E27FC236}">
                <a16:creationId xmlns:a16="http://schemas.microsoft.com/office/drawing/2014/main" id="{EA8A3105-03E2-448F-8B9C-A9AE2B559D2B}"/>
              </a:ext>
            </a:extLst>
          </p:cNvPr>
          <p:cNvSpPr/>
          <p:nvPr/>
        </p:nvSpPr>
        <p:spPr>
          <a:xfrm>
            <a:off x="7972380" y="1712885"/>
            <a:ext cx="1495445" cy="1171931"/>
          </a:xfrm>
          <a:prstGeom prst="rect">
            <a:avLst/>
          </a:prstGeom>
          <a:solidFill>
            <a:srgbClr val="5B2B95"/>
          </a:solidFill>
          <a:ln>
            <a:noFill/>
          </a:ln>
        </p:spPr>
        <p:style>
          <a:lnRef idx="1">
            <a:schemeClr val="dk1"/>
          </a:lnRef>
          <a:fillRef idx="3">
            <a:schemeClr val="dk1"/>
          </a:fillRef>
          <a:effectRef idx="2">
            <a:schemeClr val="dk1"/>
          </a:effectRef>
          <a:fontRef idx="minor">
            <a:schemeClr val="lt1"/>
          </a:fontRef>
        </p:style>
        <p:txBody>
          <a:bodyPr rtlCol="0" anchor="ctr"/>
          <a:lstStyle/>
          <a:p>
            <a:pPr algn="ctr">
              <a:lnSpc>
                <a:spcPts val="2300"/>
              </a:lnSpc>
            </a:pPr>
            <a:r>
              <a:rPr lang="en-US" sz="1600">
                <a:solidFill>
                  <a:prstClr val="white"/>
                </a:solidFill>
              </a:rPr>
              <a:t>Broadest Portfolio</a:t>
            </a:r>
          </a:p>
        </p:txBody>
      </p:sp>
      <p:sp>
        <p:nvSpPr>
          <p:cNvPr id="83" name="Rectangle 82">
            <a:extLst>
              <a:ext uri="{FF2B5EF4-FFF2-40B4-BE49-F238E27FC236}">
                <a16:creationId xmlns:a16="http://schemas.microsoft.com/office/drawing/2014/main" id="{F517CCFC-3268-4990-940B-7A5987EE4465}"/>
              </a:ext>
            </a:extLst>
          </p:cNvPr>
          <p:cNvSpPr/>
          <p:nvPr/>
        </p:nvSpPr>
        <p:spPr>
          <a:xfrm>
            <a:off x="9469205" y="1723159"/>
            <a:ext cx="2230378" cy="1139340"/>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lvl="0" defTabSz="914400">
              <a:defRPr/>
            </a:pPr>
            <a:r>
              <a:rPr lang="en-US" sz="1400" kern="0">
                <a:solidFill>
                  <a:srgbClr val="000000"/>
                </a:solidFill>
                <a:ea typeface="Roboto" panose="02000000000000000000" pitchFamily="2" charset="0"/>
              </a:rPr>
              <a:t>Foundation IP, Analog,</a:t>
            </a:r>
            <a:br>
              <a:rPr lang="en-US" sz="1400" kern="0">
                <a:solidFill>
                  <a:srgbClr val="000000"/>
                </a:solidFill>
                <a:ea typeface="Roboto" panose="02000000000000000000" pitchFamily="2" charset="0"/>
              </a:rPr>
            </a:br>
            <a:r>
              <a:rPr lang="en-US" sz="1400" kern="0">
                <a:solidFill>
                  <a:srgbClr val="000000"/>
                </a:solidFill>
                <a:ea typeface="Roboto" panose="02000000000000000000" pitchFamily="2" charset="0"/>
              </a:rPr>
              <a:t>Interfaces, Security,</a:t>
            </a:r>
          </a:p>
          <a:p>
            <a:pPr lvl="0" defTabSz="914400">
              <a:defRPr/>
            </a:pPr>
            <a:r>
              <a:rPr lang="en-US" sz="1400" kern="0">
                <a:solidFill>
                  <a:srgbClr val="000000"/>
                </a:solidFill>
                <a:ea typeface="Roboto" panose="02000000000000000000" pitchFamily="2" charset="0"/>
              </a:rPr>
              <a:t>Processors, Subsystems</a:t>
            </a:r>
          </a:p>
        </p:txBody>
      </p:sp>
      <p:sp>
        <p:nvSpPr>
          <p:cNvPr id="84" name="Rectangle 83">
            <a:extLst>
              <a:ext uri="{FF2B5EF4-FFF2-40B4-BE49-F238E27FC236}">
                <a16:creationId xmlns:a16="http://schemas.microsoft.com/office/drawing/2014/main" id="{5F1BFB24-DC1C-4135-BA17-336D958FA2DA}"/>
              </a:ext>
            </a:extLst>
          </p:cNvPr>
          <p:cNvSpPr/>
          <p:nvPr/>
        </p:nvSpPr>
        <p:spPr>
          <a:xfrm>
            <a:off x="7972379" y="3163032"/>
            <a:ext cx="1493948" cy="1142995"/>
          </a:xfrm>
          <a:prstGeom prst="rect">
            <a:avLst/>
          </a:prstGeom>
          <a:solidFill>
            <a:srgbClr val="5B2B95"/>
          </a:solidFill>
          <a:ln>
            <a:noFill/>
          </a:ln>
        </p:spPr>
        <p:style>
          <a:lnRef idx="1">
            <a:schemeClr val="dk1"/>
          </a:lnRef>
          <a:fillRef idx="3">
            <a:schemeClr val="dk1"/>
          </a:fillRef>
          <a:effectRef idx="2">
            <a:schemeClr val="dk1"/>
          </a:effectRef>
          <a:fontRef idx="minor">
            <a:schemeClr val="lt1"/>
          </a:fontRef>
        </p:style>
        <p:txBody>
          <a:bodyPr rtlCol="0" anchor="ctr"/>
          <a:lstStyle/>
          <a:p>
            <a:pPr algn="ctr">
              <a:lnSpc>
                <a:spcPts val="2300"/>
              </a:lnSpc>
            </a:pPr>
            <a:r>
              <a:rPr lang="en-US" sz="1600">
                <a:solidFill>
                  <a:prstClr val="white"/>
                </a:solidFill>
                <a:latin typeface="Arial" panose="020B0604020202020204"/>
              </a:rPr>
              <a:t>Highly Differentiated</a:t>
            </a:r>
          </a:p>
        </p:txBody>
      </p:sp>
      <p:sp>
        <p:nvSpPr>
          <p:cNvPr id="85" name="Rectangle 84">
            <a:extLst>
              <a:ext uri="{FF2B5EF4-FFF2-40B4-BE49-F238E27FC236}">
                <a16:creationId xmlns:a16="http://schemas.microsoft.com/office/drawing/2014/main" id="{5A950D7F-AFBD-4C23-8BB0-C2041CEAB4E4}"/>
              </a:ext>
            </a:extLst>
          </p:cNvPr>
          <p:cNvSpPr/>
          <p:nvPr/>
        </p:nvSpPr>
        <p:spPr>
          <a:xfrm>
            <a:off x="9469205" y="3163032"/>
            <a:ext cx="2230378" cy="1139340"/>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lvl="0" defTabSz="914400">
              <a:defRPr/>
            </a:pPr>
            <a:r>
              <a:rPr lang="en-US" sz="1400" kern="0">
                <a:solidFill>
                  <a:srgbClr val="000000"/>
                </a:solidFill>
                <a:ea typeface="Roboto" panose="02000000000000000000" pitchFamily="2" charset="0"/>
              </a:rPr>
              <a:t>Delivering IP at the Cutting Edge of Technology &amp; Functionality Across Key Markets</a:t>
            </a:r>
            <a:endParaRPr kumimoji="0" lang="en-US" sz="1400" b="0" i="0" u="none" strike="noStrike" kern="0" cap="none" spc="0" normalizeH="0" baseline="0" noProof="0">
              <a:ln>
                <a:noFill/>
              </a:ln>
              <a:solidFill>
                <a:srgbClr val="000000"/>
              </a:solidFill>
              <a:effectLst/>
              <a:uLnTx/>
              <a:uFillTx/>
              <a:latin typeface="Arial" panose="020B0604020202020204"/>
              <a:ea typeface="Roboto" panose="02000000000000000000" pitchFamily="2" charset="0"/>
              <a:cs typeface="+mn-cs"/>
            </a:endParaRPr>
          </a:p>
        </p:txBody>
      </p:sp>
      <p:sp>
        <p:nvSpPr>
          <p:cNvPr id="86" name="Rectangle 85">
            <a:extLst>
              <a:ext uri="{FF2B5EF4-FFF2-40B4-BE49-F238E27FC236}">
                <a16:creationId xmlns:a16="http://schemas.microsoft.com/office/drawing/2014/main" id="{3E70A16A-CDF9-4F7E-92BD-93B0C1956652}"/>
              </a:ext>
            </a:extLst>
          </p:cNvPr>
          <p:cNvSpPr/>
          <p:nvPr/>
        </p:nvSpPr>
        <p:spPr>
          <a:xfrm>
            <a:off x="7972379" y="4627508"/>
            <a:ext cx="1495445" cy="1114059"/>
          </a:xfrm>
          <a:prstGeom prst="rect">
            <a:avLst/>
          </a:prstGeom>
          <a:solidFill>
            <a:srgbClr val="5B2B95"/>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ts val="23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Committed to Your Success</a:t>
            </a:r>
          </a:p>
        </p:txBody>
      </p:sp>
      <p:sp>
        <p:nvSpPr>
          <p:cNvPr id="96" name="Rectangle 95">
            <a:extLst>
              <a:ext uri="{FF2B5EF4-FFF2-40B4-BE49-F238E27FC236}">
                <a16:creationId xmlns:a16="http://schemas.microsoft.com/office/drawing/2014/main" id="{F5B9BD4C-1C6B-4CB5-9CEE-7AA1F32F0737}"/>
              </a:ext>
            </a:extLst>
          </p:cNvPr>
          <p:cNvSpPr/>
          <p:nvPr/>
        </p:nvSpPr>
        <p:spPr>
          <a:xfrm>
            <a:off x="9487630" y="4627508"/>
            <a:ext cx="2230378" cy="1139340"/>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Arial" panose="020B0604020202020204"/>
                <a:ea typeface="Roboto"/>
              </a:rPr>
              <a:t>5,800</a:t>
            </a:r>
            <a:r>
              <a:rPr kumimoji="0" lang="en-US" sz="1400" b="0" i="0" u="none" strike="noStrike" kern="0" cap="none" spc="0" normalizeH="0" baseline="0" noProof="0">
                <a:ln>
                  <a:noFill/>
                </a:ln>
                <a:solidFill>
                  <a:srgbClr val="000000"/>
                </a:solidFill>
                <a:effectLst/>
                <a:uLnTx/>
                <a:uFillTx/>
                <a:latin typeface="Arial" panose="020B0604020202020204"/>
                <a:ea typeface="Roboto"/>
                <a:cs typeface="+mn-cs"/>
              </a:rPr>
              <a:t>+ IP Engineers Worldwide Dedicated to Quality</a:t>
            </a:r>
          </a:p>
        </p:txBody>
      </p:sp>
    </p:spTree>
    <p:custDataLst>
      <p:tags r:id="rId1"/>
    </p:custDataLst>
    <p:extLst>
      <p:ext uri="{BB962C8B-B14F-4D97-AF65-F5344CB8AC3E}">
        <p14:creationId xmlns:p14="http://schemas.microsoft.com/office/powerpoint/2010/main" val="3346037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4E9587-A5E0-5678-AF3A-86699C1CAEFB}"/>
              </a:ext>
            </a:extLst>
          </p:cNvPr>
          <p:cNvSpPr/>
          <p:nvPr/>
        </p:nvSpPr>
        <p:spPr>
          <a:xfrm>
            <a:off x="6828745" y="1752600"/>
            <a:ext cx="4869223" cy="4648199"/>
          </a:xfrm>
          <a:prstGeom prst="rect">
            <a:avLst/>
          </a:prstGeom>
          <a:solidFill>
            <a:srgbClr val="EEF2F6"/>
          </a:solidFill>
        </p:spPr>
        <p:txBody>
          <a:bodyPr rtlCol="0" anchor="ctr"/>
          <a:lstStyle/>
          <a:p>
            <a:pPr algn="ctr" defTabSz="914400"/>
            <a:endParaRPr lang="en-US" sz="1400" kern="0">
              <a:solidFill>
                <a:srgbClr val="FFFFFF"/>
              </a:solidFill>
              <a:latin typeface="Roboto" panose="02000000000000000000" pitchFamily="2" charset="0"/>
              <a:ea typeface="Roboto" panose="02000000000000000000" pitchFamily="2" charset="0"/>
            </a:endParaRPr>
          </a:p>
        </p:txBody>
      </p:sp>
      <p:sp>
        <p:nvSpPr>
          <p:cNvPr id="10" name="Pentagon 9">
            <a:extLst>
              <a:ext uri="{FF2B5EF4-FFF2-40B4-BE49-F238E27FC236}">
                <a16:creationId xmlns:a16="http://schemas.microsoft.com/office/drawing/2014/main" id="{3BF9AE61-AEB2-A056-6CC0-3EF48E629AF5}"/>
              </a:ext>
            </a:extLst>
          </p:cNvPr>
          <p:cNvSpPr/>
          <p:nvPr/>
        </p:nvSpPr>
        <p:spPr>
          <a:xfrm rot="5400000">
            <a:off x="7285361" y="4957173"/>
            <a:ext cx="1005840" cy="1626838"/>
          </a:xfrm>
          <a:prstGeom prst="homePlate">
            <a:avLst>
              <a:gd name="adj" fmla="val 0"/>
            </a:avLst>
          </a:prstGeom>
          <a:noFill/>
          <a:ln w="12700" cap="flat" cmpd="sng" algn="ctr">
            <a:noFill/>
            <a:prstDash val="solid"/>
            <a:miter lim="800000"/>
          </a:ln>
          <a:effectLst/>
        </p:spPr>
        <p:txBody>
          <a:bodyPr vert="vert270" lIns="0" tIns="0" rIns="0" bIns="0" rtlCol="0" anchor="ctr"/>
          <a:lstStyle/>
          <a:p>
            <a:pPr algn="r" defTabSz="914400"/>
            <a:r>
              <a:rPr lang="en-US" kern="0">
                <a:latin typeface="Arial" panose="020B0604020202020204" pitchFamily="34" charset="0"/>
                <a:ea typeface="Roboto Light" pitchFamily="2" charset="0"/>
              </a:rPr>
              <a:t>Manufacturing </a:t>
            </a:r>
          </a:p>
          <a:p>
            <a:pPr algn="r" defTabSz="914400"/>
            <a:r>
              <a:rPr lang="en-US" kern="0">
                <a:latin typeface="Arial" panose="020B0604020202020204" pitchFamily="34" charset="0"/>
                <a:ea typeface="Roboto Light" pitchFamily="2" charset="0"/>
              </a:rPr>
              <a:t>&amp; Reliability</a:t>
            </a:r>
          </a:p>
        </p:txBody>
      </p:sp>
      <p:sp>
        <p:nvSpPr>
          <p:cNvPr id="7" name="Pentagon 6">
            <a:extLst>
              <a:ext uri="{FF2B5EF4-FFF2-40B4-BE49-F238E27FC236}">
                <a16:creationId xmlns:a16="http://schemas.microsoft.com/office/drawing/2014/main" id="{E8426D5A-0F4A-2B75-AE37-39989EE0D5E7}"/>
              </a:ext>
            </a:extLst>
          </p:cNvPr>
          <p:cNvSpPr/>
          <p:nvPr/>
        </p:nvSpPr>
        <p:spPr>
          <a:xfrm rot="5400000">
            <a:off x="7285362" y="1592905"/>
            <a:ext cx="1005840" cy="1626838"/>
          </a:xfrm>
          <a:prstGeom prst="homePlate">
            <a:avLst>
              <a:gd name="adj" fmla="val 0"/>
            </a:avLst>
          </a:prstGeom>
          <a:noFill/>
          <a:ln w="12700" cap="flat" cmpd="sng" algn="ctr">
            <a:noFill/>
            <a:prstDash val="solid"/>
            <a:miter lim="800000"/>
          </a:ln>
          <a:effectLst/>
        </p:spPr>
        <p:txBody>
          <a:bodyPr vert="vert270" lIns="0" tIns="0" rIns="0" bIns="0" rtlCol="0" anchor="ctr"/>
          <a:lstStyle/>
          <a:p>
            <a:pPr algn="r" defTabSz="914400"/>
            <a:r>
              <a:rPr lang="en-US" kern="0">
                <a:latin typeface="Arial" panose="020B0604020202020204" pitchFamily="34" charset="0"/>
                <a:ea typeface="Roboto Light" pitchFamily="2" charset="0"/>
              </a:rPr>
              <a:t>Architectural Exploration</a:t>
            </a:r>
          </a:p>
        </p:txBody>
      </p:sp>
      <p:sp>
        <p:nvSpPr>
          <p:cNvPr id="9" name="Pentagon 8">
            <a:extLst>
              <a:ext uri="{FF2B5EF4-FFF2-40B4-BE49-F238E27FC236}">
                <a16:creationId xmlns:a16="http://schemas.microsoft.com/office/drawing/2014/main" id="{7BCD0EA7-B1CA-5BF6-5B90-87145CDF25E7}"/>
              </a:ext>
            </a:extLst>
          </p:cNvPr>
          <p:cNvSpPr/>
          <p:nvPr/>
        </p:nvSpPr>
        <p:spPr>
          <a:xfrm rot="5400000">
            <a:off x="7285361" y="3835751"/>
            <a:ext cx="1005840" cy="1626838"/>
          </a:xfrm>
          <a:prstGeom prst="homePlate">
            <a:avLst>
              <a:gd name="adj" fmla="val 0"/>
            </a:avLst>
          </a:prstGeom>
          <a:noFill/>
          <a:ln w="12700" cap="flat" cmpd="sng" algn="ctr">
            <a:noFill/>
            <a:prstDash val="solid"/>
            <a:miter lim="800000"/>
          </a:ln>
          <a:effectLst/>
        </p:spPr>
        <p:txBody>
          <a:bodyPr vert="vert270" lIns="0" tIns="0" rIns="0" bIns="0" rtlCol="0" anchor="ctr"/>
          <a:lstStyle/>
          <a:p>
            <a:pPr algn="r" defTabSz="914400"/>
            <a:r>
              <a:rPr lang="en-US" kern="0">
                <a:latin typeface="Arial" panose="020B0604020202020204" pitchFamily="34" charset="0"/>
                <a:ea typeface="Roboto Light" pitchFamily="2" charset="0"/>
              </a:rPr>
              <a:t>Design Implementation</a:t>
            </a:r>
          </a:p>
        </p:txBody>
      </p:sp>
      <p:sp>
        <p:nvSpPr>
          <p:cNvPr id="8" name="Pentagon 7">
            <a:extLst>
              <a:ext uri="{FF2B5EF4-FFF2-40B4-BE49-F238E27FC236}">
                <a16:creationId xmlns:a16="http://schemas.microsoft.com/office/drawing/2014/main" id="{5984C427-1F0C-F668-8122-97827987BA26}"/>
              </a:ext>
            </a:extLst>
          </p:cNvPr>
          <p:cNvSpPr/>
          <p:nvPr/>
        </p:nvSpPr>
        <p:spPr>
          <a:xfrm rot="5400000">
            <a:off x="7282843" y="2714326"/>
            <a:ext cx="1005840" cy="1626838"/>
          </a:xfrm>
          <a:prstGeom prst="homePlate">
            <a:avLst>
              <a:gd name="adj" fmla="val 0"/>
            </a:avLst>
          </a:prstGeom>
          <a:noFill/>
          <a:ln w="12700" cap="flat" cmpd="sng" algn="ctr">
            <a:noFill/>
            <a:prstDash val="solid"/>
            <a:miter lim="800000"/>
          </a:ln>
          <a:effectLst/>
        </p:spPr>
        <p:txBody>
          <a:bodyPr vert="vert270" lIns="0" tIns="0" rIns="0" bIns="0" rtlCol="0" anchor="ctr"/>
          <a:lstStyle/>
          <a:p>
            <a:pPr algn="r" defTabSz="914400"/>
            <a:r>
              <a:rPr lang="en-US" kern="0">
                <a:latin typeface="Arial" panose="020B0604020202020204" pitchFamily="34" charset="0"/>
                <a:ea typeface="Roboto Light" pitchFamily="2" charset="0"/>
              </a:rPr>
              <a:t>Software Dev. &amp; Validation</a:t>
            </a:r>
          </a:p>
        </p:txBody>
      </p:sp>
      <p:sp>
        <p:nvSpPr>
          <p:cNvPr id="2" name="Title 1">
            <a:extLst>
              <a:ext uri="{FF2B5EF4-FFF2-40B4-BE49-F238E27FC236}">
                <a16:creationId xmlns:a16="http://schemas.microsoft.com/office/drawing/2014/main" id="{F6F6E7CC-46CF-4C65-B909-7740E6C5F484}"/>
              </a:ext>
            </a:extLst>
          </p:cNvPr>
          <p:cNvSpPr>
            <a:spLocks noGrp="1"/>
          </p:cNvSpPr>
          <p:nvPr>
            <p:ph type="title"/>
          </p:nvPr>
        </p:nvSpPr>
        <p:spPr/>
        <p:txBody>
          <a:bodyPr/>
          <a:lstStyle/>
          <a:p>
            <a:r>
              <a:rPr lang="en-US"/>
              <a:t>Synopsys Multi-Die System Solutions </a:t>
            </a:r>
          </a:p>
        </p:txBody>
      </p:sp>
      <p:sp>
        <p:nvSpPr>
          <p:cNvPr id="3" name="Text Placeholder 2">
            <a:extLst>
              <a:ext uri="{FF2B5EF4-FFF2-40B4-BE49-F238E27FC236}">
                <a16:creationId xmlns:a16="http://schemas.microsoft.com/office/drawing/2014/main" id="{F47E6DE1-ECF3-449C-94DF-2C0399B6BB7D}"/>
              </a:ext>
            </a:extLst>
          </p:cNvPr>
          <p:cNvSpPr>
            <a:spLocks noGrp="1"/>
          </p:cNvSpPr>
          <p:nvPr>
            <p:ph type="body" sz="quarter" idx="12"/>
          </p:nvPr>
        </p:nvSpPr>
        <p:spPr/>
        <p:txBody>
          <a:bodyPr/>
          <a:lstStyle/>
          <a:p>
            <a:r>
              <a:rPr lang="en-US" noProof="0"/>
              <a:t>A Comprehensive Solution for Heterogeneous Integration </a:t>
            </a:r>
          </a:p>
        </p:txBody>
      </p:sp>
      <p:sp>
        <p:nvSpPr>
          <p:cNvPr id="40" name="Rectangle 39">
            <a:extLst>
              <a:ext uri="{FF2B5EF4-FFF2-40B4-BE49-F238E27FC236}">
                <a16:creationId xmlns:a16="http://schemas.microsoft.com/office/drawing/2014/main" id="{52BA3F6F-612C-F714-BEA4-3BC872F22D5B}"/>
              </a:ext>
            </a:extLst>
          </p:cNvPr>
          <p:cNvSpPr/>
          <p:nvPr/>
        </p:nvSpPr>
        <p:spPr>
          <a:xfrm>
            <a:off x="8769416" y="2040564"/>
            <a:ext cx="2767945" cy="731520"/>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marL="57150" lvl="0">
              <a:defRPr/>
            </a:pPr>
            <a:r>
              <a:rPr lang="en-US" sz="1400">
                <a:solidFill>
                  <a:schemeClr val="tx1"/>
                </a:solidFill>
              </a:rPr>
              <a:t>Optimize thermal, power, </a:t>
            </a:r>
            <a:br>
              <a:rPr lang="en-US" sz="1400">
                <a:solidFill>
                  <a:schemeClr val="tx1"/>
                </a:solidFill>
              </a:rPr>
            </a:br>
            <a:r>
              <a:rPr lang="en-US" sz="1400">
                <a:solidFill>
                  <a:schemeClr val="tx1"/>
                </a:solidFill>
              </a:rPr>
              <a:t>and performance with e</a:t>
            </a:r>
            <a:r>
              <a:rPr lang="en-US" sz="1400">
                <a:solidFill>
                  <a:schemeClr val="tx1"/>
                </a:solidFill>
                <a:latin typeface="Arial" panose="020B0604020202020204"/>
              </a:rPr>
              <a:t>arly exploration and partitioning</a:t>
            </a:r>
            <a:endParaRPr kumimoji="0" lang="en-US" sz="14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6A8FC40C-2B98-DBBF-E611-D6AC1BB049D8}"/>
              </a:ext>
            </a:extLst>
          </p:cNvPr>
          <p:cNvSpPr/>
          <p:nvPr/>
        </p:nvSpPr>
        <p:spPr>
          <a:xfrm>
            <a:off x="8769416" y="3161985"/>
            <a:ext cx="2767945" cy="731520"/>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marL="57150" lvl="0">
              <a:defRPr/>
            </a:pPr>
            <a:r>
              <a:rPr lang="en-US" sz="1400">
                <a:solidFill>
                  <a:schemeClr val="tx1"/>
                </a:solidFill>
              </a:rPr>
              <a:t>Rapid software development </a:t>
            </a:r>
            <a:br>
              <a:rPr lang="en-US" sz="1400">
                <a:solidFill>
                  <a:schemeClr val="tx1"/>
                </a:solidFill>
              </a:rPr>
            </a:br>
            <a:r>
              <a:rPr lang="en-US" sz="1400">
                <a:solidFill>
                  <a:schemeClr val="tx1"/>
                </a:solidFill>
              </a:rPr>
              <a:t>and validation with high-capacity emulation &amp; prototyping</a:t>
            </a:r>
          </a:p>
        </p:txBody>
      </p:sp>
      <p:sp>
        <p:nvSpPr>
          <p:cNvPr id="48" name="Rectangle 47">
            <a:extLst>
              <a:ext uri="{FF2B5EF4-FFF2-40B4-BE49-F238E27FC236}">
                <a16:creationId xmlns:a16="http://schemas.microsoft.com/office/drawing/2014/main" id="{9EF6C531-24C5-38BC-8FAC-046462063021}"/>
              </a:ext>
            </a:extLst>
          </p:cNvPr>
          <p:cNvSpPr/>
          <p:nvPr/>
        </p:nvSpPr>
        <p:spPr>
          <a:xfrm>
            <a:off x="8781798" y="4283410"/>
            <a:ext cx="2767945" cy="731520"/>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marL="57150" marR="0" lvl="0" indent="0" algn="l" defTabSz="457200" rtl="0" eaLnBrk="1" fontAlgn="auto" latinLnBrk="0" hangingPunct="1">
              <a:lnSpc>
                <a:spcPct val="100000"/>
              </a:lnSpc>
              <a:spcBef>
                <a:spcPts val="0"/>
              </a:spcBef>
              <a:buClrTx/>
              <a:buSzTx/>
              <a:buFontTx/>
              <a:buNone/>
              <a:tabLst/>
              <a:defRPr/>
            </a:pPr>
            <a:r>
              <a:rPr lang="en-US" sz="1400">
                <a:solidFill>
                  <a:schemeClr val="tx1"/>
                </a:solidFill>
                <a:latin typeface="Arial" panose="020B0604020202020204"/>
              </a:rPr>
              <a:t>Efficient die/package co-design with unified exploration-to-signoff platform and robust IP</a:t>
            </a:r>
            <a:endParaRPr kumimoji="0" lang="en-US" sz="14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B4829820-EEFC-FC5E-4DA1-CA92950B89E2}"/>
              </a:ext>
            </a:extLst>
          </p:cNvPr>
          <p:cNvSpPr/>
          <p:nvPr/>
        </p:nvSpPr>
        <p:spPr>
          <a:xfrm>
            <a:off x="8769416" y="5404832"/>
            <a:ext cx="2767945" cy="731520"/>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marL="57150" marR="0" lvl="0" indent="0" algn="l" defTabSz="4572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a:ea typeface="+mn-ea"/>
                <a:cs typeface="+mn-cs"/>
              </a:rPr>
              <a:t>Improve health, security and reliability with holistic test and lifecycle management solutions </a:t>
            </a:r>
          </a:p>
        </p:txBody>
      </p:sp>
      <p:grpSp>
        <p:nvGrpSpPr>
          <p:cNvPr id="24" name="Group 23">
            <a:extLst>
              <a:ext uri="{FF2B5EF4-FFF2-40B4-BE49-F238E27FC236}">
                <a16:creationId xmlns:a16="http://schemas.microsoft.com/office/drawing/2014/main" id="{7EE132AA-1C7B-87BD-D4B6-0072516CBD43}"/>
              </a:ext>
            </a:extLst>
          </p:cNvPr>
          <p:cNvGrpSpPr/>
          <p:nvPr/>
        </p:nvGrpSpPr>
        <p:grpSpPr>
          <a:xfrm>
            <a:off x="490038" y="4497955"/>
            <a:ext cx="3075582" cy="512329"/>
            <a:chOff x="5572629" y="2367857"/>
            <a:chExt cx="3227642" cy="638305"/>
          </a:xfrm>
          <a:effectLst/>
        </p:grpSpPr>
        <p:sp>
          <p:nvSpPr>
            <p:cNvPr id="25" name="Parallelogram 24">
              <a:extLst>
                <a:ext uri="{FF2B5EF4-FFF2-40B4-BE49-F238E27FC236}">
                  <a16:creationId xmlns:a16="http://schemas.microsoft.com/office/drawing/2014/main" id="{5D51ED71-0548-6860-D052-A9D5AADEB143}"/>
                </a:ext>
              </a:extLst>
            </p:cNvPr>
            <p:cNvSpPr/>
            <p:nvPr/>
          </p:nvSpPr>
          <p:spPr>
            <a:xfrm flipH="1" flipV="1">
              <a:off x="5572629" y="2367857"/>
              <a:ext cx="3227642" cy="632969"/>
            </a:xfrm>
            <a:prstGeom prst="parallelogram">
              <a:avLst>
                <a:gd name="adj" fmla="val 36263"/>
              </a:avLst>
            </a:prstGeom>
            <a:noFill/>
            <a:ln w="12700" cap="flat" cmpd="sng" algn="ctr">
              <a:gradFill flip="none" rotWithShape="1">
                <a:gsLst>
                  <a:gs pos="9000">
                    <a:srgbClr val="7E45AF">
                      <a:alpha val="0"/>
                    </a:srgbClr>
                  </a:gs>
                  <a:gs pos="79000">
                    <a:schemeClr val="accent3"/>
                  </a:gs>
                </a:gsLst>
                <a:lin ang="1200000" scaled="0"/>
                <a:tileRect/>
              </a:gradFill>
              <a:prstDash val="solid"/>
              <a:miter lim="800000"/>
            </a:ln>
            <a:effectLst/>
          </p:spPr>
          <p:txBody>
            <a:bodyPr rtlCol="0" anchor="t"/>
            <a:lstStyle/>
            <a:p>
              <a:pPr defTabSz="914400"/>
              <a:endParaRPr lang="en-US" sz="1400" kern="0">
                <a:latin typeface="Arial" panose="020B0604020202020204" pitchFamily="34" charset="0"/>
                <a:ea typeface="Roboto" pitchFamily="2" charset="0"/>
              </a:endParaRPr>
            </a:p>
          </p:txBody>
        </p:sp>
        <p:sp>
          <p:nvSpPr>
            <p:cNvPr id="26" name="Rectangle 25">
              <a:extLst>
                <a:ext uri="{FF2B5EF4-FFF2-40B4-BE49-F238E27FC236}">
                  <a16:creationId xmlns:a16="http://schemas.microsoft.com/office/drawing/2014/main" id="{4C20C4C7-E44A-C5A1-AD7B-D792C9E70567}"/>
                </a:ext>
              </a:extLst>
            </p:cNvPr>
            <p:cNvSpPr/>
            <p:nvPr/>
          </p:nvSpPr>
          <p:spPr>
            <a:xfrm>
              <a:off x="5850078" y="2371530"/>
              <a:ext cx="1591474" cy="6346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400"/>
              <a:r>
                <a:rPr lang="en-US" sz="1400">
                  <a:solidFill>
                    <a:schemeClr val="accent3"/>
                  </a:solidFill>
                  <a:latin typeface="Arial" panose="020B0604020202020204" pitchFamily="34" charset="0"/>
                  <a:ea typeface="Roboto" pitchFamily="2" charset="0"/>
                </a:rPr>
                <a:t>IP Chiplets</a:t>
              </a:r>
            </a:p>
          </p:txBody>
        </p:sp>
      </p:grpSp>
      <p:grpSp>
        <p:nvGrpSpPr>
          <p:cNvPr id="27" name="Group 26">
            <a:extLst>
              <a:ext uri="{FF2B5EF4-FFF2-40B4-BE49-F238E27FC236}">
                <a16:creationId xmlns:a16="http://schemas.microsoft.com/office/drawing/2014/main" id="{C3908945-4051-EA2E-130A-4D0A4AAA846D}"/>
              </a:ext>
            </a:extLst>
          </p:cNvPr>
          <p:cNvGrpSpPr/>
          <p:nvPr/>
        </p:nvGrpSpPr>
        <p:grpSpPr>
          <a:xfrm>
            <a:off x="3638500" y="3219913"/>
            <a:ext cx="2832290" cy="510695"/>
            <a:chOff x="1508558" y="4322522"/>
            <a:chExt cx="2792738" cy="635275"/>
          </a:xfrm>
          <a:effectLst/>
        </p:grpSpPr>
        <p:sp>
          <p:nvSpPr>
            <p:cNvPr id="28" name="Parallelogram 27">
              <a:extLst>
                <a:ext uri="{FF2B5EF4-FFF2-40B4-BE49-F238E27FC236}">
                  <a16:creationId xmlns:a16="http://schemas.microsoft.com/office/drawing/2014/main" id="{FF4038B2-2F99-BAD5-008A-C8355BCB2726}"/>
                </a:ext>
              </a:extLst>
            </p:cNvPr>
            <p:cNvSpPr/>
            <p:nvPr/>
          </p:nvSpPr>
          <p:spPr>
            <a:xfrm>
              <a:off x="1588742" y="4324829"/>
              <a:ext cx="2712554" cy="632968"/>
            </a:xfrm>
            <a:prstGeom prst="parallelogram">
              <a:avLst>
                <a:gd name="adj" fmla="val 36263"/>
              </a:avLst>
            </a:prstGeom>
            <a:solidFill>
              <a:schemeClr val="bg1"/>
            </a:solidFill>
            <a:ln w="12700" cap="flat" cmpd="sng" algn="ctr">
              <a:gradFill flip="none" rotWithShape="1">
                <a:gsLst>
                  <a:gs pos="10000">
                    <a:srgbClr val="7E45AF">
                      <a:alpha val="0"/>
                    </a:srgbClr>
                  </a:gs>
                  <a:gs pos="47000">
                    <a:schemeClr val="accent5"/>
                  </a:gs>
                </a:gsLst>
                <a:lin ang="1200000" scaled="0"/>
                <a:tileRect/>
              </a:gradFill>
              <a:prstDash val="solid"/>
              <a:miter lim="800000"/>
            </a:ln>
            <a:effectLst/>
          </p:spPr>
          <p:txBody>
            <a:bodyPr rtlCol="0" anchor="t"/>
            <a:lstStyle/>
            <a:p>
              <a:pPr defTabSz="914400"/>
              <a:endParaRPr lang="en-US" sz="1400" kern="0">
                <a:latin typeface="Arial" panose="020B0604020202020204" pitchFamily="34" charset="0"/>
                <a:ea typeface="Roboto" pitchFamily="2" charset="0"/>
              </a:endParaRPr>
            </a:p>
          </p:txBody>
        </p:sp>
        <p:sp>
          <p:nvSpPr>
            <p:cNvPr id="29" name="Rectangle 28">
              <a:extLst>
                <a:ext uri="{FF2B5EF4-FFF2-40B4-BE49-F238E27FC236}">
                  <a16:creationId xmlns:a16="http://schemas.microsoft.com/office/drawing/2014/main" id="{30471248-FE6B-A894-BF8E-FD0E9215E51C}"/>
                </a:ext>
              </a:extLst>
            </p:cNvPr>
            <p:cNvSpPr/>
            <p:nvPr/>
          </p:nvSpPr>
          <p:spPr>
            <a:xfrm>
              <a:off x="1508558" y="4322522"/>
              <a:ext cx="2559988" cy="6346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defTabSz="914400"/>
              <a:r>
                <a:rPr lang="en-US" sz="1400" kern="0">
                  <a:solidFill>
                    <a:schemeClr val="accent5"/>
                  </a:solidFill>
                  <a:latin typeface="Arial" panose="020B0604020202020204" pitchFamily="34" charset="0"/>
                  <a:ea typeface="Roboto" pitchFamily="2" charset="0"/>
                </a:rPr>
                <a:t>SW Dev. &amp; </a:t>
              </a:r>
              <a:br>
                <a:rPr lang="en-US" sz="1400" kern="0">
                  <a:solidFill>
                    <a:schemeClr val="accent5"/>
                  </a:solidFill>
                  <a:latin typeface="Arial" panose="020B0604020202020204" pitchFamily="34" charset="0"/>
                  <a:ea typeface="Roboto" pitchFamily="2" charset="0"/>
                </a:rPr>
              </a:br>
              <a:r>
                <a:rPr lang="en-US" sz="1400" kern="0">
                  <a:solidFill>
                    <a:schemeClr val="accent5"/>
                  </a:solidFill>
                  <a:latin typeface="Arial" panose="020B0604020202020204" pitchFamily="34" charset="0"/>
                  <a:ea typeface="Roboto" pitchFamily="2" charset="0"/>
                </a:rPr>
                <a:t>System Validation</a:t>
              </a:r>
            </a:p>
          </p:txBody>
        </p:sp>
      </p:grpSp>
      <p:grpSp>
        <p:nvGrpSpPr>
          <p:cNvPr id="31" name="Group 30">
            <a:extLst>
              <a:ext uri="{FF2B5EF4-FFF2-40B4-BE49-F238E27FC236}">
                <a16:creationId xmlns:a16="http://schemas.microsoft.com/office/drawing/2014/main" id="{EB27E083-3BC9-39A0-FE62-765975915843}"/>
              </a:ext>
            </a:extLst>
          </p:cNvPr>
          <p:cNvGrpSpPr/>
          <p:nvPr/>
        </p:nvGrpSpPr>
        <p:grpSpPr>
          <a:xfrm>
            <a:off x="490038" y="5136877"/>
            <a:ext cx="3075581" cy="506678"/>
            <a:chOff x="8397070" y="2357506"/>
            <a:chExt cx="3227640" cy="631265"/>
          </a:xfrm>
          <a:effectLst/>
        </p:grpSpPr>
        <p:sp>
          <p:nvSpPr>
            <p:cNvPr id="32" name="Parallelogram 31">
              <a:extLst>
                <a:ext uri="{FF2B5EF4-FFF2-40B4-BE49-F238E27FC236}">
                  <a16:creationId xmlns:a16="http://schemas.microsoft.com/office/drawing/2014/main" id="{A68B1897-C70B-38D4-26F9-EEE465C7513E}"/>
                </a:ext>
              </a:extLst>
            </p:cNvPr>
            <p:cNvSpPr/>
            <p:nvPr/>
          </p:nvSpPr>
          <p:spPr>
            <a:xfrm flipH="1" flipV="1">
              <a:off x="8397070" y="2358493"/>
              <a:ext cx="3227640" cy="630278"/>
            </a:xfrm>
            <a:prstGeom prst="parallelogram">
              <a:avLst>
                <a:gd name="adj" fmla="val 36263"/>
              </a:avLst>
            </a:prstGeom>
            <a:noFill/>
            <a:ln w="12700" cap="flat" cmpd="sng" algn="ctr">
              <a:gradFill flip="none" rotWithShape="1">
                <a:gsLst>
                  <a:gs pos="8000">
                    <a:schemeClr val="accent6">
                      <a:lumMod val="50000"/>
                      <a:alpha val="0"/>
                    </a:schemeClr>
                  </a:gs>
                  <a:gs pos="78000">
                    <a:schemeClr val="accent6"/>
                  </a:gs>
                </a:gsLst>
                <a:lin ang="1200000" scaled="0"/>
                <a:tileRect/>
              </a:gradFill>
              <a:prstDash val="solid"/>
              <a:miter lim="800000"/>
            </a:ln>
            <a:effectLst/>
          </p:spPr>
          <p:txBody>
            <a:bodyPr rtlCol="0" anchor="t"/>
            <a:lstStyle/>
            <a:p>
              <a:pPr defTabSz="914400"/>
              <a:endParaRPr lang="en-US" sz="1400" kern="0">
                <a:latin typeface="Arial" panose="020B0604020202020204" pitchFamily="34" charset="0"/>
                <a:ea typeface="Roboto" pitchFamily="2" charset="0"/>
              </a:endParaRPr>
            </a:p>
          </p:txBody>
        </p:sp>
        <p:sp>
          <p:nvSpPr>
            <p:cNvPr id="33" name="Rectangle 32">
              <a:extLst>
                <a:ext uri="{FF2B5EF4-FFF2-40B4-BE49-F238E27FC236}">
                  <a16:creationId xmlns:a16="http://schemas.microsoft.com/office/drawing/2014/main" id="{7E9F91D7-9CB6-3956-6387-AF7A07A781C5}"/>
                </a:ext>
              </a:extLst>
            </p:cNvPr>
            <p:cNvSpPr/>
            <p:nvPr/>
          </p:nvSpPr>
          <p:spPr>
            <a:xfrm>
              <a:off x="8682466" y="2357506"/>
              <a:ext cx="1591475" cy="6149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400"/>
              <a:r>
                <a:rPr lang="en-US" sz="1400">
                  <a:solidFill>
                    <a:schemeClr val="accent6"/>
                  </a:solidFill>
                  <a:latin typeface="Arial" panose="020B0604020202020204"/>
                </a:rPr>
                <a:t>System Signoff</a:t>
              </a:r>
              <a:endParaRPr lang="en-US" sz="1400">
                <a:solidFill>
                  <a:schemeClr val="accent6"/>
                </a:solidFill>
                <a:latin typeface="Arial" panose="020B0604020202020204" pitchFamily="34" charset="0"/>
                <a:ea typeface="Roboto" pitchFamily="2" charset="0"/>
              </a:endParaRPr>
            </a:p>
          </p:txBody>
        </p:sp>
      </p:grpSp>
      <p:grpSp>
        <p:nvGrpSpPr>
          <p:cNvPr id="34" name="Group 33">
            <a:extLst>
              <a:ext uri="{FF2B5EF4-FFF2-40B4-BE49-F238E27FC236}">
                <a16:creationId xmlns:a16="http://schemas.microsoft.com/office/drawing/2014/main" id="{F878BFB9-E4A4-2A5E-4B9A-EB20375B008C}"/>
              </a:ext>
            </a:extLst>
          </p:cNvPr>
          <p:cNvGrpSpPr/>
          <p:nvPr/>
        </p:nvGrpSpPr>
        <p:grpSpPr>
          <a:xfrm>
            <a:off x="490038" y="3849497"/>
            <a:ext cx="2658072" cy="521864"/>
            <a:chOff x="8997715" y="3333997"/>
            <a:chExt cx="2789489" cy="650185"/>
          </a:xfrm>
          <a:effectLst/>
        </p:grpSpPr>
        <p:sp>
          <p:nvSpPr>
            <p:cNvPr id="35" name="Parallelogram 34">
              <a:extLst>
                <a:ext uri="{FF2B5EF4-FFF2-40B4-BE49-F238E27FC236}">
                  <a16:creationId xmlns:a16="http://schemas.microsoft.com/office/drawing/2014/main" id="{0DFCFA7B-6F9D-140F-07F2-152B8A4F6D81}"/>
                </a:ext>
              </a:extLst>
            </p:cNvPr>
            <p:cNvSpPr/>
            <p:nvPr/>
          </p:nvSpPr>
          <p:spPr>
            <a:xfrm flipH="1" flipV="1">
              <a:off x="8997715" y="3345702"/>
              <a:ext cx="2789489" cy="630278"/>
            </a:xfrm>
            <a:prstGeom prst="parallelogram">
              <a:avLst>
                <a:gd name="adj" fmla="val 36263"/>
              </a:avLst>
            </a:prstGeom>
            <a:noFill/>
            <a:ln w="12700" cap="flat" cmpd="sng" algn="ctr">
              <a:gradFill flip="none" rotWithShape="1">
                <a:gsLst>
                  <a:gs pos="18000">
                    <a:srgbClr val="E37820">
                      <a:alpha val="0"/>
                    </a:srgbClr>
                  </a:gs>
                  <a:gs pos="100000">
                    <a:srgbClr val="E37820"/>
                  </a:gs>
                </a:gsLst>
                <a:lin ang="1200000" scaled="0"/>
                <a:tileRect/>
              </a:gradFill>
              <a:prstDash val="solid"/>
              <a:miter lim="800000"/>
            </a:ln>
            <a:effectLst/>
          </p:spPr>
          <p:txBody>
            <a:bodyPr rtlCol="0" anchor="t"/>
            <a:lstStyle/>
            <a:p>
              <a:pPr defTabSz="914400"/>
              <a:endParaRPr lang="en-US" sz="1400" kern="0">
                <a:latin typeface="Arial" panose="020B0604020202020204" pitchFamily="34" charset="0"/>
                <a:ea typeface="Roboto" pitchFamily="2" charset="0"/>
              </a:endParaRPr>
            </a:p>
          </p:txBody>
        </p:sp>
        <p:sp>
          <p:nvSpPr>
            <p:cNvPr id="36" name="Rectangle 35">
              <a:extLst>
                <a:ext uri="{FF2B5EF4-FFF2-40B4-BE49-F238E27FC236}">
                  <a16:creationId xmlns:a16="http://schemas.microsoft.com/office/drawing/2014/main" id="{B62AC57D-8CBE-FE33-DC58-60473EA4CDD1}"/>
                </a:ext>
              </a:extLst>
            </p:cNvPr>
            <p:cNvSpPr/>
            <p:nvPr/>
          </p:nvSpPr>
          <p:spPr>
            <a:xfrm>
              <a:off x="9268396" y="3333997"/>
              <a:ext cx="1358145" cy="6501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400"/>
              <a:r>
                <a:rPr lang="en-US" sz="1400">
                  <a:solidFill>
                    <a:srgbClr val="E37820"/>
                  </a:solidFill>
                  <a:latin typeface="Arial" panose="020B0604020202020204" pitchFamily="34" charset="0"/>
                  <a:ea typeface="Roboto" pitchFamily="2" charset="0"/>
                </a:rPr>
                <a:t>Verification</a:t>
              </a:r>
            </a:p>
          </p:txBody>
        </p:sp>
      </p:grpSp>
      <p:grpSp>
        <p:nvGrpSpPr>
          <p:cNvPr id="4" name="Group 3">
            <a:extLst>
              <a:ext uri="{FF2B5EF4-FFF2-40B4-BE49-F238E27FC236}">
                <a16:creationId xmlns:a16="http://schemas.microsoft.com/office/drawing/2014/main" id="{E295DA54-E979-E604-D015-955FD04EE57C}"/>
              </a:ext>
            </a:extLst>
          </p:cNvPr>
          <p:cNvGrpSpPr/>
          <p:nvPr/>
        </p:nvGrpSpPr>
        <p:grpSpPr>
          <a:xfrm>
            <a:off x="2859687" y="4494567"/>
            <a:ext cx="3611104" cy="517487"/>
            <a:chOff x="2859687" y="4494567"/>
            <a:chExt cx="3611104" cy="517487"/>
          </a:xfrm>
          <a:effectLst/>
        </p:grpSpPr>
        <p:sp>
          <p:nvSpPr>
            <p:cNvPr id="38" name="Parallelogram 37">
              <a:extLst>
                <a:ext uri="{FF2B5EF4-FFF2-40B4-BE49-F238E27FC236}">
                  <a16:creationId xmlns:a16="http://schemas.microsoft.com/office/drawing/2014/main" id="{2E128F0D-8514-1F4B-1769-3538E71536E6}"/>
                </a:ext>
              </a:extLst>
            </p:cNvPr>
            <p:cNvSpPr/>
            <p:nvPr/>
          </p:nvSpPr>
          <p:spPr>
            <a:xfrm>
              <a:off x="2859687" y="4505376"/>
              <a:ext cx="3611104" cy="506678"/>
            </a:xfrm>
            <a:prstGeom prst="parallelogram">
              <a:avLst>
                <a:gd name="adj" fmla="val 36263"/>
              </a:avLst>
            </a:prstGeom>
            <a:noFill/>
            <a:ln w="12700" cap="flat" cmpd="sng" algn="ctr">
              <a:gradFill flip="none" rotWithShape="1">
                <a:gsLst>
                  <a:gs pos="9000">
                    <a:srgbClr val="7E45AF">
                      <a:alpha val="0"/>
                    </a:srgbClr>
                  </a:gs>
                  <a:gs pos="79000">
                    <a:schemeClr val="accent3"/>
                  </a:gs>
                </a:gsLst>
                <a:lin ang="1200000" scaled="0"/>
                <a:tileRect/>
              </a:gra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Roboto" pitchFamily="2" charset="0"/>
                <a:cs typeface="+mn-cs"/>
              </a:endParaRPr>
            </a:p>
          </p:txBody>
        </p:sp>
        <p:sp>
          <p:nvSpPr>
            <p:cNvPr id="39" name="Rectangle 38">
              <a:extLst>
                <a:ext uri="{FF2B5EF4-FFF2-40B4-BE49-F238E27FC236}">
                  <a16:creationId xmlns:a16="http://schemas.microsoft.com/office/drawing/2014/main" id="{D653C390-22F2-2232-0855-EE3A0B2FDAF3}"/>
                </a:ext>
              </a:extLst>
            </p:cNvPr>
            <p:cNvSpPr/>
            <p:nvPr/>
          </p:nvSpPr>
          <p:spPr>
            <a:xfrm>
              <a:off x="4650963" y="4494567"/>
              <a:ext cx="1583781" cy="50428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defTabSz="914400"/>
              <a:r>
                <a:rPr kumimoji="0" lang="en-US" sz="1400" b="0" i="0" u="none" strike="noStrike" kern="0" cap="none" spc="0" normalizeH="0" baseline="0" noProof="0">
                  <a:ln>
                    <a:noFill/>
                  </a:ln>
                  <a:solidFill>
                    <a:schemeClr val="accent3"/>
                  </a:solidFill>
                  <a:effectLst/>
                  <a:uLnTx/>
                  <a:uFillTx/>
                  <a:latin typeface="Arial" panose="020B0604020202020204" pitchFamily="34" charset="0"/>
                  <a:ea typeface="Roboto" pitchFamily="2" charset="0"/>
                  <a:cs typeface="+mn-cs"/>
                </a:rPr>
                <a:t>Test &amp; Repair</a:t>
              </a:r>
              <a:endParaRPr lang="en-US" sz="1400">
                <a:solidFill>
                  <a:schemeClr val="accent3"/>
                </a:solidFill>
                <a:latin typeface="Arial" panose="020B0604020202020204" pitchFamily="34" charset="0"/>
                <a:ea typeface="Roboto" pitchFamily="2" charset="0"/>
              </a:endParaRPr>
            </a:p>
          </p:txBody>
        </p:sp>
      </p:grpSp>
      <p:grpSp>
        <p:nvGrpSpPr>
          <p:cNvPr id="43" name="Group 42">
            <a:extLst>
              <a:ext uri="{FF2B5EF4-FFF2-40B4-BE49-F238E27FC236}">
                <a16:creationId xmlns:a16="http://schemas.microsoft.com/office/drawing/2014/main" id="{952C97E9-5B61-A967-21C2-84A194321160}"/>
              </a:ext>
            </a:extLst>
          </p:cNvPr>
          <p:cNvGrpSpPr/>
          <p:nvPr/>
        </p:nvGrpSpPr>
        <p:grpSpPr>
          <a:xfrm>
            <a:off x="3319783" y="3851246"/>
            <a:ext cx="3151008" cy="522681"/>
            <a:chOff x="8656707" y="3330014"/>
            <a:chExt cx="3107008" cy="650185"/>
          </a:xfrm>
          <a:effectLst/>
        </p:grpSpPr>
        <p:sp>
          <p:nvSpPr>
            <p:cNvPr id="46" name="Parallelogram 45">
              <a:extLst>
                <a:ext uri="{FF2B5EF4-FFF2-40B4-BE49-F238E27FC236}">
                  <a16:creationId xmlns:a16="http://schemas.microsoft.com/office/drawing/2014/main" id="{31C1437D-887A-9EE9-9CC1-6CDD02E357D2}"/>
                </a:ext>
              </a:extLst>
            </p:cNvPr>
            <p:cNvSpPr/>
            <p:nvPr/>
          </p:nvSpPr>
          <p:spPr>
            <a:xfrm>
              <a:off x="8656707" y="3345702"/>
              <a:ext cx="3107008" cy="630278"/>
            </a:xfrm>
            <a:prstGeom prst="parallelogram">
              <a:avLst>
                <a:gd name="adj" fmla="val 36263"/>
              </a:avLst>
            </a:prstGeom>
            <a:noFill/>
            <a:ln w="12700" cap="flat" cmpd="sng" algn="ctr">
              <a:gradFill flip="none" rotWithShape="1">
                <a:gsLst>
                  <a:gs pos="18000">
                    <a:srgbClr val="E37820">
                      <a:alpha val="0"/>
                    </a:srgbClr>
                  </a:gs>
                  <a:gs pos="100000">
                    <a:srgbClr val="E37820"/>
                  </a:gs>
                </a:gsLst>
                <a:lin ang="1200000" scaled="0"/>
                <a:tileRect/>
              </a:gra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Roboto" pitchFamily="2" charset="0"/>
                <a:cs typeface="+mn-cs"/>
              </a:endParaRPr>
            </a:p>
          </p:txBody>
        </p:sp>
        <p:sp>
          <p:nvSpPr>
            <p:cNvPr id="57" name="Rectangle 56">
              <a:extLst>
                <a:ext uri="{FF2B5EF4-FFF2-40B4-BE49-F238E27FC236}">
                  <a16:creationId xmlns:a16="http://schemas.microsoft.com/office/drawing/2014/main" id="{21D5CD68-E0C1-8C24-55CC-4438878DCF1E}"/>
                </a:ext>
              </a:extLst>
            </p:cNvPr>
            <p:cNvSpPr/>
            <p:nvPr/>
          </p:nvSpPr>
          <p:spPr>
            <a:xfrm>
              <a:off x="9580531" y="3330014"/>
              <a:ext cx="1950433" cy="6501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defTabSz="914400"/>
              <a:r>
                <a:rPr lang="en-US" sz="1400" kern="0">
                  <a:solidFill>
                    <a:srgbClr val="E37820"/>
                  </a:solidFill>
                  <a:latin typeface="Arial" panose="020B0604020202020204" pitchFamily="34" charset="0"/>
                  <a:ea typeface="Roboto" pitchFamily="2" charset="0"/>
                </a:rPr>
                <a:t>Silicon IP</a:t>
              </a:r>
            </a:p>
          </p:txBody>
        </p:sp>
      </p:grpSp>
      <p:grpSp>
        <p:nvGrpSpPr>
          <p:cNvPr id="58" name="Group 57">
            <a:extLst>
              <a:ext uri="{FF2B5EF4-FFF2-40B4-BE49-F238E27FC236}">
                <a16:creationId xmlns:a16="http://schemas.microsoft.com/office/drawing/2014/main" id="{407DE873-BF86-5040-28E6-A6A61DDC53A3}"/>
              </a:ext>
            </a:extLst>
          </p:cNvPr>
          <p:cNvGrpSpPr/>
          <p:nvPr/>
        </p:nvGrpSpPr>
        <p:grpSpPr>
          <a:xfrm>
            <a:off x="3423920" y="5132690"/>
            <a:ext cx="3046871" cy="510865"/>
            <a:chOff x="991968" y="4320249"/>
            <a:chExt cx="3004323" cy="635487"/>
          </a:xfrm>
          <a:effectLst/>
        </p:grpSpPr>
        <p:sp>
          <p:nvSpPr>
            <p:cNvPr id="59" name="Parallelogram 58">
              <a:extLst>
                <a:ext uri="{FF2B5EF4-FFF2-40B4-BE49-F238E27FC236}">
                  <a16:creationId xmlns:a16="http://schemas.microsoft.com/office/drawing/2014/main" id="{B866A947-2A42-C2AF-BA84-E7016F63789D}"/>
                </a:ext>
              </a:extLst>
            </p:cNvPr>
            <p:cNvSpPr/>
            <p:nvPr/>
          </p:nvSpPr>
          <p:spPr>
            <a:xfrm>
              <a:off x="991968" y="4322768"/>
              <a:ext cx="3004323" cy="632968"/>
            </a:xfrm>
            <a:prstGeom prst="parallelogram">
              <a:avLst>
                <a:gd name="adj" fmla="val 36263"/>
              </a:avLst>
            </a:prstGeom>
            <a:noFill/>
            <a:ln w="12700" cap="flat" cmpd="sng" algn="ctr">
              <a:gradFill flip="none" rotWithShape="1">
                <a:gsLst>
                  <a:gs pos="8000">
                    <a:schemeClr val="accent6">
                      <a:lumMod val="50000"/>
                      <a:alpha val="0"/>
                    </a:schemeClr>
                  </a:gs>
                  <a:gs pos="78000">
                    <a:schemeClr val="accent6"/>
                  </a:gs>
                </a:gsLst>
                <a:lin ang="1200000" scaled="0"/>
                <a:tileRect/>
              </a:gra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Roboto" pitchFamily="2" charset="0"/>
                <a:cs typeface="+mn-cs"/>
              </a:endParaRPr>
            </a:p>
          </p:txBody>
        </p:sp>
        <p:sp>
          <p:nvSpPr>
            <p:cNvPr id="60" name="Rectangle 59">
              <a:extLst>
                <a:ext uri="{FF2B5EF4-FFF2-40B4-BE49-F238E27FC236}">
                  <a16:creationId xmlns:a16="http://schemas.microsoft.com/office/drawing/2014/main" id="{1DB8433B-135D-7C1E-8526-D46E0C6CE15A}"/>
                </a:ext>
              </a:extLst>
            </p:cNvPr>
            <p:cNvSpPr/>
            <p:nvPr/>
          </p:nvSpPr>
          <p:spPr>
            <a:xfrm>
              <a:off x="1918015" y="4320249"/>
              <a:ext cx="1845525" cy="6346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defTabSz="914400"/>
              <a:r>
                <a:rPr lang="en-US" sz="1400" kern="0">
                  <a:solidFill>
                    <a:schemeClr val="accent6"/>
                  </a:solidFill>
                  <a:latin typeface="Arial" panose="020B0604020202020204" pitchFamily="34" charset="0"/>
                  <a:ea typeface="Roboto" pitchFamily="2" charset="0"/>
                </a:rPr>
                <a:t>Silicon Lifecycle Management</a:t>
              </a:r>
            </a:p>
          </p:txBody>
        </p:sp>
      </p:grpSp>
      <p:grpSp>
        <p:nvGrpSpPr>
          <p:cNvPr id="61" name="Group 60">
            <a:extLst>
              <a:ext uri="{FF2B5EF4-FFF2-40B4-BE49-F238E27FC236}">
                <a16:creationId xmlns:a16="http://schemas.microsoft.com/office/drawing/2014/main" id="{095DB25B-EA71-98DE-0711-3AF44D21CA7F}"/>
              </a:ext>
            </a:extLst>
          </p:cNvPr>
          <p:cNvGrpSpPr/>
          <p:nvPr/>
        </p:nvGrpSpPr>
        <p:grpSpPr>
          <a:xfrm>
            <a:off x="489963" y="3213521"/>
            <a:ext cx="3337482" cy="509381"/>
            <a:chOff x="4319376" y="2897341"/>
            <a:chExt cx="3502488" cy="634632"/>
          </a:xfrm>
          <a:effectLst/>
        </p:grpSpPr>
        <p:grpSp>
          <p:nvGrpSpPr>
            <p:cNvPr id="62" name="Group 61">
              <a:extLst>
                <a:ext uri="{FF2B5EF4-FFF2-40B4-BE49-F238E27FC236}">
                  <a16:creationId xmlns:a16="http://schemas.microsoft.com/office/drawing/2014/main" id="{1C935A38-9C16-823D-0782-FE3ACB5B3359}"/>
                </a:ext>
              </a:extLst>
            </p:cNvPr>
            <p:cNvGrpSpPr/>
            <p:nvPr/>
          </p:nvGrpSpPr>
          <p:grpSpPr>
            <a:xfrm>
              <a:off x="4319376" y="2897341"/>
              <a:ext cx="3502488" cy="634632"/>
              <a:chOff x="1181442" y="2366194"/>
              <a:chExt cx="3502488" cy="634632"/>
            </a:xfrm>
          </p:grpSpPr>
          <p:sp>
            <p:nvSpPr>
              <p:cNvPr id="64" name="Parallelogram 63">
                <a:extLst>
                  <a:ext uri="{FF2B5EF4-FFF2-40B4-BE49-F238E27FC236}">
                    <a16:creationId xmlns:a16="http://schemas.microsoft.com/office/drawing/2014/main" id="{F03084C2-B37A-545C-C12C-E1D5338A9FE0}"/>
                  </a:ext>
                </a:extLst>
              </p:cNvPr>
              <p:cNvSpPr/>
              <p:nvPr/>
            </p:nvSpPr>
            <p:spPr>
              <a:xfrm flipH="1" flipV="1">
                <a:off x="1181442" y="2367856"/>
                <a:ext cx="3502488" cy="632970"/>
              </a:xfrm>
              <a:prstGeom prst="parallelogram">
                <a:avLst>
                  <a:gd name="adj" fmla="val 36263"/>
                </a:avLst>
              </a:prstGeom>
              <a:solidFill>
                <a:schemeClr val="bg1"/>
              </a:solidFill>
              <a:ln w="12700" cap="flat" cmpd="sng" algn="ctr">
                <a:gradFill flip="none" rotWithShape="1">
                  <a:gsLst>
                    <a:gs pos="10000">
                      <a:srgbClr val="7E45AF">
                        <a:alpha val="0"/>
                      </a:srgbClr>
                    </a:gs>
                    <a:gs pos="47000">
                      <a:schemeClr val="accent5"/>
                    </a:gs>
                  </a:gsLst>
                  <a:lin ang="1200000" scaled="0"/>
                  <a:tileRect/>
                </a:gra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Roboto" pitchFamily="2" charset="0"/>
                  <a:cs typeface="+mn-cs"/>
                </a:endParaRPr>
              </a:p>
            </p:txBody>
          </p:sp>
          <p:sp>
            <p:nvSpPr>
              <p:cNvPr id="65" name="Rectangle 64">
                <a:extLst>
                  <a:ext uri="{FF2B5EF4-FFF2-40B4-BE49-F238E27FC236}">
                    <a16:creationId xmlns:a16="http://schemas.microsoft.com/office/drawing/2014/main" id="{F6A4BE01-6B30-1BCB-39D7-5B952AC49BF9}"/>
                  </a:ext>
                </a:extLst>
              </p:cNvPr>
              <p:cNvSpPr/>
              <p:nvPr/>
            </p:nvSpPr>
            <p:spPr>
              <a:xfrm>
                <a:off x="1181521" y="2366194"/>
                <a:ext cx="2523698" cy="6346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tx1"/>
                  </a:solidFill>
                  <a:effectLst/>
                  <a:uLnTx/>
                  <a:uFillTx/>
                  <a:latin typeface="Arial" panose="020B0604020202020204" pitchFamily="34" charset="0"/>
                  <a:ea typeface="Roboto" pitchFamily="2" charset="0"/>
                  <a:cs typeface="+mn-cs"/>
                </a:endParaRPr>
              </a:p>
            </p:txBody>
          </p:sp>
        </p:grpSp>
        <p:sp>
          <p:nvSpPr>
            <p:cNvPr id="63" name="Rectangle 62">
              <a:extLst>
                <a:ext uri="{FF2B5EF4-FFF2-40B4-BE49-F238E27FC236}">
                  <a16:creationId xmlns:a16="http://schemas.microsoft.com/office/drawing/2014/main" id="{FBEDE1C6-0D10-105F-EA7E-342A84E99389}"/>
                </a:ext>
              </a:extLst>
            </p:cNvPr>
            <p:cNvSpPr/>
            <p:nvPr/>
          </p:nvSpPr>
          <p:spPr>
            <a:xfrm>
              <a:off x="4590135" y="2909217"/>
              <a:ext cx="1352784" cy="611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400"/>
              <a:r>
                <a:rPr lang="en-US" sz="1400">
                  <a:solidFill>
                    <a:schemeClr val="accent5"/>
                  </a:solidFill>
                  <a:latin typeface="Arial" panose="020B0604020202020204" pitchFamily="34" charset="0"/>
                  <a:ea typeface="Roboto" pitchFamily="2" charset="0"/>
                </a:rPr>
                <a:t>Thermal/</a:t>
              </a:r>
              <a:br>
                <a:rPr lang="en-US" sz="1400">
                  <a:solidFill>
                    <a:schemeClr val="accent5"/>
                  </a:solidFill>
                  <a:latin typeface="Arial" panose="020B0604020202020204" pitchFamily="34" charset="0"/>
                  <a:ea typeface="Roboto" pitchFamily="2" charset="0"/>
                </a:rPr>
              </a:br>
              <a:r>
                <a:rPr lang="en-US" sz="1400">
                  <a:solidFill>
                    <a:schemeClr val="accent5"/>
                  </a:solidFill>
                  <a:latin typeface="Arial" panose="020B0604020202020204" pitchFamily="34" charset="0"/>
                  <a:ea typeface="Roboto" pitchFamily="2" charset="0"/>
                </a:rPr>
                <a:t>Power Analysis</a:t>
              </a:r>
            </a:p>
          </p:txBody>
        </p:sp>
      </p:grpSp>
      <p:grpSp>
        <p:nvGrpSpPr>
          <p:cNvPr id="66" name="Group 65">
            <a:extLst>
              <a:ext uri="{FF2B5EF4-FFF2-40B4-BE49-F238E27FC236}">
                <a16:creationId xmlns:a16="http://schemas.microsoft.com/office/drawing/2014/main" id="{1B4EC177-1074-F677-C8A8-D54625548B09}"/>
              </a:ext>
            </a:extLst>
          </p:cNvPr>
          <p:cNvGrpSpPr/>
          <p:nvPr/>
        </p:nvGrpSpPr>
        <p:grpSpPr>
          <a:xfrm>
            <a:off x="490038" y="2576595"/>
            <a:ext cx="2456520" cy="510337"/>
            <a:chOff x="815658" y="3329207"/>
            <a:chExt cx="2577971" cy="635822"/>
          </a:xfrm>
          <a:effectLst/>
        </p:grpSpPr>
        <p:sp>
          <p:nvSpPr>
            <p:cNvPr id="67" name="Parallelogram 66">
              <a:extLst>
                <a:ext uri="{FF2B5EF4-FFF2-40B4-BE49-F238E27FC236}">
                  <a16:creationId xmlns:a16="http://schemas.microsoft.com/office/drawing/2014/main" id="{59674C56-E9B5-4EBA-1144-9A0202FE3925}"/>
                </a:ext>
              </a:extLst>
            </p:cNvPr>
            <p:cNvSpPr/>
            <p:nvPr/>
          </p:nvSpPr>
          <p:spPr>
            <a:xfrm flipH="1" flipV="1">
              <a:off x="815658" y="3329207"/>
              <a:ext cx="2577971" cy="632969"/>
            </a:xfrm>
            <a:prstGeom prst="parallelogram">
              <a:avLst>
                <a:gd name="adj" fmla="val 36263"/>
              </a:avLst>
            </a:prstGeom>
            <a:noFill/>
            <a:ln w="12700" cap="flat" cmpd="sng" algn="ctr">
              <a:gradFill flip="none" rotWithShape="1">
                <a:gsLst>
                  <a:gs pos="10000">
                    <a:srgbClr val="646E81">
                      <a:alpha val="0"/>
                    </a:srgbClr>
                  </a:gs>
                  <a:gs pos="80000">
                    <a:srgbClr val="646E81"/>
                  </a:gs>
                </a:gsLst>
                <a:lin ang="21000000" scaled="0"/>
                <a:tileRect/>
              </a:gradFill>
              <a:prstDash val="solid"/>
              <a:miter lim="800000"/>
            </a:ln>
            <a:effectLst/>
          </p:spPr>
          <p:txBody>
            <a:bodyPr rtlCol="0" anchor="t"/>
            <a:lstStyle/>
            <a:p>
              <a:pPr defTabSz="914400"/>
              <a:endParaRPr lang="en-US" sz="1400" kern="0">
                <a:latin typeface="Arial" panose="020B0604020202020204" pitchFamily="34" charset="0"/>
                <a:ea typeface="Roboto" pitchFamily="2" charset="0"/>
              </a:endParaRPr>
            </a:p>
          </p:txBody>
        </p:sp>
        <p:sp>
          <p:nvSpPr>
            <p:cNvPr id="68" name="Rectangle 67">
              <a:extLst>
                <a:ext uri="{FF2B5EF4-FFF2-40B4-BE49-F238E27FC236}">
                  <a16:creationId xmlns:a16="http://schemas.microsoft.com/office/drawing/2014/main" id="{B87AD83C-00A6-2015-409A-FA9CFD8D362E}"/>
                </a:ext>
              </a:extLst>
            </p:cNvPr>
            <p:cNvSpPr/>
            <p:nvPr/>
          </p:nvSpPr>
          <p:spPr>
            <a:xfrm>
              <a:off x="1092705" y="3330397"/>
              <a:ext cx="1037073" cy="6346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46E81"/>
                  </a:solidFill>
                  <a:effectLst/>
                  <a:uLnTx/>
                  <a:uFillTx/>
                  <a:latin typeface="Arial" panose="020B0604020202020204" pitchFamily="34" charset="0"/>
                  <a:ea typeface="Roboto" pitchFamily="2" charset="0"/>
                  <a:cs typeface="+mn-cs"/>
                </a:rPr>
                <a:t>Architectural Exploration</a:t>
              </a:r>
            </a:p>
          </p:txBody>
        </p:sp>
      </p:grpSp>
      <p:grpSp>
        <p:nvGrpSpPr>
          <p:cNvPr id="69" name="Group 68">
            <a:extLst>
              <a:ext uri="{FF2B5EF4-FFF2-40B4-BE49-F238E27FC236}">
                <a16:creationId xmlns:a16="http://schemas.microsoft.com/office/drawing/2014/main" id="{DD35E8DA-7881-131A-4C5E-9667384972CB}"/>
              </a:ext>
            </a:extLst>
          </p:cNvPr>
          <p:cNvGrpSpPr/>
          <p:nvPr/>
        </p:nvGrpSpPr>
        <p:grpSpPr>
          <a:xfrm>
            <a:off x="3804549" y="2586004"/>
            <a:ext cx="2666243" cy="506678"/>
            <a:chOff x="9300860" y="4322189"/>
            <a:chExt cx="2629010" cy="630278"/>
          </a:xfrm>
          <a:effectLst/>
        </p:grpSpPr>
        <p:sp>
          <p:nvSpPr>
            <p:cNvPr id="72" name="Parallelogram 71">
              <a:extLst>
                <a:ext uri="{FF2B5EF4-FFF2-40B4-BE49-F238E27FC236}">
                  <a16:creationId xmlns:a16="http://schemas.microsoft.com/office/drawing/2014/main" id="{DF4B7FC0-4DDE-714D-92CD-872A74CB21B6}"/>
                </a:ext>
              </a:extLst>
            </p:cNvPr>
            <p:cNvSpPr/>
            <p:nvPr/>
          </p:nvSpPr>
          <p:spPr>
            <a:xfrm>
              <a:off x="9528276" y="4322189"/>
              <a:ext cx="2401594" cy="630278"/>
            </a:xfrm>
            <a:prstGeom prst="parallelogram">
              <a:avLst>
                <a:gd name="adj" fmla="val 36263"/>
              </a:avLst>
            </a:prstGeom>
            <a:gradFill flip="none" rotWithShape="1">
              <a:gsLst>
                <a:gs pos="6000">
                  <a:srgbClr val="646E81">
                    <a:alpha val="0"/>
                  </a:srgbClr>
                </a:gs>
                <a:gs pos="65000">
                  <a:srgbClr val="E1E5EB">
                    <a:alpha val="21000"/>
                  </a:srgbClr>
                </a:gs>
              </a:gsLst>
              <a:lin ang="19200000" scaled="0"/>
              <a:tileRect/>
            </a:gradFill>
            <a:ln w="12700" cap="flat" cmpd="sng" algn="ctr">
              <a:gradFill flip="none" rotWithShape="1">
                <a:gsLst>
                  <a:gs pos="10000">
                    <a:srgbClr val="646E81">
                      <a:alpha val="0"/>
                    </a:srgbClr>
                  </a:gs>
                  <a:gs pos="80000">
                    <a:srgbClr val="646E81"/>
                  </a:gs>
                </a:gsLst>
                <a:lin ang="21000000" scaled="0"/>
                <a:tileRect/>
              </a:gradFill>
              <a:prstDash val="solid"/>
              <a:miter lim="800000"/>
            </a:ln>
            <a:effectLst/>
          </p:spPr>
          <p:txBody>
            <a:bodyPr rtlCol="0" anchor="t"/>
            <a:lstStyle/>
            <a:p>
              <a:pPr defTabSz="914400"/>
              <a:endParaRPr lang="en-US" sz="1400" kern="0">
                <a:latin typeface="Arial" panose="020B0604020202020204" pitchFamily="34" charset="0"/>
                <a:ea typeface="Roboto" pitchFamily="2" charset="0"/>
              </a:endParaRPr>
            </a:p>
          </p:txBody>
        </p:sp>
        <p:sp>
          <p:nvSpPr>
            <p:cNvPr id="71" name="Rectangle 70">
              <a:extLst>
                <a:ext uri="{FF2B5EF4-FFF2-40B4-BE49-F238E27FC236}">
                  <a16:creationId xmlns:a16="http://schemas.microsoft.com/office/drawing/2014/main" id="{DBCB79B4-168D-1C93-9B28-202A4EA6122A}"/>
                </a:ext>
              </a:extLst>
            </p:cNvPr>
            <p:cNvSpPr/>
            <p:nvPr/>
          </p:nvSpPr>
          <p:spPr>
            <a:xfrm>
              <a:off x="9300860" y="4324357"/>
              <a:ext cx="2401594" cy="6209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defTabSz="914400"/>
              <a:r>
                <a:rPr lang="en-US" sz="1400" kern="0">
                  <a:solidFill>
                    <a:srgbClr val="646E81"/>
                  </a:solidFill>
                  <a:latin typeface="Arial" panose="020B0604020202020204" pitchFamily="34" charset="0"/>
                  <a:ea typeface="Roboto" pitchFamily="2" charset="0"/>
                </a:rPr>
                <a:t>Multi-Die/Package </a:t>
              </a:r>
              <a:br>
                <a:rPr lang="en-US" sz="1400" kern="0">
                  <a:solidFill>
                    <a:srgbClr val="646E81"/>
                  </a:solidFill>
                  <a:latin typeface="Arial" panose="020B0604020202020204" pitchFamily="34" charset="0"/>
                  <a:ea typeface="Roboto" pitchFamily="2" charset="0"/>
                </a:rPr>
              </a:br>
              <a:r>
                <a:rPr lang="en-US" sz="1400" kern="0">
                  <a:solidFill>
                    <a:srgbClr val="646E81"/>
                  </a:solidFill>
                  <a:latin typeface="Arial" panose="020B0604020202020204" pitchFamily="34" charset="0"/>
                  <a:ea typeface="Roboto" pitchFamily="2" charset="0"/>
                </a:rPr>
                <a:t>Co-Design</a:t>
              </a:r>
            </a:p>
          </p:txBody>
        </p:sp>
      </p:grpSp>
      <p:cxnSp>
        <p:nvCxnSpPr>
          <p:cNvPr id="14" name="Straight Connector 13">
            <a:extLst>
              <a:ext uri="{FF2B5EF4-FFF2-40B4-BE49-F238E27FC236}">
                <a16:creationId xmlns:a16="http://schemas.microsoft.com/office/drawing/2014/main" id="{7221FB46-470C-2973-42E3-5AF34D6B48AB}"/>
              </a:ext>
            </a:extLst>
          </p:cNvPr>
          <p:cNvCxnSpPr>
            <a:cxnSpLocks/>
          </p:cNvCxnSpPr>
          <p:nvPr/>
        </p:nvCxnSpPr>
        <p:spPr>
          <a:xfrm>
            <a:off x="8730622" y="1965394"/>
            <a:ext cx="0" cy="881860"/>
          </a:xfrm>
          <a:prstGeom prst="line">
            <a:avLst/>
          </a:prstGeom>
          <a:noFill/>
          <a:ln w="12700" cap="flat" cmpd="sng" algn="ctr">
            <a:solidFill>
              <a:schemeClr val="accent1"/>
            </a:solidFill>
            <a:prstDash val="solid"/>
            <a:miter lim="800000"/>
          </a:ln>
          <a:effectLst/>
        </p:spPr>
      </p:cxnSp>
      <p:cxnSp>
        <p:nvCxnSpPr>
          <p:cNvPr id="16" name="Straight Connector 15">
            <a:extLst>
              <a:ext uri="{FF2B5EF4-FFF2-40B4-BE49-F238E27FC236}">
                <a16:creationId xmlns:a16="http://schemas.microsoft.com/office/drawing/2014/main" id="{F44D9326-738D-C5C4-C71D-744B3E6A946A}"/>
              </a:ext>
            </a:extLst>
          </p:cNvPr>
          <p:cNvCxnSpPr>
            <a:cxnSpLocks/>
          </p:cNvCxnSpPr>
          <p:nvPr/>
        </p:nvCxnSpPr>
        <p:spPr>
          <a:xfrm>
            <a:off x="8730622" y="3086815"/>
            <a:ext cx="0" cy="881860"/>
          </a:xfrm>
          <a:prstGeom prst="line">
            <a:avLst/>
          </a:prstGeom>
          <a:noFill/>
          <a:ln w="12700" cap="flat" cmpd="sng" algn="ctr">
            <a:solidFill>
              <a:schemeClr val="accent1"/>
            </a:solidFill>
            <a:prstDash val="solid"/>
            <a:miter lim="800000"/>
          </a:ln>
          <a:effectLst/>
        </p:spPr>
      </p:cxnSp>
      <p:cxnSp>
        <p:nvCxnSpPr>
          <p:cNvPr id="17" name="Straight Connector 16">
            <a:extLst>
              <a:ext uri="{FF2B5EF4-FFF2-40B4-BE49-F238E27FC236}">
                <a16:creationId xmlns:a16="http://schemas.microsoft.com/office/drawing/2014/main" id="{D279DB73-92E8-A5BE-1E07-CFEB04321EE8}"/>
              </a:ext>
            </a:extLst>
          </p:cNvPr>
          <p:cNvCxnSpPr>
            <a:cxnSpLocks/>
          </p:cNvCxnSpPr>
          <p:nvPr/>
        </p:nvCxnSpPr>
        <p:spPr>
          <a:xfrm>
            <a:off x="8730622" y="4208240"/>
            <a:ext cx="0" cy="881860"/>
          </a:xfrm>
          <a:prstGeom prst="line">
            <a:avLst/>
          </a:prstGeom>
          <a:noFill/>
          <a:ln w="12700" cap="flat" cmpd="sng" algn="ctr">
            <a:solidFill>
              <a:schemeClr val="accent1"/>
            </a:solidFill>
            <a:prstDash val="solid"/>
            <a:miter lim="800000"/>
          </a:ln>
          <a:effectLst/>
        </p:spPr>
      </p:cxnSp>
      <p:cxnSp>
        <p:nvCxnSpPr>
          <p:cNvPr id="18" name="Straight Connector 17">
            <a:extLst>
              <a:ext uri="{FF2B5EF4-FFF2-40B4-BE49-F238E27FC236}">
                <a16:creationId xmlns:a16="http://schemas.microsoft.com/office/drawing/2014/main" id="{4146B4AF-B4A4-7611-2A9F-D993A98A73FC}"/>
              </a:ext>
            </a:extLst>
          </p:cNvPr>
          <p:cNvCxnSpPr>
            <a:cxnSpLocks/>
          </p:cNvCxnSpPr>
          <p:nvPr/>
        </p:nvCxnSpPr>
        <p:spPr>
          <a:xfrm>
            <a:off x="8730622" y="5329662"/>
            <a:ext cx="0" cy="881860"/>
          </a:xfrm>
          <a:prstGeom prst="line">
            <a:avLst/>
          </a:prstGeom>
          <a:noFill/>
          <a:ln w="12700" cap="flat" cmpd="sng" algn="ctr">
            <a:solidFill>
              <a:schemeClr val="accent1"/>
            </a:solidFill>
            <a:prstDash val="solid"/>
            <a:miter lim="800000"/>
          </a:ln>
          <a:effectLst/>
        </p:spPr>
      </p:cxnSp>
      <p:pic>
        <p:nvPicPr>
          <p:cNvPr id="5" name="Picture 4">
            <a:extLst>
              <a:ext uri="{FF2B5EF4-FFF2-40B4-BE49-F238E27FC236}">
                <a16:creationId xmlns:a16="http://schemas.microsoft.com/office/drawing/2014/main" id="{A673565C-FED6-CBDC-C6CB-A01B17196C98}"/>
              </a:ext>
            </a:extLst>
          </p:cNvPr>
          <p:cNvPicPr>
            <a:picLocks noChangeAspect="1"/>
          </p:cNvPicPr>
          <p:nvPr/>
        </p:nvPicPr>
        <p:blipFill>
          <a:blip r:embed="rId3"/>
          <a:stretch>
            <a:fillRect/>
          </a:stretch>
        </p:blipFill>
        <p:spPr>
          <a:xfrm>
            <a:off x="1714451" y="3007407"/>
            <a:ext cx="3848098" cy="2479308"/>
          </a:xfrm>
          <a:prstGeom prst="rect">
            <a:avLst/>
          </a:prstGeom>
        </p:spPr>
      </p:pic>
    </p:spTree>
    <p:extLst>
      <p:ext uri="{BB962C8B-B14F-4D97-AF65-F5344CB8AC3E}">
        <p14:creationId xmlns:p14="http://schemas.microsoft.com/office/powerpoint/2010/main" val="418146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250"/>
                                        <p:tgtEl>
                                          <p:spTgt spid="66"/>
                                        </p:tgtEl>
                                      </p:cBhvr>
                                    </p:animEffect>
                                  </p:childTnLst>
                                </p:cTn>
                              </p:par>
                              <p:par>
                                <p:cTn id="8" presetID="42" presetClass="path" presetSubtype="0" decel="100000" fill="hold" nodeType="withEffect">
                                  <p:stCondLst>
                                    <p:cond delay="0"/>
                                  </p:stCondLst>
                                  <p:childTnLst>
                                    <p:animMotion origin="layout" path="M 0.01666 -0.00046 L 2.08333E-6 -1.11111E-6 " pathEditMode="relative" rAng="0" ptsTypes="AA">
                                      <p:cBhvr>
                                        <p:cTn id="9" dur="500" fill="hold"/>
                                        <p:tgtEl>
                                          <p:spTgt spid="66"/>
                                        </p:tgtEl>
                                        <p:attrNameLst>
                                          <p:attrName>ppt_x</p:attrName>
                                          <p:attrName>ppt_y</p:attrName>
                                        </p:attrNameLst>
                                      </p:cBhvr>
                                      <p:rCtr x="-833" y="23"/>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250"/>
                                        <p:tgtEl>
                                          <p:spTgt spid="69"/>
                                        </p:tgtEl>
                                      </p:cBhvr>
                                    </p:animEffect>
                                  </p:childTnLst>
                                </p:cTn>
                              </p:par>
                              <p:par>
                                <p:cTn id="14" presetID="42" presetClass="path" presetSubtype="0" decel="100000" fill="hold" nodeType="withEffect">
                                  <p:stCondLst>
                                    <p:cond delay="0"/>
                                  </p:stCondLst>
                                  <p:childTnLst>
                                    <p:animMotion origin="layout" path="M -0.01718 -0.00023 L -3.33333E-6 2.96296E-6 " pathEditMode="relative" rAng="0" ptsTypes="AA">
                                      <p:cBhvr>
                                        <p:cTn id="15" dur="500" fill="hold"/>
                                        <p:tgtEl>
                                          <p:spTgt spid="69"/>
                                        </p:tgtEl>
                                        <p:attrNameLst>
                                          <p:attrName>ppt_x</p:attrName>
                                          <p:attrName>ppt_y</p:attrName>
                                        </p:attrNameLst>
                                      </p:cBhvr>
                                      <p:rCtr x="859" y="0"/>
                                    </p:animMotion>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250"/>
                                        <p:tgtEl>
                                          <p:spTgt spid="61"/>
                                        </p:tgtEl>
                                      </p:cBhvr>
                                    </p:animEffect>
                                  </p:childTnLst>
                                </p:cTn>
                              </p:par>
                              <p:par>
                                <p:cTn id="20" presetID="42" presetClass="path" presetSubtype="0" decel="100000" fill="hold" nodeType="withEffect">
                                  <p:stCondLst>
                                    <p:cond delay="0"/>
                                  </p:stCondLst>
                                  <p:childTnLst>
                                    <p:animMotion origin="layout" path="M 0.01666 -0.00046 L 2.08333E-6 -1.11111E-6 " pathEditMode="relative" rAng="0" ptsTypes="AA">
                                      <p:cBhvr>
                                        <p:cTn id="21" dur="500" fill="hold"/>
                                        <p:tgtEl>
                                          <p:spTgt spid="61"/>
                                        </p:tgtEl>
                                        <p:attrNameLst>
                                          <p:attrName>ppt_x</p:attrName>
                                          <p:attrName>ppt_y</p:attrName>
                                        </p:attrNameLst>
                                      </p:cBhvr>
                                      <p:rCtr x="-833" y="23"/>
                                    </p:animMotion>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par>
                                <p:cTn id="26" presetID="42" presetClass="path" presetSubtype="0" decel="100000" fill="hold" nodeType="withEffect">
                                  <p:stCondLst>
                                    <p:cond delay="0"/>
                                  </p:stCondLst>
                                  <p:childTnLst>
                                    <p:animMotion origin="layout" path="M -0.01718 -0.00023 L -3.33333E-6 2.96296E-6 " pathEditMode="relative" rAng="0" ptsTypes="AA">
                                      <p:cBhvr>
                                        <p:cTn id="27" dur="500" fill="hold"/>
                                        <p:tgtEl>
                                          <p:spTgt spid="27"/>
                                        </p:tgtEl>
                                        <p:attrNameLst>
                                          <p:attrName>ppt_x</p:attrName>
                                          <p:attrName>ppt_y</p:attrName>
                                        </p:attrNameLst>
                                      </p:cBhvr>
                                      <p:rCtr x="859" y="0"/>
                                    </p:animMotion>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50"/>
                                        <p:tgtEl>
                                          <p:spTgt spid="34"/>
                                        </p:tgtEl>
                                      </p:cBhvr>
                                    </p:animEffect>
                                  </p:childTnLst>
                                </p:cTn>
                              </p:par>
                              <p:par>
                                <p:cTn id="32" presetID="42" presetClass="path" presetSubtype="0" decel="100000" fill="hold" nodeType="withEffect">
                                  <p:stCondLst>
                                    <p:cond delay="0"/>
                                  </p:stCondLst>
                                  <p:childTnLst>
                                    <p:animMotion origin="layout" path="M 0.01666 -0.00046 L 2.08333E-6 -1.11111E-6 " pathEditMode="relative" rAng="0" ptsTypes="AA">
                                      <p:cBhvr>
                                        <p:cTn id="33" dur="500" fill="hold"/>
                                        <p:tgtEl>
                                          <p:spTgt spid="34"/>
                                        </p:tgtEl>
                                        <p:attrNameLst>
                                          <p:attrName>ppt_x</p:attrName>
                                          <p:attrName>ppt_y</p:attrName>
                                        </p:attrNameLst>
                                      </p:cBhvr>
                                      <p:rCtr x="-833" y="23"/>
                                    </p:animMotion>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250"/>
                                        <p:tgtEl>
                                          <p:spTgt spid="43"/>
                                        </p:tgtEl>
                                      </p:cBhvr>
                                    </p:animEffect>
                                  </p:childTnLst>
                                </p:cTn>
                              </p:par>
                              <p:par>
                                <p:cTn id="38" presetID="42" presetClass="path" presetSubtype="0" decel="100000" fill="hold" nodeType="withEffect">
                                  <p:stCondLst>
                                    <p:cond delay="0"/>
                                  </p:stCondLst>
                                  <p:childTnLst>
                                    <p:animMotion origin="layout" path="M -0.01718 -0.00023 L -3.33333E-6 2.96296E-6 " pathEditMode="relative" rAng="0" ptsTypes="AA">
                                      <p:cBhvr>
                                        <p:cTn id="39" dur="500" fill="hold"/>
                                        <p:tgtEl>
                                          <p:spTgt spid="43"/>
                                        </p:tgtEl>
                                        <p:attrNameLst>
                                          <p:attrName>ppt_x</p:attrName>
                                          <p:attrName>ppt_y</p:attrName>
                                        </p:attrNameLst>
                                      </p:cBhvr>
                                      <p:rCtr x="859" y="0"/>
                                    </p:animMotion>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50"/>
                                        <p:tgtEl>
                                          <p:spTgt spid="24"/>
                                        </p:tgtEl>
                                      </p:cBhvr>
                                    </p:animEffect>
                                  </p:childTnLst>
                                </p:cTn>
                              </p:par>
                              <p:par>
                                <p:cTn id="44" presetID="42" presetClass="path" presetSubtype="0" decel="100000" fill="hold" nodeType="withEffect">
                                  <p:stCondLst>
                                    <p:cond delay="0"/>
                                  </p:stCondLst>
                                  <p:childTnLst>
                                    <p:animMotion origin="layout" path="M 0.01666 -0.00046 L 2.08333E-6 -1.11111E-6 " pathEditMode="relative" rAng="0" ptsTypes="AA">
                                      <p:cBhvr>
                                        <p:cTn id="45" dur="500" fill="hold"/>
                                        <p:tgtEl>
                                          <p:spTgt spid="24"/>
                                        </p:tgtEl>
                                        <p:attrNameLst>
                                          <p:attrName>ppt_x</p:attrName>
                                          <p:attrName>ppt_y</p:attrName>
                                        </p:attrNameLst>
                                      </p:cBhvr>
                                      <p:rCtr x="-833" y="23"/>
                                    </p:animMotion>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250"/>
                                        <p:tgtEl>
                                          <p:spTgt spid="4"/>
                                        </p:tgtEl>
                                      </p:cBhvr>
                                    </p:animEffect>
                                  </p:childTnLst>
                                </p:cTn>
                              </p:par>
                              <p:par>
                                <p:cTn id="50" presetID="42" presetClass="path" presetSubtype="0" decel="100000" fill="hold" nodeType="withEffect">
                                  <p:stCondLst>
                                    <p:cond delay="0"/>
                                  </p:stCondLst>
                                  <p:childTnLst>
                                    <p:animMotion origin="layout" path="M -0.01718 -0.00023 L -3.33333E-6 2.96296E-6 " pathEditMode="relative" rAng="0" ptsTypes="AA">
                                      <p:cBhvr>
                                        <p:cTn id="51" dur="500" fill="hold"/>
                                        <p:tgtEl>
                                          <p:spTgt spid="4"/>
                                        </p:tgtEl>
                                        <p:attrNameLst>
                                          <p:attrName>ppt_x</p:attrName>
                                          <p:attrName>ppt_y</p:attrName>
                                        </p:attrNameLst>
                                      </p:cBhvr>
                                      <p:rCtr x="859" y="0"/>
                                    </p:animMotion>
                                  </p:childTnLst>
                                </p:cTn>
                              </p:par>
                            </p:childTnLst>
                          </p:cTn>
                        </p:par>
                        <p:par>
                          <p:cTn id="52" fill="hold">
                            <p:stCondLst>
                              <p:cond delay="4000"/>
                            </p:stCondLst>
                            <p:childTnLst>
                              <p:par>
                                <p:cTn id="53" presetID="10" presetClass="entr" presetSubtype="0"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250"/>
                                        <p:tgtEl>
                                          <p:spTgt spid="31"/>
                                        </p:tgtEl>
                                      </p:cBhvr>
                                    </p:animEffect>
                                  </p:childTnLst>
                                </p:cTn>
                              </p:par>
                              <p:par>
                                <p:cTn id="56" presetID="42" presetClass="path" presetSubtype="0" decel="100000" fill="hold" nodeType="withEffect">
                                  <p:stCondLst>
                                    <p:cond delay="0"/>
                                  </p:stCondLst>
                                  <p:childTnLst>
                                    <p:animMotion origin="layout" path="M 0.01666 -0.00046 L 2.08333E-6 -1.11111E-6 " pathEditMode="relative" rAng="0" ptsTypes="AA">
                                      <p:cBhvr>
                                        <p:cTn id="57" dur="500" fill="hold"/>
                                        <p:tgtEl>
                                          <p:spTgt spid="31"/>
                                        </p:tgtEl>
                                        <p:attrNameLst>
                                          <p:attrName>ppt_x</p:attrName>
                                          <p:attrName>ppt_y</p:attrName>
                                        </p:attrNameLst>
                                      </p:cBhvr>
                                      <p:rCtr x="-833" y="23"/>
                                    </p:animMotion>
                                  </p:childTnLst>
                                </p:cTn>
                              </p:par>
                            </p:childTnLst>
                          </p:cTn>
                        </p:par>
                        <p:par>
                          <p:cTn id="58" fill="hold">
                            <p:stCondLst>
                              <p:cond delay="4500"/>
                            </p:stCondLst>
                            <p:childTnLst>
                              <p:par>
                                <p:cTn id="59" presetID="10" presetClass="entr" presetSubtype="0" fill="hold" nodeType="after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250"/>
                                        <p:tgtEl>
                                          <p:spTgt spid="58"/>
                                        </p:tgtEl>
                                      </p:cBhvr>
                                    </p:animEffect>
                                  </p:childTnLst>
                                </p:cTn>
                              </p:par>
                              <p:par>
                                <p:cTn id="62" presetID="42" presetClass="path" presetSubtype="0" decel="100000" fill="hold" nodeType="withEffect">
                                  <p:stCondLst>
                                    <p:cond delay="0"/>
                                  </p:stCondLst>
                                  <p:childTnLst>
                                    <p:animMotion origin="layout" path="M -0.01718 -0.00023 L -3.33333E-6 2.96296E-6 " pathEditMode="relative" rAng="0" ptsTypes="AA">
                                      <p:cBhvr>
                                        <p:cTn id="63" dur="500" fill="hold"/>
                                        <p:tgtEl>
                                          <p:spTgt spid="58"/>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E26E281-5C25-BCF1-615D-A252C536404D}"/>
              </a:ext>
            </a:extLst>
          </p:cNvPr>
          <p:cNvGrpSpPr/>
          <p:nvPr/>
        </p:nvGrpSpPr>
        <p:grpSpPr>
          <a:xfrm>
            <a:off x="-1615441" y="1438757"/>
            <a:ext cx="15340776" cy="4877618"/>
            <a:chOff x="-1615441" y="1438757"/>
            <a:chExt cx="15340776" cy="4877618"/>
          </a:xfrm>
        </p:grpSpPr>
        <p:grpSp>
          <p:nvGrpSpPr>
            <p:cNvPr id="14" name="Group 13">
              <a:extLst>
                <a:ext uri="{FF2B5EF4-FFF2-40B4-BE49-F238E27FC236}">
                  <a16:creationId xmlns:a16="http://schemas.microsoft.com/office/drawing/2014/main" id="{BE04C69D-20E8-7D40-98DE-3BEC9AF9554C}"/>
                </a:ext>
              </a:extLst>
            </p:cNvPr>
            <p:cNvGrpSpPr/>
            <p:nvPr/>
          </p:nvGrpSpPr>
          <p:grpSpPr>
            <a:xfrm>
              <a:off x="9000987" y="1444752"/>
              <a:ext cx="4724348" cy="4871623"/>
              <a:chOff x="9000987" y="1444752"/>
              <a:chExt cx="4724348" cy="4871623"/>
            </a:xfrm>
          </p:grpSpPr>
          <p:pic>
            <p:nvPicPr>
              <p:cNvPr id="16" name="Picture 2" descr="What is a Photonic Integrated Circuit (PIC) and How Does It Work? | Synopsys">
                <a:extLst>
                  <a:ext uri="{FF2B5EF4-FFF2-40B4-BE49-F238E27FC236}">
                    <a16:creationId xmlns:a16="http://schemas.microsoft.com/office/drawing/2014/main" id="{E799AC07-41AA-AFB4-0925-944BC4C31A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48" t="1" r="21179" b="184"/>
              <a:stretch/>
            </p:blipFill>
            <p:spPr bwMode="auto">
              <a:xfrm>
                <a:off x="9000988" y="1444752"/>
                <a:ext cx="4724343" cy="4871623"/>
              </a:xfrm>
              <a:prstGeom prst="parallelogram">
                <a:avLst>
                  <a:gd name="adj" fmla="val 33585"/>
                </a:avLst>
              </a:prstGeom>
              <a:noFill/>
              <a:ln w="14604" cap="flat">
                <a:noFill/>
                <a:prstDash val="solid"/>
                <a:miter/>
              </a:ln>
              <a:effectLst>
                <a:outerShdw blurRad="25400" algn="ctr" rotWithShape="0">
                  <a:srgbClr val="FFFFFF"/>
                </a:outerShdw>
              </a:effectLst>
            </p:spPr>
          </p:pic>
          <p:sp>
            <p:nvSpPr>
              <p:cNvPr id="17" name="Rectangle 16">
                <a:extLst>
                  <a:ext uri="{FF2B5EF4-FFF2-40B4-BE49-F238E27FC236}">
                    <a16:creationId xmlns:a16="http://schemas.microsoft.com/office/drawing/2014/main" id="{A0CCFDB8-E844-101E-9221-930864E79CF1}"/>
                  </a:ext>
                </a:extLst>
              </p:cNvPr>
              <p:cNvSpPr/>
              <p:nvPr/>
            </p:nvSpPr>
            <p:spPr>
              <a:xfrm>
                <a:off x="9000989" y="4693920"/>
                <a:ext cx="4724346" cy="1622455"/>
              </a:xfrm>
              <a:prstGeom prst="rect">
                <a:avLst/>
              </a:prstGeom>
              <a:gradFill flip="none" rotWithShape="1">
                <a:gsLst>
                  <a:gs pos="0">
                    <a:schemeClr val="accent1">
                      <a:lumMod val="97000"/>
                      <a:lumOff val="3000"/>
                      <a:alpha val="72000"/>
                    </a:schemeClr>
                  </a:gs>
                  <a:gs pos="99000">
                    <a:schemeClr val="accent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spc="0" baseline="0"/>
              </a:p>
            </p:txBody>
          </p:sp>
          <p:sp>
            <p:nvSpPr>
              <p:cNvPr id="18" name="Rectangle 17">
                <a:extLst>
                  <a:ext uri="{FF2B5EF4-FFF2-40B4-BE49-F238E27FC236}">
                    <a16:creationId xmlns:a16="http://schemas.microsoft.com/office/drawing/2014/main" id="{5E0A22A3-6F37-6141-53D7-6A4151A05135}"/>
                  </a:ext>
                </a:extLst>
              </p:cNvPr>
              <p:cNvSpPr/>
              <p:nvPr/>
            </p:nvSpPr>
            <p:spPr>
              <a:xfrm rot="10800000">
                <a:off x="9000987" y="1450566"/>
                <a:ext cx="4724342" cy="1167283"/>
              </a:xfrm>
              <a:prstGeom prst="rect">
                <a:avLst/>
              </a:prstGeom>
              <a:gradFill flip="none" rotWithShape="1">
                <a:gsLst>
                  <a:gs pos="0">
                    <a:schemeClr val="accent1">
                      <a:lumMod val="97000"/>
                      <a:lumOff val="3000"/>
                      <a:alpha val="72000"/>
                    </a:schemeClr>
                  </a:gs>
                  <a:gs pos="99000">
                    <a:schemeClr val="accent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spc="0" baseline="0"/>
              </a:p>
            </p:txBody>
          </p:sp>
        </p:grpSp>
        <p:sp>
          <p:nvSpPr>
            <p:cNvPr id="15" name="Parallelogram 14">
              <a:extLst>
                <a:ext uri="{FF2B5EF4-FFF2-40B4-BE49-F238E27FC236}">
                  <a16:creationId xmlns:a16="http://schemas.microsoft.com/office/drawing/2014/main" id="{2F34234F-EF60-59FA-BD4F-78217D69711D}"/>
                </a:ext>
              </a:extLst>
            </p:cNvPr>
            <p:cNvSpPr/>
            <p:nvPr/>
          </p:nvSpPr>
          <p:spPr>
            <a:xfrm>
              <a:off x="-1615441" y="1438757"/>
              <a:ext cx="13274041" cy="4877617"/>
            </a:xfrm>
            <a:prstGeom prst="parallelogram">
              <a:avLst>
                <a:gd name="adj" fmla="val 3180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Arial" panose="020B0604020202020204" pitchFamily="34" charset="0"/>
                <a:ea typeface="Roboto" panose="02000000000000000000" pitchFamily="2" charset="0"/>
              </a:endParaRPr>
            </a:p>
          </p:txBody>
        </p:sp>
      </p:grpSp>
      <p:sp>
        <p:nvSpPr>
          <p:cNvPr id="2" name="Parallelogram 1">
            <a:extLst>
              <a:ext uri="{FF2B5EF4-FFF2-40B4-BE49-F238E27FC236}">
                <a16:creationId xmlns:a16="http://schemas.microsoft.com/office/drawing/2014/main" id="{E5BDDA92-6738-057D-B72F-134F02C0FC0D}"/>
              </a:ext>
            </a:extLst>
          </p:cNvPr>
          <p:cNvSpPr/>
          <p:nvPr/>
        </p:nvSpPr>
        <p:spPr>
          <a:xfrm>
            <a:off x="-1615440" y="1444752"/>
            <a:ext cx="13274041" cy="4877618"/>
          </a:xfrm>
          <a:prstGeom prst="parallelogram">
            <a:avLst>
              <a:gd name="adj" fmla="val 31808"/>
            </a:avLst>
          </a:prstGeom>
          <a:gradFill>
            <a:gsLst>
              <a:gs pos="96000">
                <a:srgbClr val="EFF0F2"/>
              </a:gs>
              <a:gs pos="7000">
                <a:srgbClr val="646E81">
                  <a:lumMod val="40000"/>
                  <a:lumOff val="60000"/>
                </a:srgbClr>
              </a:gs>
            </a:gsLst>
            <a:lin ang="16800000" scaled="0"/>
          </a:gradFill>
          <a:ln w="12700" cap="flat">
            <a:noFill/>
            <a:prstDash val="solid"/>
            <a:miter/>
          </a:ln>
          <a:effectLst/>
        </p:spPr>
        <p:txBody>
          <a:bodyPr rtlCol="0" anchor="ctr"/>
          <a:lstStyle/>
          <a:p>
            <a:pPr defTabSz="914400"/>
            <a:endParaRPr lang="en-US" kern="0">
              <a:solidFill>
                <a:srgbClr val="FFFFFF"/>
              </a:solidFill>
              <a:cs typeface="Arial" panose="020B0604020202020204" pitchFamily="34" charset="0"/>
            </a:endParaRPr>
          </a:p>
        </p:txBody>
      </p:sp>
      <p:sp>
        <p:nvSpPr>
          <p:cNvPr id="6" name="Parallelogram 5">
            <a:extLst>
              <a:ext uri="{FF2B5EF4-FFF2-40B4-BE49-F238E27FC236}">
                <a16:creationId xmlns:a16="http://schemas.microsoft.com/office/drawing/2014/main" id="{C7DEC81F-3512-FC58-97B3-356E5FF2BE3F}"/>
              </a:ext>
            </a:extLst>
          </p:cNvPr>
          <p:cNvSpPr/>
          <p:nvPr/>
        </p:nvSpPr>
        <p:spPr>
          <a:xfrm>
            <a:off x="-2670001" y="1296993"/>
            <a:ext cx="14181041" cy="5210900"/>
          </a:xfrm>
          <a:prstGeom prst="parallelogram">
            <a:avLst>
              <a:gd name="adj" fmla="val 31808"/>
            </a:avLst>
          </a:prstGeom>
          <a:noFill/>
          <a:ln w="12700" cap="flat">
            <a:gradFill flip="none" rotWithShape="1">
              <a:gsLst>
                <a:gs pos="0">
                  <a:schemeClr val="accent1"/>
                </a:gs>
                <a:gs pos="100000">
                  <a:schemeClr val="accent1">
                    <a:lumMod val="60000"/>
                    <a:lumOff val="40000"/>
                  </a:schemeClr>
                </a:gs>
              </a:gsLst>
              <a:lin ang="18000000" scaled="0"/>
              <a:tileRect/>
            </a:gradFill>
            <a:prstDash val="solid"/>
            <a:miter/>
          </a:ln>
          <a:effectLst/>
        </p:spPr>
        <p:txBody>
          <a:bodyPr rtlCol="0" anchor="ctr"/>
          <a:lstStyle/>
          <a:p>
            <a:pPr defTabSz="914400"/>
            <a:endParaRPr lang="en-US" kern="0">
              <a:solidFill>
                <a:srgbClr val="FFFFFF"/>
              </a:solidFill>
              <a:latin typeface="Arial" panose="020B0604020202020204" pitchFamily="34" charset="0"/>
            </a:endParaRPr>
          </a:p>
        </p:txBody>
      </p:sp>
      <p:sp>
        <p:nvSpPr>
          <p:cNvPr id="4" name="Title 3">
            <a:extLst>
              <a:ext uri="{FF2B5EF4-FFF2-40B4-BE49-F238E27FC236}">
                <a16:creationId xmlns:a16="http://schemas.microsoft.com/office/drawing/2014/main" id="{7ADA93E0-5FF5-4C10-B0D8-47E86E8E02FE}"/>
              </a:ext>
            </a:extLst>
          </p:cNvPr>
          <p:cNvSpPr>
            <a:spLocks noGrp="1"/>
          </p:cNvSpPr>
          <p:nvPr>
            <p:ph type="title"/>
          </p:nvPr>
        </p:nvSpPr>
        <p:spPr/>
        <p:txBody>
          <a:bodyPr/>
          <a:lstStyle/>
          <a:p>
            <a:r>
              <a:rPr lang="en-US"/>
              <a:t>Multi-Die Systems: The Next Wave of System Design</a:t>
            </a:r>
          </a:p>
        </p:txBody>
      </p:sp>
      <p:sp>
        <p:nvSpPr>
          <p:cNvPr id="7" name="Rectangle 6">
            <a:extLst>
              <a:ext uri="{FF2B5EF4-FFF2-40B4-BE49-F238E27FC236}">
                <a16:creationId xmlns:a16="http://schemas.microsoft.com/office/drawing/2014/main" id="{BED7237D-CB8C-46DA-849D-3E576786F724}"/>
              </a:ext>
            </a:extLst>
          </p:cNvPr>
          <p:cNvSpPr/>
          <p:nvPr/>
        </p:nvSpPr>
        <p:spPr>
          <a:xfrm>
            <a:off x="533400" y="2013041"/>
            <a:ext cx="10693400" cy="4062651"/>
          </a:xfrm>
          <a:prstGeom prst="rect">
            <a:avLst/>
          </a:prstGeom>
        </p:spPr>
        <p:txBody>
          <a:bodyPr wrap="square" lIns="0" tIns="0" rIns="0" bIns="0" anchor="ctr" anchorCtr="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Arial" panose="020B0604020202020204"/>
                <a:ea typeface="+mn-ea"/>
                <a:cs typeface="+mn-cs"/>
              </a:rPr>
              <a:t>Initial markets: HPC/Server, AI accelerators, automotive, and mobile--and expanding</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Arial" panose="020B0604020202020204"/>
                <a:ea typeface="+mn-ea"/>
                <a:cs typeface="+mn-cs"/>
              </a:rPr>
              <a:t>Significant system benefits</a:t>
            </a:r>
          </a:p>
          <a:p>
            <a:pPr marL="635000" marR="0" lvl="1" indent="-317500" algn="l" defTabSz="4572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n-US" sz="1500" b="0" i="0" u="none" strike="noStrike" kern="1200" cap="none" spc="0" normalizeH="0" baseline="0" noProof="0">
                <a:ln>
                  <a:noFill/>
                </a:ln>
                <a:effectLst/>
                <a:uLnTx/>
                <a:uFillTx/>
                <a:latin typeface="Arial" panose="020B0604020202020204"/>
                <a:ea typeface="+mn-ea"/>
                <a:cs typeface="+mn-cs"/>
              </a:rPr>
              <a:t>Reduced cost, increased functionality, reduced schedules, increased flexibility</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Arial" panose="020B0604020202020204"/>
                <a:ea typeface="+mn-ea"/>
                <a:cs typeface="+mn-cs"/>
              </a:rPr>
              <a:t>Significant challenges to navigate</a:t>
            </a:r>
          </a:p>
          <a:p>
            <a:pPr marL="635000" lvl="1" indent="-317500">
              <a:spcAft>
                <a:spcPts val="600"/>
              </a:spcAft>
              <a:buFont typeface="Arial" panose="020B0604020202020204" pitchFamily="34" charset="0"/>
              <a:buChar char="–"/>
              <a:tabLst/>
              <a:defRPr/>
            </a:pPr>
            <a:r>
              <a:rPr lang="en-US" sz="1500">
                <a:latin typeface="Arial" panose="020B0604020202020204"/>
              </a:rPr>
              <a:t>Security, standard interfaces, power and thermal management, </a:t>
            </a:r>
            <a:br>
              <a:rPr lang="en-US" sz="1500">
                <a:latin typeface="Arial" panose="020B0604020202020204"/>
              </a:rPr>
            </a:br>
            <a:r>
              <a:rPr lang="en-US" sz="1500">
                <a:latin typeface="Arial" panose="020B0604020202020204"/>
              </a:rPr>
              <a:t>predictive analysis for reliability</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Arial" panose="020B0604020202020204"/>
                <a:ea typeface="+mn-ea"/>
                <a:cs typeface="+mn-cs"/>
              </a:rPr>
              <a:t>Synopsys is your preferred EDA and IP partner for multi-die systems</a:t>
            </a:r>
          </a:p>
          <a:p>
            <a:pPr marL="635000" lvl="1" indent="-317500">
              <a:spcAft>
                <a:spcPts val="600"/>
              </a:spcAft>
              <a:buFont typeface="Arial" panose="020B0604020202020204" pitchFamily="34" charset="0"/>
              <a:buChar char="–"/>
              <a:defRPr/>
            </a:pPr>
            <a:r>
              <a:rPr lang="en-US" sz="1500">
                <a:latin typeface="Arial" panose="020B0604020202020204"/>
              </a:rPr>
              <a:t>Architectural exploration to optimize thermal, power, performance</a:t>
            </a:r>
          </a:p>
          <a:p>
            <a:pPr marL="635000" lvl="1" indent="-317500">
              <a:spcAft>
                <a:spcPts val="600"/>
              </a:spcAft>
              <a:buFont typeface="Arial" panose="020B0604020202020204" pitchFamily="34" charset="0"/>
              <a:buChar char="–"/>
              <a:defRPr/>
            </a:pPr>
            <a:r>
              <a:rPr lang="en-US" sz="1500">
                <a:latin typeface="Arial" panose="020B0604020202020204"/>
              </a:rPr>
              <a:t>Software development and system validation </a:t>
            </a:r>
          </a:p>
          <a:p>
            <a:pPr marL="635000" lvl="1" indent="-317500">
              <a:spcAft>
                <a:spcPts val="600"/>
              </a:spcAft>
              <a:buFont typeface="Arial" panose="020B0604020202020204" pitchFamily="34" charset="0"/>
              <a:buChar char="–"/>
              <a:tabLst/>
              <a:defRPr/>
            </a:pPr>
            <a:r>
              <a:rPr lang="en-US" sz="1500">
                <a:latin typeface="Arial" panose="020B0604020202020204"/>
              </a:rPr>
              <a:t>Design implementation from exploration to signoff</a:t>
            </a:r>
          </a:p>
          <a:p>
            <a:pPr marL="635000" lvl="1" indent="-317500">
              <a:spcAft>
                <a:spcPts val="600"/>
              </a:spcAft>
              <a:buFont typeface="Arial" panose="020B0604020202020204" pitchFamily="34" charset="0"/>
              <a:buChar char="–"/>
              <a:tabLst/>
              <a:defRPr/>
            </a:pPr>
            <a:r>
              <a:rPr lang="en-US" sz="1500">
                <a:latin typeface="Arial" panose="020B0604020202020204"/>
              </a:rPr>
              <a:t>Robust &amp; secure die-to-die IP</a:t>
            </a:r>
          </a:p>
          <a:p>
            <a:pPr marL="635000" lvl="1" indent="-317500">
              <a:spcAft>
                <a:spcPts val="600"/>
              </a:spcAft>
              <a:buFont typeface="Arial" panose="020B0604020202020204" pitchFamily="34" charset="0"/>
              <a:buChar char="–"/>
              <a:tabLst/>
              <a:defRPr/>
            </a:pPr>
            <a:r>
              <a:rPr lang="en-US" sz="1500">
                <a:latin typeface="Arial" panose="020B0604020202020204"/>
              </a:rPr>
              <a:t>Manufacturing &amp; reliability with hierarchical test, diagnostics and repair</a:t>
            </a:r>
          </a:p>
          <a:p>
            <a:pPr marL="635000" lvl="1" indent="-317500">
              <a:spcAft>
                <a:spcPts val="600"/>
              </a:spcAft>
              <a:buFont typeface="Arial" panose="020B0604020202020204" pitchFamily="34" charset="0"/>
              <a:buChar char="–"/>
              <a:tabLst/>
              <a:defRPr/>
            </a:pPr>
            <a:r>
              <a:rPr lang="en-US" sz="1500">
                <a:latin typeface="Arial" panose="020B0604020202020204"/>
              </a:rPr>
              <a:t>Silicon Lifecycle Management from die to fleet of multi-die systems</a:t>
            </a:r>
          </a:p>
        </p:txBody>
      </p:sp>
      <p:sp>
        <p:nvSpPr>
          <p:cNvPr id="3" name="Rectangle 2">
            <a:extLst>
              <a:ext uri="{FF2B5EF4-FFF2-40B4-BE49-F238E27FC236}">
                <a16:creationId xmlns:a16="http://schemas.microsoft.com/office/drawing/2014/main" id="{07C3AA2D-C36C-448B-AD5C-53A82B05E4CE}"/>
              </a:ext>
            </a:extLst>
          </p:cNvPr>
          <p:cNvSpPr/>
          <p:nvPr/>
        </p:nvSpPr>
        <p:spPr>
          <a:xfrm>
            <a:off x="533398" y="1606376"/>
            <a:ext cx="9624062" cy="369332"/>
          </a:xfrm>
          <a:prstGeom prst="rect">
            <a:avLst/>
          </a:prstGeom>
        </p:spPr>
        <p:txBody>
          <a:bodyPr wrap="square" lIns="0" tIns="0" rIns="0" bIns="0" anchor="ctr" anchorCtr="0">
            <a:spAutoFit/>
          </a:bodyPr>
          <a:lstStyle/>
          <a:p>
            <a:pPr marL="6350" marR="0" lvl="0" defTabSz="4572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a:ln>
                  <a:noFill/>
                </a:ln>
                <a:solidFill>
                  <a:schemeClr val="accent1"/>
                </a:solidFill>
                <a:effectLst/>
                <a:uLnTx/>
                <a:uFillTx/>
                <a:latin typeface="Arial" panose="020B0604020202020204"/>
                <a:ea typeface="+mn-ea"/>
                <a:cs typeface="+mn-cs"/>
              </a:rPr>
              <a:t>Synopsys is Your Partner for Successful Multi-Die Systems</a:t>
            </a:r>
          </a:p>
        </p:txBody>
      </p:sp>
    </p:spTree>
    <p:extLst>
      <p:ext uri="{BB962C8B-B14F-4D97-AF65-F5344CB8AC3E}">
        <p14:creationId xmlns:p14="http://schemas.microsoft.com/office/powerpoint/2010/main" val="1151392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63" presetClass="path" presetSubtype="0" decel="100000" fill="hold" grpId="1" nodeType="withEffect">
                                  <p:stCondLst>
                                    <p:cond delay="0"/>
                                  </p:stCondLst>
                                  <p:childTnLst>
                                    <p:animMotion origin="layout" path="M 1.04167E-6 -3.7037E-6 L 0.47174 -3.7037E-6 " pathEditMode="relative" rAng="0" ptsTypes="AA">
                                      <p:cBhvr>
                                        <p:cTn id="9" dur="500" spd="-100000" fill="hold"/>
                                        <p:tgtEl>
                                          <p:spTgt spid="2"/>
                                        </p:tgtEl>
                                        <p:attrNameLst>
                                          <p:attrName>ppt_x</p:attrName>
                                          <p:attrName>ppt_y</p:attrName>
                                        </p:attrNameLst>
                                      </p:cBhvr>
                                      <p:rCtr x="23581"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63" presetClass="path" presetSubtype="0" decel="100000" fill="hold" grpId="1" nodeType="withEffect">
                                  <p:stCondLst>
                                    <p:cond delay="0"/>
                                  </p:stCondLst>
                                  <p:childTnLst>
                                    <p:animMotion origin="layout" path="M 0 -1.48148E-6 L 0.47174 -1.48148E-6 " pathEditMode="relative" rAng="0" ptsTypes="AA">
                                      <p:cBhvr>
                                        <p:cTn id="14" dur="500" spd="-100000" fill="hold"/>
                                        <p:tgtEl>
                                          <p:spTgt spid="6"/>
                                        </p:tgtEl>
                                        <p:attrNameLst>
                                          <p:attrName>ppt_x</p:attrName>
                                          <p:attrName>ppt_y</p:attrName>
                                        </p:attrNameLst>
                                      </p:cBhvr>
                                      <p:rCtr x="23581" y="0"/>
                                    </p:animMotion>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par>
                                <p:cTn id="18" presetID="42" presetClass="path" presetSubtype="0" decel="100000" fill="hold" nodeType="withEffect">
                                  <p:stCondLst>
                                    <p:cond delay="0"/>
                                  </p:stCondLst>
                                  <p:childTnLst>
                                    <p:animMotion origin="layout" path="M 0.01667 -0.00047 L -4.58333E-6 2.22222E-6 " pathEditMode="relative" rAng="0" ptsTypes="AA">
                                      <p:cBhvr>
                                        <p:cTn id="19" dur="750" fill="hold"/>
                                        <p:tgtEl>
                                          <p:spTgt spid="13"/>
                                        </p:tgtEl>
                                        <p:attrNameLst>
                                          <p:attrName>ppt_x</p:attrName>
                                          <p:attrName>ppt_y</p:attrName>
                                        </p:attrNameLst>
                                      </p:cBhvr>
                                      <p:rCtr x="-833" y="23"/>
                                    </p:animMotion>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7"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4972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935AB9-7E79-26CD-1010-17644CD3E48A}"/>
              </a:ext>
            </a:extLst>
          </p:cNvPr>
          <p:cNvGrpSpPr/>
          <p:nvPr/>
        </p:nvGrpSpPr>
        <p:grpSpPr>
          <a:xfrm>
            <a:off x="0" y="7212268"/>
            <a:ext cx="1757653" cy="859430"/>
            <a:chOff x="0" y="7212268"/>
            <a:chExt cx="1757653" cy="859430"/>
          </a:xfrm>
          <a:effectLst>
            <a:glow rad="114300">
              <a:schemeClr val="accent4">
                <a:alpha val="40000"/>
              </a:schemeClr>
            </a:glow>
            <a:outerShdw blurRad="165100" algn="ctr" rotWithShape="0">
              <a:schemeClr val="accent4"/>
            </a:outerShdw>
          </a:effectLst>
        </p:grpSpPr>
        <p:cxnSp>
          <p:nvCxnSpPr>
            <p:cNvPr id="48" name="1996 origin line">
              <a:extLst>
                <a:ext uri="{FF2B5EF4-FFF2-40B4-BE49-F238E27FC236}">
                  <a16:creationId xmlns:a16="http://schemas.microsoft.com/office/drawing/2014/main" id="{90E1D95D-B0B1-F133-E02A-A38E7FB3E90B}"/>
                </a:ext>
              </a:extLst>
            </p:cNvPr>
            <p:cNvCxnSpPr>
              <a:cxnSpLocks/>
              <a:endCxn id="49" idx="8"/>
            </p:cNvCxnSpPr>
            <p:nvPr/>
          </p:nvCxnSpPr>
          <p:spPr>
            <a:xfrm>
              <a:off x="0" y="7593434"/>
              <a:ext cx="1167479" cy="10279"/>
            </a:xfrm>
            <a:prstGeom prst="line">
              <a:avLst/>
            </a:prstGeom>
            <a:noFill/>
            <a:ln w="6350" cap="rnd">
              <a:gradFill flip="none" rotWithShape="1">
                <a:gsLst>
                  <a:gs pos="65000">
                    <a:schemeClr val="tx1">
                      <a:alpha val="0"/>
                    </a:schemeClr>
                  </a:gs>
                  <a:gs pos="95000">
                    <a:schemeClr val="tx1"/>
                  </a:gs>
                </a:gsLst>
                <a:lin ang="0" scaled="1"/>
                <a:tileRect/>
              </a:gradFill>
              <a:prstDash val="solid"/>
              <a:round/>
            </a:ln>
          </p:spPr>
        </p:cxnSp>
        <p:sp>
          <p:nvSpPr>
            <p:cNvPr id="49" name="1996 pulse">
              <a:extLst>
                <a:ext uri="{FF2B5EF4-FFF2-40B4-BE49-F238E27FC236}">
                  <a16:creationId xmlns:a16="http://schemas.microsoft.com/office/drawing/2014/main" id="{096FF47D-E35B-FCAB-1AA9-89D181D0522D}"/>
                </a:ext>
              </a:extLst>
            </p:cNvPr>
            <p:cNvSpPr/>
            <p:nvPr/>
          </p:nvSpPr>
          <p:spPr>
            <a:xfrm>
              <a:off x="1167479" y="7212268"/>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6350" cap="rnd">
              <a:solidFill>
                <a:schemeClr val="tx1"/>
              </a:solidFill>
              <a:prstDash val="solid"/>
              <a:round/>
            </a:ln>
          </p:spPr>
          <p:txBody>
            <a:bodyPr rtlCol="0" anchor="ctr"/>
            <a:lstStyle/>
            <a:p>
              <a:endParaRPr lang="en-US"/>
            </a:p>
          </p:txBody>
        </p:sp>
      </p:grpSp>
      <p:grpSp>
        <p:nvGrpSpPr>
          <p:cNvPr id="9" name="Group 8">
            <a:extLst>
              <a:ext uri="{FF2B5EF4-FFF2-40B4-BE49-F238E27FC236}">
                <a16:creationId xmlns:a16="http://schemas.microsoft.com/office/drawing/2014/main" id="{43A67030-D7EB-4EB5-9507-254CF8960F3B}"/>
              </a:ext>
            </a:extLst>
          </p:cNvPr>
          <p:cNvGrpSpPr/>
          <p:nvPr/>
        </p:nvGrpSpPr>
        <p:grpSpPr>
          <a:xfrm>
            <a:off x="1757653" y="7212268"/>
            <a:ext cx="1852971" cy="859430"/>
            <a:chOff x="1757653" y="7212268"/>
            <a:chExt cx="1852971" cy="859430"/>
          </a:xfrm>
          <a:effectLst>
            <a:glow rad="114300">
              <a:schemeClr val="accent4">
                <a:alpha val="40000"/>
              </a:schemeClr>
            </a:glow>
            <a:outerShdw blurRad="165100" algn="ctr" rotWithShape="0">
              <a:schemeClr val="accent4"/>
            </a:outerShdw>
          </a:effectLst>
        </p:grpSpPr>
        <p:cxnSp>
          <p:nvCxnSpPr>
            <p:cNvPr id="52" name="line">
              <a:extLst>
                <a:ext uri="{FF2B5EF4-FFF2-40B4-BE49-F238E27FC236}">
                  <a16:creationId xmlns:a16="http://schemas.microsoft.com/office/drawing/2014/main" id="{598CCC97-F78A-259E-A4D6-803CCC0405C1}"/>
                </a:ext>
              </a:extLst>
            </p:cNvPr>
            <p:cNvCxnSpPr>
              <a:cxnSpLocks/>
            </p:cNvCxnSpPr>
            <p:nvPr/>
          </p:nvCxnSpPr>
          <p:spPr>
            <a:xfrm>
              <a:off x="1757653" y="7605468"/>
              <a:ext cx="1262797" cy="0"/>
            </a:xfrm>
            <a:prstGeom prst="line">
              <a:avLst/>
            </a:prstGeom>
            <a:noFill/>
            <a:ln w="6350" cap="rnd">
              <a:solidFill>
                <a:schemeClr val="tx1"/>
              </a:solidFill>
              <a:prstDash val="solid"/>
              <a:round/>
            </a:ln>
          </p:spPr>
        </p:cxnSp>
        <p:sp>
          <p:nvSpPr>
            <p:cNvPr id="53" name="2003 pulse">
              <a:extLst>
                <a:ext uri="{FF2B5EF4-FFF2-40B4-BE49-F238E27FC236}">
                  <a16:creationId xmlns:a16="http://schemas.microsoft.com/office/drawing/2014/main" id="{D801CE08-731B-F00B-E866-7DF453185FF6}"/>
                </a:ext>
              </a:extLst>
            </p:cNvPr>
            <p:cNvSpPr/>
            <p:nvPr/>
          </p:nvSpPr>
          <p:spPr>
            <a:xfrm>
              <a:off x="3020450" y="7212268"/>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6350" cap="rnd">
              <a:solidFill>
                <a:schemeClr val="tx1"/>
              </a:solidFill>
              <a:prstDash val="solid"/>
              <a:round/>
            </a:ln>
          </p:spPr>
          <p:txBody>
            <a:bodyPr rtlCol="0" anchor="ctr"/>
            <a:lstStyle/>
            <a:p>
              <a:endParaRPr lang="en-US"/>
            </a:p>
          </p:txBody>
        </p:sp>
      </p:grpSp>
      <p:grpSp>
        <p:nvGrpSpPr>
          <p:cNvPr id="44" name="Group 43">
            <a:extLst>
              <a:ext uri="{FF2B5EF4-FFF2-40B4-BE49-F238E27FC236}">
                <a16:creationId xmlns:a16="http://schemas.microsoft.com/office/drawing/2014/main" id="{97F9450A-B925-0353-8F5C-6B27BDA80213}"/>
              </a:ext>
            </a:extLst>
          </p:cNvPr>
          <p:cNvGrpSpPr/>
          <p:nvPr/>
        </p:nvGrpSpPr>
        <p:grpSpPr>
          <a:xfrm>
            <a:off x="3610624" y="7212268"/>
            <a:ext cx="1855351" cy="859430"/>
            <a:chOff x="3610624" y="8764112"/>
            <a:chExt cx="1855351" cy="859430"/>
          </a:xfrm>
          <a:effectLst>
            <a:glow rad="114300">
              <a:schemeClr val="accent4">
                <a:alpha val="40000"/>
              </a:schemeClr>
            </a:glow>
            <a:outerShdw blurRad="165100" algn="ctr" rotWithShape="0">
              <a:schemeClr val="accent4"/>
            </a:outerShdw>
          </a:effectLst>
        </p:grpSpPr>
        <p:cxnSp>
          <p:nvCxnSpPr>
            <p:cNvPr id="45" name="hidden line">
              <a:extLst>
                <a:ext uri="{FF2B5EF4-FFF2-40B4-BE49-F238E27FC236}">
                  <a16:creationId xmlns:a16="http://schemas.microsoft.com/office/drawing/2014/main" id="{83B3944B-BB0F-565C-474D-B5F2564AA9BB}"/>
                </a:ext>
              </a:extLst>
            </p:cNvPr>
            <p:cNvCxnSpPr>
              <a:cxnSpLocks/>
              <a:stCxn id="53" idx="0"/>
              <a:endCxn id="47" idx="8"/>
            </p:cNvCxnSpPr>
            <p:nvPr/>
          </p:nvCxnSpPr>
          <p:spPr>
            <a:xfrm flipV="1">
              <a:off x="3610624" y="9155557"/>
              <a:ext cx="1265177" cy="111"/>
            </a:xfrm>
            <a:prstGeom prst="line">
              <a:avLst/>
            </a:prstGeom>
            <a:noFill/>
            <a:ln w="6350" cap="rnd">
              <a:solidFill>
                <a:schemeClr val="tx1"/>
              </a:solidFill>
              <a:prstDash val="solid"/>
              <a:round/>
            </a:ln>
          </p:spPr>
        </p:cxnSp>
        <p:sp>
          <p:nvSpPr>
            <p:cNvPr id="47" name="2007 pulse">
              <a:extLst>
                <a:ext uri="{FF2B5EF4-FFF2-40B4-BE49-F238E27FC236}">
                  <a16:creationId xmlns:a16="http://schemas.microsoft.com/office/drawing/2014/main" id="{21065A1D-CD42-7795-416A-7BA958CD6776}"/>
                </a:ext>
              </a:extLst>
            </p:cNvPr>
            <p:cNvSpPr/>
            <p:nvPr/>
          </p:nvSpPr>
          <p:spPr>
            <a:xfrm>
              <a:off x="4875801" y="8764112"/>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6350" cap="rnd">
              <a:solidFill>
                <a:schemeClr val="tx1"/>
              </a:solidFill>
              <a:prstDash val="solid"/>
              <a:round/>
            </a:ln>
            <a:effectLst/>
          </p:spPr>
          <p:txBody>
            <a:bodyPr rtlCol="0" anchor="ctr"/>
            <a:lstStyle/>
            <a:p>
              <a:endParaRPr lang="en-US"/>
            </a:p>
          </p:txBody>
        </p:sp>
      </p:grpSp>
      <p:grpSp>
        <p:nvGrpSpPr>
          <p:cNvPr id="7184" name="Group 7183">
            <a:extLst>
              <a:ext uri="{FF2B5EF4-FFF2-40B4-BE49-F238E27FC236}">
                <a16:creationId xmlns:a16="http://schemas.microsoft.com/office/drawing/2014/main" id="{2C55777D-AB24-B010-28E9-05099762139B}"/>
              </a:ext>
            </a:extLst>
          </p:cNvPr>
          <p:cNvGrpSpPr/>
          <p:nvPr/>
        </p:nvGrpSpPr>
        <p:grpSpPr>
          <a:xfrm>
            <a:off x="5465975" y="7212268"/>
            <a:ext cx="1856627" cy="859430"/>
            <a:chOff x="5465975" y="8764112"/>
            <a:chExt cx="1856627" cy="859430"/>
          </a:xfrm>
          <a:effectLst>
            <a:glow rad="114300">
              <a:schemeClr val="accent4">
                <a:alpha val="40000"/>
              </a:schemeClr>
            </a:glow>
            <a:outerShdw blurRad="165100" algn="ctr" rotWithShape="0">
              <a:schemeClr val="accent4"/>
            </a:outerShdw>
          </a:effectLst>
        </p:grpSpPr>
        <p:cxnSp>
          <p:nvCxnSpPr>
            <p:cNvPr id="7169" name="hidden line">
              <a:extLst>
                <a:ext uri="{FF2B5EF4-FFF2-40B4-BE49-F238E27FC236}">
                  <a16:creationId xmlns:a16="http://schemas.microsoft.com/office/drawing/2014/main" id="{CEB40E89-E59A-14B0-FFAD-4A5931FF1D4C}"/>
                </a:ext>
              </a:extLst>
            </p:cNvPr>
            <p:cNvCxnSpPr>
              <a:cxnSpLocks/>
              <a:endCxn id="7179" idx="8"/>
            </p:cNvCxnSpPr>
            <p:nvPr/>
          </p:nvCxnSpPr>
          <p:spPr>
            <a:xfrm>
              <a:off x="5465975" y="9155557"/>
              <a:ext cx="1266453" cy="0"/>
            </a:xfrm>
            <a:prstGeom prst="line">
              <a:avLst/>
            </a:prstGeom>
            <a:noFill/>
            <a:ln w="6350" cap="rnd">
              <a:solidFill>
                <a:schemeClr val="tx1"/>
              </a:solidFill>
              <a:prstDash val="solid"/>
              <a:round/>
            </a:ln>
          </p:spPr>
        </p:cxnSp>
        <p:sp>
          <p:nvSpPr>
            <p:cNvPr id="7179" name="2010 pulse">
              <a:extLst>
                <a:ext uri="{FF2B5EF4-FFF2-40B4-BE49-F238E27FC236}">
                  <a16:creationId xmlns:a16="http://schemas.microsoft.com/office/drawing/2014/main" id="{77BA23A6-6DC2-054B-9EA2-1600EDA222B6}"/>
                </a:ext>
              </a:extLst>
            </p:cNvPr>
            <p:cNvSpPr/>
            <p:nvPr/>
          </p:nvSpPr>
          <p:spPr>
            <a:xfrm>
              <a:off x="6732428" y="8764112"/>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6350" cap="rnd">
              <a:solidFill>
                <a:schemeClr val="tx1"/>
              </a:solidFill>
              <a:prstDash val="solid"/>
              <a:round/>
            </a:ln>
          </p:spPr>
          <p:txBody>
            <a:bodyPr rtlCol="0" anchor="ctr"/>
            <a:lstStyle/>
            <a:p>
              <a:endParaRPr lang="en-US"/>
            </a:p>
          </p:txBody>
        </p:sp>
      </p:grpSp>
      <p:grpSp>
        <p:nvGrpSpPr>
          <p:cNvPr id="7185" name="Group 7184">
            <a:extLst>
              <a:ext uri="{FF2B5EF4-FFF2-40B4-BE49-F238E27FC236}">
                <a16:creationId xmlns:a16="http://schemas.microsoft.com/office/drawing/2014/main" id="{09DD6138-4F0B-E31D-ADE9-F175FED1F1C5}"/>
              </a:ext>
            </a:extLst>
          </p:cNvPr>
          <p:cNvGrpSpPr/>
          <p:nvPr/>
        </p:nvGrpSpPr>
        <p:grpSpPr>
          <a:xfrm>
            <a:off x="7327202" y="7212268"/>
            <a:ext cx="1849646" cy="859430"/>
            <a:chOff x="7327202" y="8764112"/>
            <a:chExt cx="1849646" cy="859430"/>
          </a:xfrm>
          <a:effectLst>
            <a:glow rad="114300">
              <a:schemeClr val="accent4">
                <a:alpha val="40000"/>
              </a:schemeClr>
            </a:glow>
            <a:outerShdw blurRad="165100" algn="ctr" rotWithShape="0">
              <a:schemeClr val="accent4"/>
            </a:outerShdw>
          </a:effectLst>
        </p:grpSpPr>
        <p:cxnSp>
          <p:nvCxnSpPr>
            <p:cNvPr id="7173" name="line">
              <a:extLst>
                <a:ext uri="{FF2B5EF4-FFF2-40B4-BE49-F238E27FC236}">
                  <a16:creationId xmlns:a16="http://schemas.microsoft.com/office/drawing/2014/main" id="{0945E3D9-1171-1EA6-414F-558598F1EF57}"/>
                </a:ext>
              </a:extLst>
            </p:cNvPr>
            <p:cNvCxnSpPr>
              <a:cxnSpLocks/>
            </p:cNvCxnSpPr>
            <p:nvPr/>
          </p:nvCxnSpPr>
          <p:spPr>
            <a:xfrm>
              <a:off x="7327202" y="9157312"/>
              <a:ext cx="1258886" cy="0"/>
            </a:xfrm>
            <a:prstGeom prst="line">
              <a:avLst/>
            </a:prstGeom>
            <a:noFill/>
            <a:ln w="6350" cap="rnd">
              <a:solidFill>
                <a:schemeClr val="tx1"/>
              </a:solidFill>
              <a:prstDash val="solid"/>
              <a:round/>
            </a:ln>
          </p:spPr>
        </p:cxnSp>
        <p:sp>
          <p:nvSpPr>
            <p:cNvPr id="7180" name="2018 pulse">
              <a:extLst>
                <a:ext uri="{FF2B5EF4-FFF2-40B4-BE49-F238E27FC236}">
                  <a16:creationId xmlns:a16="http://schemas.microsoft.com/office/drawing/2014/main" id="{13B837CB-2766-D423-DB20-A7506B10C6AD}"/>
                </a:ext>
              </a:extLst>
            </p:cNvPr>
            <p:cNvSpPr/>
            <p:nvPr/>
          </p:nvSpPr>
          <p:spPr>
            <a:xfrm>
              <a:off x="8586674" y="8764112"/>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6350" cap="rnd">
              <a:solidFill>
                <a:schemeClr val="tx1"/>
              </a:solidFill>
              <a:prstDash val="solid"/>
              <a:round/>
            </a:ln>
          </p:spPr>
          <p:txBody>
            <a:bodyPr rtlCol="0" anchor="ctr"/>
            <a:lstStyle/>
            <a:p>
              <a:endParaRPr lang="en-US"/>
            </a:p>
          </p:txBody>
        </p:sp>
      </p:grpSp>
      <p:grpSp>
        <p:nvGrpSpPr>
          <p:cNvPr id="7186" name="Group 7185">
            <a:extLst>
              <a:ext uri="{FF2B5EF4-FFF2-40B4-BE49-F238E27FC236}">
                <a16:creationId xmlns:a16="http://schemas.microsoft.com/office/drawing/2014/main" id="{46858E90-9F64-334C-F0DF-82F67160E28C}"/>
              </a:ext>
            </a:extLst>
          </p:cNvPr>
          <p:cNvGrpSpPr/>
          <p:nvPr/>
        </p:nvGrpSpPr>
        <p:grpSpPr>
          <a:xfrm>
            <a:off x="9176848" y="7212268"/>
            <a:ext cx="1854331" cy="859430"/>
            <a:chOff x="9176848" y="8764112"/>
            <a:chExt cx="1854331" cy="859430"/>
          </a:xfrm>
          <a:effectLst>
            <a:glow rad="114300">
              <a:schemeClr val="accent4">
                <a:alpha val="40000"/>
              </a:schemeClr>
            </a:glow>
            <a:outerShdw blurRad="165100" algn="ctr" rotWithShape="0">
              <a:schemeClr val="accent4"/>
            </a:outerShdw>
          </a:effectLst>
        </p:grpSpPr>
        <p:cxnSp>
          <p:nvCxnSpPr>
            <p:cNvPr id="7176" name="line">
              <a:extLst>
                <a:ext uri="{FF2B5EF4-FFF2-40B4-BE49-F238E27FC236}">
                  <a16:creationId xmlns:a16="http://schemas.microsoft.com/office/drawing/2014/main" id="{E193DBE8-2FEE-25FF-8614-FE8FE61E16E1}"/>
                </a:ext>
              </a:extLst>
            </p:cNvPr>
            <p:cNvCxnSpPr>
              <a:cxnSpLocks/>
            </p:cNvCxnSpPr>
            <p:nvPr/>
          </p:nvCxnSpPr>
          <p:spPr>
            <a:xfrm>
              <a:off x="9176848" y="9157312"/>
              <a:ext cx="1263571" cy="0"/>
            </a:xfrm>
            <a:prstGeom prst="line">
              <a:avLst/>
            </a:prstGeom>
            <a:noFill/>
            <a:ln w="6350" cap="rnd">
              <a:solidFill>
                <a:schemeClr val="tx1"/>
              </a:solidFill>
              <a:prstDash val="solid"/>
              <a:round/>
            </a:ln>
          </p:spPr>
        </p:cxnSp>
        <p:sp>
          <p:nvSpPr>
            <p:cNvPr id="7181" name="2022 pulse">
              <a:extLst>
                <a:ext uri="{FF2B5EF4-FFF2-40B4-BE49-F238E27FC236}">
                  <a16:creationId xmlns:a16="http://schemas.microsoft.com/office/drawing/2014/main" id="{0D4F3EAE-FCC1-E5FA-CD78-A552BD4735C8}"/>
                </a:ext>
              </a:extLst>
            </p:cNvPr>
            <p:cNvSpPr/>
            <p:nvPr/>
          </p:nvSpPr>
          <p:spPr>
            <a:xfrm>
              <a:off x="10441005" y="8764112"/>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6350" cap="rnd">
              <a:solidFill>
                <a:schemeClr val="tx1"/>
              </a:solidFill>
              <a:prstDash val="solid"/>
              <a:round/>
            </a:ln>
          </p:spPr>
          <p:txBody>
            <a:bodyPr rtlCol="0" anchor="ctr"/>
            <a:lstStyle/>
            <a:p>
              <a:endParaRPr lang="en-US"/>
            </a:p>
          </p:txBody>
        </p:sp>
      </p:grpSp>
      <p:sp>
        <p:nvSpPr>
          <p:cNvPr id="7345" name="Freeform 13">
            <a:extLst>
              <a:ext uri="{FF2B5EF4-FFF2-40B4-BE49-F238E27FC236}">
                <a16:creationId xmlns:a16="http://schemas.microsoft.com/office/drawing/2014/main" id="{187B6685-7D8F-C647-8738-D31CCF342707}"/>
              </a:ext>
              <a:ext uri="{C183D7F6-B498-43B3-948B-1728B52AA6E4}">
                <adec:decorative xmlns:adec="http://schemas.microsoft.com/office/drawing/2017/decorative" val="1"/>
              </a:ext>
            </a:extLst>
          </p:cNvPr>
          <p:cNvSpPr/>
          <p:nvPr/>
        </p:nvSpPr>
        <p:spPr bwMode="ltGray">
          <a:xfrm>
            <a:off x="0" y="1866799"/>
            <a:ext cx="12192000" cy="843414"/>
          </a:xfrm>
          <a:prstGeom prst="rect">
            <a:avLst/>
          </a:prstGeom>
          <a:gradFill flip="none" rotWithShape="1">
            <a:gsLst>
              <a:gs pos="68000">
                <a:srgbClr val="7E45AF">
                  <a:alpha val="0"/>
                </a:srgbClr>
              </a:gs>
              <a:gs pos="0">
                <a:srgbClr val="7E45AF">
                  <a:alpha val="30000"/>
                </a:srgbClr>
              </a:gs>
            </a:gsLst>
            <a:lin ang="8100000" scaled="1"/>
            <a:tileRect/>
          </a:gradFill>
          <a:ln w="12700" cap="flat" cmpd="sng" algn="ctr">
            <a:noFill/>
            <a:prstDash val="solid"/>
            <a:miter lim="800000"/>
          </a:ln>
          <a:effectLst/>
        </p:spPr>
        <p:txBody>
          <a:bodyPr rtlCol="0" anchor="ctr"/>
          <a:lstStyle/>
          <a:p>
            <a:pPr algn="ctr" defTabSz="914400"/>
            <a:endParaRPr sz="1400" kern="0">
              <a:solidFill>
                <a:srgbClr val="FFFFFF"/>
              </a:solidFill>
              <a:latin typeface="Roboto" panose="02000000000000000000" pitchFamily="2" charset="0"/>
              <a:ea typeface="Roboto" panose="02000000000000000000" pitchFamily="2" charset="0"/>
            </a:endParaRPr>
          </a:p>
        </p:txBody>
      </p:sp>
      <p:sp>
        <p:nvSpPr>
          <p:cNvPr id="7346" name="Text Placeholder 2">
            <a:extLst>
              <a:ext uri="{FF2B5EF4-FFF2-40B4-BE49-F238E27FC236}">
                <a16:creationId xmlns:a16="http://schemas.microsoft.com/office/drawing/2014/main" id="{68525040-B240-8A2A-A043-CCC125D8A2DB}"/>
              </a:ext>
            </a:extLst>
          </p:cNvPr>
          <p:cNvSpPr txBox="1">
            <a:spLocks/>
          </p:cNvSpPr>
          <p:nvPr/>
        </p:nvSpPr>
        <p:spPr>
          <a:xfrm>
            <a:off x="533400" y="2080010"/>
            <a:ext cx="11125200" cy="369332"/>
          </a:xfrm>
          <a:prstGeom prst="rect">
            <a:avLst/>
          </a:prstGeom>
        </p:spPr>
        <p:txBody>
          <a:bodyPr vert="horz" wrap="square" lIns="0" tIns="0" rIns="0" bIns="0" rtlCol="0" anchor="ctr">
            <a:spAutoFit/>
          </a:bodyPr>
          <a:lstStyle>
            <a:lvl1pPr marL="228600" indent="-228600" algn="l" defTabSz="914400" rtl="0" eaLnBrk="1" latinLnBrk="0" hangingPunct="1">
              <a:lnSpc>
                <a:spcPct val="100000"/>
              </a:lnSpc>
              <a:spcBef>
                <a:spcPts val="600"/>
              </a:spcBef>
              <a:spcAft>
                <a:spcPts val="0"/>
              </a:spcAft>
              <a:buClr>
                <a:schemeClr val="tx1"/>
              </a:buClr>
              <a:buFont typeface="Arial" panose="020B0604020202020204" pitchFamily="34" charset="0"/>
              <a:buChar char="•"/>
              <a:defRPr sz="2400" kern="1200" spc="0" baseline="0">
                <a:solidFill>
                  <a:schemeClr val="tx1"/>
                </a:solidFill>
                <a:latin typeface="+mn-lt"/>
                <a:ea typeface="+mn-ea"/>
                <a:cs typeface="+mn-cs"/>
              </a:defRPr>
            </a:lvl1pPr>
            <a:lvl2pPr marL="521208" indent="-228600" algn="l" defTabSz="914400" rtl="0" eaLnBrk="1" latinLnBrk="0" hangingPunct="1">
              <a:lnSpc>
                <a:spcPct val="100000"/>
              </a:lnSpc>
              <a:spcBef>
                <a:spcPts val="600"/>
              </a:spcBef>
              <a:buClr>
                <a:schemeClr val="tx1"/>
              </a:buClr>
              <a:buFont typeface="Arial" panose="020B0604020202020204" pitchFamily="34" charset="0"/>
              <a:buChar char="–"/>
              <a:defRPr sz="1800" kern="1200" spc="0" baseline="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spc="0" baseline="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9pPr>
          </a:lstStyle>
          <a:p>
            <a:pPr marL="0" indent="0" algn="ctr">
              <a:buNone/>
            </a:pPr>
            <a:r>
              <a:rPr lang="en-US"/>
              <a:t>The number of transistors in a dense IC doubles about every two years</a:t>
            </a:r>
          </a:p>
        </p:txBody>
      </p:sp>
      <p:sp>
        <p:nvSpPr>
          <p:cNvPr id="7347" name="Title 26">
            <a:extLst>
              <a:ext uri="{FF2B5EF4-FFF2-40B4-BE49-F238E27FC236}">
                <a16:creationId xmlns:a16="http://schemas.microsoft.com/office/drawing/2014/main" id="{B5CBCA97-A835-3442-8FCB-2C3A1884AECD}"/>
              </a:ext>
            </a:extLst>
          </p:cNvPr>
          <p:cNvSpPr txBox="1">
            <a:spLocks/>
          </p:cNvSpPr>
          <p:nvPr/>
        </p:nvSpPr>
        <p:spPr>
          <a:xfrm>
            <a:off x="2693370" y="1080485"/>
            <a:ext cx="6805261" cy="553998"/>
          </a:xfrm>
          <a:prstGeom prst="rect">
            <a:avLst/>
          </a:prstGeom>
        </p:spPr>
        <p:txBody>
          <a:bodyPr vert="horz" wrap="none" lIns="0" tIns="0" rIns="0" bIns="0" rtlCol="0" anchor="t">
            <a:spAutoFit/>
          </a:bodyPr>
          <a:lstStyle>
            <a:lvl1pPr algn="l" defTabSz="914400" rtl="0" eaLnBrk="1" latinLnBrk="0" hangingPunct="1">
              <a:lnSpc>
                <a:spcPct val="100000"/>
              </a:lnSpc>
              <a:spcBef>
                <a:spcPct val="0"/>
              </a:spcBef>
              <a:buNone/>
              <a:defRPr sz="3600" b="0" kern="1200" spc="0" baseline="0">
                <a:solidFill>
                  <a:schemeClr val="tx1"/>
                </a:solidFill>
                <a:latin typeface="+mj-lt"/>
                <a:ea typeface="+mj-ea"/>
                <a:cs typeface="+mj-cs"/>
              </a:defRPr>
            </a:lvl1pPr>
          </a:lstStyle>
          <a:p>
            <a:pPr algn="ctr"/>
            <a:r>
              <a:rPr lang="en-US"/>
              <a:t>h</a:t>
            </a:r>
            <a:r>
              <a:rPr lang="en-US" sz="3600"/>
              <a:t>as been driven by </a:t>
            </a:r>
            <a:r>
              <a:rPr lang="en-US" sz="3600" b="1">
                <a:gradFill flip="none" rotWithShape="1">
                  <a:gsLst>
                    <a:gs pos="0">
                      <a:schemeClr val="accent1"/>
                    </a:gs>
                    <a:gs pos="99000">
                      <a:schemeClr val="accent1">
                        <a:lumMod val="60000"/>
                        <a:lumOff val="40000"/>
                      </a:schemeClr>
                    </a:gs>
                  </a:gsLst>
                  <a:lin ang="18900000" scaled="1"/>
                  <a:tileRect/>
                </a:gradFill>
              </a:rPr>
              <a:t>Moore’s Law</a:t>
            </a:r>
          </a:p>
        </p:txBody>
      </p:sp>
      <p:sp>
        <p:nvSpPr>
          <p:cNvPr id="7348" name="Title 26">
            <a:extLst>
              <a:ext uri="{FF2B5EF4-FFF2-40B4-BE49-F238E27FC236}">
                <a16:creationId xmlns:a16="http://schemas.microsoft.com/office/drawing/2014/main" id="{D42129A5-4B56-5DE5-D9CB-FABA68B8EC0C}"/>
              </a:ext>
            </a:extLst>
          </p:cNvPr>
          <p:cNvSpPr txBox="1">
            <a:spLocks/>
          </p:cNvSpPr>
          <p:nvPr/>
        </p:nvSpPr>
        <p:spPr>
          <a:xfrm>
            <a:off x="1170583" y="523312"/>
            <a:ext cx="4206280" cy="553998"/>
          </a:xfrm>
          <a:prstGeom prst="rect">
            <a:avLst/>
          </a:prstGeom>
        </p:spPr>
        <p:txBody>
          <a:bodyPr vert="horz" wrap="none" lIns="0" tIns="0" rIns="0" bIns="0" rtlCol="0" anchor="t">
            <a:spAutoFit/>
          </a:bodyPr>
          <a:lstStyle>
            <a:lvl1pPr algn="l" defTabSz="914400" rtl="0" eaLnBrk="1" latinLnBrk="0" hangingPunct="1">
              <a:lnSpc>
                <a:spcPct val="100000"/>
              </a:lnSpc>
              <a:spcBef>
                <a:spcPct val="0"/>
              </a:spcBef>
              <a:buNone/>
              <a:defRPr sz="3600" b="0" kern="1200" spc="0" baseline="0">
                <a:solidFill>
                  <a:schemeClr val="tx1"/>
                </a:solidFill>
                <a:latin typeface="+mj-lt"/>
                <a:ea typeface="+mj-ea"/>
                <a:cs typeface="+mj-cs"/>
              </a:defRPr>
            </a:lvl1pPr>
          </a:lstStyle>
          <a:p>
            <a:pPr algn="r"/>
            <a:r>
              <a:rPr lang="en-US"/>
              <a:t>For the last 50 years</a:t>
            </a:r>
          </a:p>
        </p:txBody>
      </p:sp>
      <p:sp>
        <p:nvSpPr>
          <p:cNvPr id="7349" name="Title 26">
            <a:extLst>
              <a:ext uri="{FF2B5EF4-FFF2-40B4-BE49-F238E27FC236}">
                <a16:creationId xmlns:a16="http://schemas.microsoft.com/office/drawing/2014/main" id="{E81CE5F1-7436-534A-A707-AA5D78BC7006}"/>
              </a:ext>
            </a:extLst>
          </p:cNvPr>
          <p:cNvSpPr txBox="1">
            <a:spLocks/>
          </p:cNvSpPr>
          <p:nvPr/>
        </p:nvSpPr>
        <p:spPr>
          <a:xfrm>
            <a:off x="5495925" y="523312"/>
            <a:ext cx="5514330" cy="553998"/>
          </a:xfrm>
          <a:prstGeom prst="rect">
            <a:avLst/>
          </a:prstGeom>
        </p:spPr>
        <p:txBody>
          <a:bodyPr vert="horz" wrap="none" lIns="0" tIns="0" rIns="0" bIns="0" rtlCol="0" anchor="t">
            <a:spAutoFit/>
          </a:bodyPr>
          <a:lstStyle>
            <a:lvl1pPr algn="l" defTabSz="914400" rtl="0" eaLnBrk="1" latinLnBrk="0" hangingPunct="1">
              <a:lnSpc>
                <a:spcPct val="100000"/>
              </a:lnSpc>
              <a:spcBef>
                <a:spcPct val="0"/>
              </a:spcBef>
              <a:buNone/>
              <a:defRPr sz="3600" b="0" kern="1200" spc="0" baseline="0">
                <a:solidFill>
                  <a:schemeClr val="tx1"/>
                </a:solidFill>
                <a:latin typeface="+mj-lt"/>
                <a:ea typeface="+mj-ea"/>
                <a:cs typeface="+mj-cs"/>
              </a:defRPr>
            </a:lvl1pPr>
          </a:lstStyle>
          <a:p>
            <a:r>
              <a:rPr lang="en-US"/>
              <a:t>the semiconductor industry</a:t>
            </a:r>
          </a:p>
        </p:txBody>
      </p:sp>
      <p:grpSp>
        <p:nvGrpSpPr>
          <p:cNvPr id="7350" name="Group 7349">
            <a:extLst>
              <a:ext uri="{FF2B5EF4-FFF2-40B4-BE49-F238E27FC236}">
                <a16:creationId xmlns:a16="http://schemas.microsoft.com/office/drawing/2014/main" id="{10DD6A42-4728-DA74-6197-A7D80FA0C302}"/>
              </a:ext>
              <a:ext uri="{C183D7F6-B498-43B3-948B-1728B52AA6E4}">
                <adec:decorative xmlns:adec="http://schemas.microsoft.com/office/drawing/2017/decorative" val="1"/>
              </a:ext>
            </a:extLst>
          </p:cNvPr>
          <p:cNvGrpSpPr/>
          <p:nvPr/>
        </p:nvGrpSpPr>
        <p:grpSpPr>
          <a:xfrm>
            <a:off x="5797534" y="1848511"/>
            <a:ext cx="7773580" cy="36576"/>
            <a:chOff x="4300707" y="933905"/>
            <a:chExt cx="7773580" cy="76312"/>
          </a:xfrm>
        </p:grpSpPr>
        <p:sp>
          <p:nvSpPr>
            <p:cNvPr id="7351" name="!!1">
              <a:extLst>
                <a:ext uri="{FF2B5EF4-FFF2-40B4-BE49-F238E27FC236}">
                  <a16:creationId xmlns:a16="http://schemas.microsoft.com/office/drawing/2014/main" id="{154068E1-3442-C889-F108-3BFABC16B9EE}"/>
                </a:ext>
              </a:extLst>
            </p:cNvPr>
            <p:cNvSpPr/>
            <p:nvPr/>
          </p:nvSpPr>
          <p:spPr>
            <a:xfrm>
              <a:off x="8782183" y="936156"/>
              <a:ext cx="3217041" cy="71811"/>
            </a:xfrm>
            <a:prstGeom prst="ellipse">
              <a:avLst/>
            </a:prstGeom>
            <a:gradFill flip="none" rotWithShape="1">
              <a:gsLst>
                <a:gs pos="0">
                  <a:srgbClr val="FFFFFF">
                    <a:alpha val="40000"/>
                  </a:srgbClr>
                </a:gs>
                <a:gs pos="100000">
                  <a:srgbClr val="FFFFFF">
                    <a:alpha val="0"/>
                  </a:srgbClr>
                </a:gs>
              </a:gsLst>
              <a:path path="shape">
                <a:fillToRect l="50000" t="50000" r="50000" b="50000"/>
              </a:path>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a:ln>
                  <a:noFill/>
                </a:ln>
                <a:solidFill>
                  <a:srgbClr val="FFFFFF"/>
                </a:solidFill>
                <a:effectLst/>
                <a:uLnTx/>
                <a:uFillTx/>
                <a:latin typeface="+mn-lt"/>
                <a:ea typeface="+mn-ea"/>
                <a:cs typeface="+mn-cs"/>
              </a:endParaRPr>
            </a:p>
          </p:txBody>
        </p:sp>
        <p:sp>
          <p:nvSpPr>
            <p:cNvPr id="7352" name="!!1">
              <a:extLst>
                <a:ext uri="{FF2B5EF4-FFF2-40B4-BE49-F238E27FC236}">
                  <a16:creationId xmlns:a16="http://schemas.microsoft.com/office/drawing/2014/main" id="{CB01400E-9C41-9288-ABFF-B7599E15CF7A}"/>
                </a:ext>
              </a:extLst>
            </p:cNvPr>
            <p:cNvSpPr/>
            <p:nvPr/>
          </p:nvSpPr>
          <p:spPr>
            <a:xfrm flipV="1">
              <a:off x="4300707" y="933905"/>
              <a:ext cx="7773580" cy="76312"/>
            </a:xfrm>
            <a:prstGeom prst="ellipse">
              <a:avLst/>
            </a:prstGeom>
            <a:gradFill flip="none" rotWithShape="1">
              <a:gsLst>
                <a:gs pos="0">
                  <a:srgbClr val="7E45AF">
                    <a:lumMod val="60000"/>
                    <a:lumOff val="40000"/>
                    <a:alpha val="40000"/>
                  </a:srgbClr>
                </a:gs>
                <a:gs pos="100000">
                  <a:srgbClr val="7E45AF">
                    <a:lumMod val="60000"/>
                    <a:lumOff val="40000"/>
                    <a:alpha val="0"/>
                  </a:srgbClr>
                </a:gs>
              </a:gsLst>
              <a:path path="shape">
                <a:fillToRect l="50000" t="50000" r="50000" b="50000"/>
              </a:path>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a:ln>
                  <a:noFill/>
                </a:ln>
                <a:solidFill>
                  <a:srgbClr val="FFFFFF"/>
                </a:solidFill>
                <a:effectLst/>
                <a:uLnTx/>
                <a:uFillTx/>
                <a:latin typeface="+mn-lt"/>
                <a:ea typeface="+mn-ea"/>
                <a:cs typeface="+mn-cs"/>
              </a:endParaRPr>
            </a:p>
          </p:txBody>
        </p:sp>
      </p:grpSp>
      <p:grpSp>
        <p:nvGrpSpPr>
          <p:cNvPr id="7353" name="Group 7352">
            <a:extLst>
              <a:ext uri="{FF2B5EF4-FFF2-40B4-BE49-F238E27FC236}">
                <a16:creationId xmlns:a16="http://schemas.microsoft.com/office/drawing/2014/main" id="{B808DD13-D16E-B03A-D241-6AA539881DCA}"/>
              </a:ext>
              <a:ext uri="{C183D7F6-B498-43B3-948B-1728B52AA6E4}">
                <adec:decorative xmlns:adec="http://schemas.microsoft.com/office/drawing/2017/decorative" val="1"/>
              </a:ext>
            </a:extLst>
          </p:cNvPr>
          <p:cNvGrpSpPr/>
          <p:nvPr/>
        </p:nvGrpSpPr>
        <p:grpSpPr>
          <a:xfrm flipH="1">
            <a:off x="-2647400" y="2682116"/>
            <a:ext cx="7773580" cy="36576"/>
            <a:chOff x="4300707" y="933905"/>
            <a:chExt cx="7773580" cy="76312"/>
          </a:xfrm>
        </p:grpSpPr>
        <p:sp>
          <p:nvSpPr>
            <p:cNvPr id="7354" name="!!1">
              <a:extLst>
                <a:ext uri="{FF2B5EF4-FFF2-40B4-BE49-F238E27FC236}">
                  <a16:creationId xmlns:a16="http://schemas.microsoft.com/office/drawing/2014/main" id="{A85633BA-A113-AD8B-463D-0C3A409F2976}"/>
                </a:ext>
              </a:extLst>
            </p:cNvPr>
            <p:cNvSpPr/>
            <p:nvPr/>
          </p:nvSpPr>
          <p:spPr>
            <a:xfrm>
              <a:off x="8782183" y="936156"/>
              <a:ext cx="3217041" cy="71811"/>
            </a:xfrm>
            <a:prstGeom prst="ellipse">
              <a:avLst/>
            </a:prstGeom>
            <a:gradFill flip="none" rotWithShape="1">
              <a:gsLst>
                <a:gs pos="0">
                  <a:srgbClr val="FFFFFF">
                    <a:alpha val="40000"/>
                  </a:srgbClr>
                </a:gs>
                <a:gs pos="100000">
                  <a:srgbClr val="FFFFFF">
                    <a:alpha val="0"/>
                  </a:srgbClr>
                </a:gs>
              </a:gsLst>
              <a:path path="shape">
                <a:fillToRect l="50000" t="50000" r="50000" b="50000"/>
              </a:path>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a:ln>
                  <a:noFill/>
                </a:ln>
                <a:solidFill>
                  <a:srgbClr val="FFFFFF"/>
                </a:solidFill>
                <a:effectLst/>
                <a:uLnTx/>
                <a:uFillTx/>
                <a:latin typeface="+mn-lt"/>
                <a:ea typeface="+mn-ea"/>
                <a:cs typeface="+mn-cs"/>
              </a:endParaRPr>
            </a:p>
          </p:txBody>
        </p:sp>
        <p:sp>
          <p:nvSpPr>
            <p:cNvPr id="7355" name="!!1">
              <a:extLst>
                <a:ext uri="{FF2B5EF4-FFF2-40B4-BE49-F238E27FC236}">
                  <a16:creationId xmlns:a16="http://schemas.microsoft.com/office/drawing/2014/main" id="{3247E691-10CA-CEB1-A085-E3900A5D3FEC}"/>
                </a:ext>
              </a:extLst>
            </p:cNvPr>
            <p:cNvSpPr/>
            <p:nvPr/>
          </p:nvSpPr>
          <p:spPr>
            <a:xfrm flipV="1">
              <a:off x="4300707" y="933905"/>
              <a:ext cx="7773580" cy="76312"/>
            </a:xfrm>
            <a:prstGeom prst="ellipse">
              <a:avLst/>
            </a:prstGeom>
            <a:gradFill flip="none" rotWithShape="1">
              <a:gsLst>
                <a:gs pos="0">
                  <a:srgbClr val="7E45AF">
                    <a:lumMod val="60000"/>
                    <a:lumOff val="40000"/>
                    <a:alpha val="40000"/>
                  </a:srgbClr>
                </a:gs>
                <a:gs pos="100000">
                  <a:srgbClr val="7E45AF">
                    <a:lumMod val="60000"/>
                    <a:lumOff val="40000"/>
                    <a:alpha val="0"/>
                  </a:srgbClr>
                </a:gs>
              </a:gsLst>
              <a:path path="shape">
                <a:fillToRect l="50000" t="50000" r="50000" b="50000"/>
              </a:path>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a:ln>
                  <a:noFill/>
                </a:ln>
                <a:solidFill>
                  <a:srgbClr val="FFFFFF"/>
                </a:solidFill>
                <a:effectLst/>
                <a:uLnTx/>
                <a:uFillTx/>
                <a:latin typeface="+mn-lt"/>
                <a:ea typeface="+mn-ea"/>
                <a:cs typeface="+mn-cs"/>
              </a:endParaRPr>
            </a:p>
          </p:txBody>
        </p:sp>
      </p:grpSp>
      <p:sp useBgFill="1">
        <p:nvSpPr>
          <p:cNvPr id="7356" name="Rectangle 7355">
            <a:extLst>
              <a:ext uri="{FF2B5EF4-FFF2-40B4-BE49-F238E27FC236}">
                <a16:creationId xmlns:a16="http://schemas.microsoft.com/office/drawing/2014/main" id="{BD72838F-FC62-7BAC-06E8-58697164E6FB}"/>
              </a:ext>
            </a:extLst>
          </p:cNvPr>
          <p:cNvSpPr/>
          <p:nvPr/>
        </p:nvSpPr>
        <p:spPr>
          <a:xfrm>
            <a:off x="6350" y="0"/>
            <a:ext cx="12192000" cy="6475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err="1"/>
          </a:p>
        </p:txBody>
      </p:sp>
      <p:sp>
        <p:nvSpPr>
          <p:cNvPr id="7213" name="animation 1">
            <a:extLst>
              <a:ext uri="{FF2B5EF4-FFF2-40B4-BE49-F238E27FC236}">
                <a16:creationId xmlns:a16="http://schemas.microsoft.com/office/drawing/2014/main" id="{8FFF6B0A-08BB-0AA0-C071-FAB108BE2473}"/>
              </a:ext>
            </a:extLst>
          </p:cNvPr>
          <p:cNvSpPr txBox="1"/>
          <p:nvPr/>
        </p:nvSpPr>
        <p:spPr>
          <a:xfrm>
            <a:off x="0"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1</a:t>
            </a:r>
          </a:p>
        </p:txBody>
      </p:sp>
      <p:sp>
        <p:nvSpPr>
          <p:cNvPr id="7214" name="animation 2">
            <a:extLst>
              <a:ext uri="{FF2B5EF4-FFF2-40B4-BE49-F238E27FC236}">
                <a16:creationId xmlns:a16="http://schemas.microsoft.com/office/drawing/2014/main" id="{C8831D73-AE96-4822-553A-3E0BAF3CBBA2}"/>
              </a:ext>
            </a:extLst>
          </p:cNvPr>
          <p:cNvSpPr txBox="1"/>
          <p:nvPr/>
        </p:nvSpPr>
        <p:spPr>
          <a:xfrm>
            <a:off x="1025236"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2</a:t>
            </a:r>
          </a:p>
        </p:txBody>
      </p:sp>
      <p:sp>
        <p:nvSpPr>
          <p:cNvPr id="7215" name="animation 3">
            <a:extLst>
              <a:ext uri="{FF2B5EF4-FFF2-40B4-BE49-F238E27FC236}">
                <a16:creationId xmlns:a16="http://schemas.microsoft.com/office/drawing/2014/main" id="{33796528-D33E-97B4-2CDB-F90F91C8A62E}"/>
              </a:ext>
            </a:extLst>
          </p:cNvPr>
          <p:cNvSpPr txBox="1"/>
          <p:nvPr/>
        </p:nvSpPr>
        <p:spPr>
          <a:xfrm>
            <a:off x="2050472"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3</a:t>
            </a:r>
          </a:p>
        </p:txBody>
      </p:sp>
      <p:sp>
        <p:nvSpPr>
          <p:cNvPr id="7216" name="animation 4">
            <a:extLst>
              <a:ext uri="{FF2B5EF4-FFF2-40B4-BE49-F238E27FC236}">
                <a16:creationId xmlns:a16="http://schemas.microsoft.com/office/drawing/2014/main" id="{48890A88-E25F-C0B8-D056-62A997CC6582}"/>
              </a:ext>
            </a:extLst>
          </p:cNvPr>
          <p:cNvSpPr txBox="1"/>
          <p:nvPr/>
        </p:nvSpPr>
        <p:spPr>
          <a:xfrm>
            <a:off x="3075708"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4</a:t>
            </a:r>
          </a:p>
        </p:txBody>
      </p:sp>
      <p:sp>
        <p:nvSpPr>
          <p:cNvPr id="7217" name="animation 5">
            <a:extLst>
              <a:ext uri="{FF2B5EF4-FFF2-40B4-BE49-F238E27FC236}">
                <a16:creationId xmlns:a16="http://schemas.microsoft.com/office/drawing/2014/main" id="{0C794F47-E279-7140-4F3E-B07983CC6B03}"/>
              </a:ext>
            </a:extLst>
          </p:cNvPr>
          <p:cNvSpPr txBox="1"/>
          <p:nvPr/>
        </p:nvSpPr>
        <p:spPr>
          <a:xfrm>
            <a:off x="4100944"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5</a:t>
            </a:r>
          </a:p>
        </p:txBody>
      </p:sp>
      <p:sp>
        <p:nvSpPr>
          <p:cNvPr id="7218" name="animation 6">
            <a:extLst>
              <a:ext uri="{FF2B5EF4-FFF2-40B4-BE49-F238E27FC236}">
                <a16:creationId xmlns:a16="http://schemas.microsoft.com/office/drawing/2014/main" id="{A052522F-93A1-E7E9-19F3-99C1E603A0D9}"/>
              </a:ext>
            </a:extLst>
          </p:cNvPr>
          <p:cNvSpPr txBox="1"/>
          <p:nvPr/>
        </p:nvSpPr>
        <p:spPr>
          <a:xfrm>
            <a:off x="5126180"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6</a:t>
            </a:r>
          </a:p>
        </p:txBody>
      </p:sp>
      <p:sp>
        <p:nvSpPr>
          <p:cNvPr id="7219" name="animation 7">
            <a:extLst>
              <a:ext uri="{FF2B5EF4-FFF2-40B4-BE49-F238E27FC236}">
                <a16:creationId xmlns:a16="http://schemas.microsoft.com/office/drawing/2014/main" id="{45EF02C4-0708-8E3E-6E41-0A0E50C59334}"/>
              </a:ext>
            </a:extLst>
          </p:cNvPr>
          <p:cNvSpPr txBox="1"/>
          <p:nvPr/>
        </p:nvSpPr>
        <p:spPr>
          <a:xfrm>
            <a:off x="6151416"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7</a:t>
            </a:r>
          </a:p>
        </p:txBody>
      </p:sp>
      <p:sp>
        <p:nvSpPr>
          <p:cNvPr id="7220" name="animation 8">
            <a:extLst>
              <a:ext uri="{FF2B5EF4-FFF2-40B4-BE49-F238E27FC236}">
                <a16:creationId xmlns:a16="http://schemas.microsoft.com/office/drawing/2014/main" id="{B016DEA4-3A3F-09DB-2D68-1922AD830596}"/>
              </a:ext>
            </a:extLst>
          </p:cNvPr>
          <p:cNvSpPr txBox="1"/>
          <p:nvPr/>
        </p:nvSpPr>
        <p:spPr>
          <a:xfrm>
            <a:off x="7176652"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8</a:t>
            </a:r>
          </a:p>
        </p:txBody>
      </p:sp>
      <p:sp>
        <p:nvSpPr>
          <p:cNvPr id="7221" name="animation 9">
            <a:extLst>
              <a:ext uri="{FF2B5EF4-FFF2-40B4-BE49-F238E27FC236}">
                <a16:creationId xmlns:a16="http://schemas.microsoft.com/office/drawing/2014/main" id="{75D91860-C03E-9FA7-0F47-96581A427570}"/>
              </a:ext>
            </a:extLst>
          </p:cNvPr>
          <p:cNvSpPr txBox="1"/>
          <p:nvPr/>
        </p:nvSpPr>
        <p:spPr>
          <a:xfrm>
            <a:off x="8201888"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9</a:t>
            </a:r>
          </a:p>
        </p:txBody>
      </p:sp>
      <p:sp>
        <p:nvSpPr>
          <p:cNvPr id="7222" name="animation 10">
            <a:extLst>
              <a:ext uri="{FF2B5EF4-FFF2-40B4-BE49-F238E27FC236}">
                <a16:creationId xmlns:a16="http://schemas.microsoft.com/office/drawing/2014/main" id="{28269964-919C-6160-F897-2AC5D67A7D32}"/>
              </a:ext>
            </a:extLst>
          </p:cNvPr>
          <p:cNvSpPr txBox="1"/>
          <p:nvPr/>
        </p:nvSpPr>
        <p:spPr>
          <a:xfrm>
            <a:off x="9227124"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10</a:t>
            </a:r>
          </a:p>
        </p:txBody>
      </p:sp>
      <p:sp>
        <p:nvSpPr>
          <p:cNvPr id="7223" name="animation 11">
            <a:extLst>
              <a:ext uri="{FF2B5EF4-FFF2-40B4-BE49-F238E27FC236}">
                <a16:creationId xmlns:a16="http://schemas.microsoft.com/office/drawing/2014/main" id="{4F13CFBF-ADA8-7515-ECB9-C81835D31CE8}"/>
              </a:ext>
            </a:extLst>
          </p:cNvPr>
          <p:cNvSpPr txBox="1"/>
          <p:nvPr/>
        </p:nvSpPr>
        <p:spPr>
          <a:xfrm>
            <a:off x="10252360"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11</a:t>
            </a:r>
          </a:p>
        </p:txBody>
      </p:sp>
      <p:sp>
        <p:nvSpPr>
          <p:cNvPr id="7224" name="animation 12">
            <a:extLst>
              <a:ext uri="{FF2B5EF4-FFF2-40B4-BE49-F238E27FC236}">
                <a16:creationId xmlns:a16="http://schemas.microsoft.com/office/drawing/2014/main" id="{D3DD982F-DD77-AE35-BCA2-067E58F5FFB0}"/>
              </a:ext>
            </a:extLst>
          </p:cNvPr>
          <p:cNvSpPr txBox="1"/>
          <p:nvPr/>
        </p:nvSpPr>
        <p:spPr>
          <a:xfrm>
            <a:off x="11277600"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12</a:t>
            </a:r>
          </a:p>
        </p:txBody>
      </p:sp>
      <p:sp>
        <p:nvSpPr>
          <p:cNvPr id="10" name="Rectangle 9">
            <a:extLst>
              <a:ext uri="{FF2B5EF4-FFF2-40B4-BE49-F238E27FC236}">
                <a16:creationId xmlns:a16="http://schemas.microsoft.com/office/drawing/2014/main" id="{C406138A-28A5-E1C1-5BC2-74D0F6C54447}"/>
              </a:ext>
            </a:extLst>
          </p:cNvPr>
          <p:cNvSpPr/>
          <p:nvPr/>
        </p:nvSpPr>
        <p:spPr>
          <a:xfrm>
            <a:off x="1005366" y="5794458"/>
            <a:ext cx="914400" cy="240066"/>
          </a:xfrm>
          <a:prstGeom prst="rect">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0" tIns="27432" rIns="0" bIns="27432"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250nm</a:t>
            </a:r>
          </a:p>
        </p:txBody>
      </p:sp>
      <p:sp>
        <p:nvSpPr>
          <p:cNvPr id="11" name="Rectangle 10">
            <a:extLst>
              <a:ext uri="{FF2B5EF4-FFF2-40B4-BE49-F238E27FC236}">
                <a16:creationId xmlns:a16="http://schemas.microsoft.com/office/drawing/2014/main" id="{F1C3405E-37FA-F86C-371E-26EA3D20AA8D}"/>
              </a:ext>
            </a:extLst>
          </p:cNvPr>
          <p:cNvSpPr/>
          <p:nvPr/>
        </p:nvSpPr>
        <p:spPr>
          <a:xfrm>
            <a:off x="2859527" y="5794458"/>
            <a:ext cx="914400" cy="240066"/>
          </a:xfrm>
          <a:prstGeom prst="rect">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 rIns="0" bIns="27432"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90nm</a:t>
            </a:r>
          </a:p>
        </p:txBody>
      </p:sp>
      <p:sp>
        <p:nvSpPr>
          <p:cNvPr id="12" name="Rectangle 11">
            <a:extLst>
              <a:ext uri="{FF2B5EF4-FFF2-40B4-BE49-F238E27FC236}">
                <a16:creationId xmlns:a16="http://schemas.microsoft.com/office/drawing/2014/main" id="{0DEB8B73-CEA1-D926-8F0A-B982D5C9BAF0}"/>
              </a:ext>
            </a:extLst>
          </p:cNvPr>
          <p:cNvSpPr/>
          <p:nvPr/>
        </p:nvSpPr>
        <p:spPr>
          <a:xfrm>
            <a:off x="4713688" y="5794458"/>
            <a:ext cx="914400" cy="240066"/>
          </a:xfrm>
          <a:prstGeom prst="rect">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 rIns="0" bIns="27432"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45nm</a:t>
            </a:r>
          </a:p>
        </p:txBody>
      </p:sp>
      <p:sp>
        <p:nvSpPr>
          <p:cNvPr id="26" name="Rectangle 25">
            <a:extLst>
              <a:ext uri="{FF2B5EF4-FFF2-40B4-BE49-F238E27FC236}">
                <a16:creationId xmlns:a16="http://schemas.microsoft.com/office/drawing/2014/main" id="{05AE8EBE-EBAA-076D-6417-937E2C311897}"/>
              </a:ext>
            </a:extLst>
          </p:cNvPr>
          <p:cNvSpPr/>
          <p:nvPr/>
        </p:nvSpPr>
        <p:spPr>
          <a:xfrm>
            <a:off x="10278892" y="5794458"/>
            <a:ext cx="914400" cy="240066"/>
          </a:xfrm>
          <a:prstGeom prst="rect">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 rIns="0" bIns="27432"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3nm</a:t>
            </a:r>
          </a:p>
        </p:txBody>
      </p:sp>
      <p:sp>
        <p:nvSpPr>
          <p:cNvPr id="5" name="Rectangle 4">
            <a:extLst>
              <a:ext uri="{FF2B5EF4-FFF2-40B4-BE49-F238E27FC236}">
                <a16:creationId xmlns:a16="http://schemas.microsoft.com/office/drawing/2014/main" id="{395A81EE-E4F8-95EF-923F-100DF2E72EE0}"/>
              </a:ext>
            </a:extLst>
          </p:cNvPr>
          <p:cNvSpPr/>
          <p:nvPr/>
        </p:nvSpPr>
        <p:spPr>
          <a:xfrm>
            <a:off x="8424561" y="5794458"/>
            <a:ext cx="914400" cy="240066"/>
          </a:xfrm>
          <a:prstGeom prst="rect">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 rIns="0" bIns="27432"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Arial" panose="020B0604020202020204"/>
              </a:rPr>
              <a:t>7</a:t>
            </a: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nm</a:t>
            </a:r>
          </a:p>
        </p:txBody>
      </p:sp>
      <p:sp>
        <p:nvSpPr>
          <p:cNvPr id="4" name="Rectangle 3">
            <a:extLst>
              <a:ext uri="{FF2B5EF4-FFF2-40B4-BE49-F238E27FC236}">
                <a16:creationId xmlns:a16="http://schemas.microsoft.com/office/drawing/2014/main" id="{2BFE8F4E-032B-B236-596B-CD408457F760}"/>
              </a:ext>
            </a:extLst>
          </p:cNvPr>
          <p:cNvSpPr/>
          <p:nvPr/>
        </p:nvSpPr>
        <p:spPr>
          <a:xfrm>
            <a:off x="6570314" y="5794458"/>
            <a:ext cx="914400" cy="240066"/>
          </a:xfrm>
          <a:prstGeom prst="rect">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 rIns="0" bIns="27432"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32/28nm</a:t>
            </a:r>
          </a:p>
        </p:txBody>
      </p:sp>
      <p:sp>
        <p:nvSpPr>
          <p:cNvPr id="2" name="Title 1">
            <a:extLst>
              <a:ext uri="{FF2B5EF4-FFF2-40B4-BE49-F238E27FC236}">
                <a16:creationId xmlns:a16="http://schemas.microsoft.com/office/drawing/2014/main" id="{0906A739-48FD-B0F4-80DE-1C15AFE327AC}"/>
              </a:ext>
            </a:extLst>
          </p:cNvPr>
          <p:cNvSpPr>
            <a:spLocks noGrp="1"/>
          </p:cNvSpPr>
          <p:nvPr>
            <p:ph type="title"/>
          </p:nvPr>
        </p:nvSpPr>
        <p:spPr/>
        <p:txBody>
          <a:bodyPr/>
          <a:lstStyle/>
          <a:p>
            <a:r>
              <a:rPr lang="en-US" noProof="0"/>
              <a:t>Increasing Functionality With More Transistors</a:t>
            </a:r>
            <a:endParaRPr lang="en-US"/>
          </a:p>
        </p:txBody>
      </p:sp>
      <p:cxnSp>
        <p:nvCxnSpPr>
          <p:cNvPr id="7206" name="1996 origin line">
            <a:extLst>
              <a:ext uri="{FF2B5EF4-FFF2-40B4-BE49-F238E27FC236}">
                <a16:creationId xmlns:a16="http://schemas.microsoft.com/office/drawing/2014/main" id="{A9DB76FA-B8CF-5E1C-104C-ACD3D0B498BA}"/>
              </a:ext>
            </a:extLst>
          </p:cNvPr>
          <p:cNvCxnSpPr>
            <a:cxnSpLocks/>
            <a:endCxn id="7204" idx="8"/>
          </p:cNvCxnSpPr>
          <p:nvPr/>
        </p:nvCxnSpPr>
        <p:spPr>
          <a:xfrm>
            <a:off x="0" y="5144370"/>
            <a:ext cx="1167479" cy="10279"/>
          </a:xfrm>
          <a:prstGeom prst="line">
            <a:avLst/>
          </a:prstGeom>
          <a:noFill/>
          <a:ln w="25400" cap="rnd">
            <a:gradFill flip="none" rotWithShape="1">
              <a:gsLst>
                <a:gs pos="65000">
                  <a:schemeClr val="tx1">
                    <a:alpha val="0"/>
                  </a:schemeClr>
                </a:gs>
                <a:gs pos="95000">
                  <a:schemeClr val="tx1"/>
                </a:gs>
              </a:gsLst>
              <a:lin ang="0" scaled="1"/>
              <a:tileRect/>
            </a:gradFill>
            <a:prstDash val="solid"/>
            <a:round/>
          </a:ln>
        </p:spPr>
      </p:cxnSp>
      <p:sp>
        <p:nvSpPr>
          <p:cNvPr id="7204" name="1996 pulse">
            <a:extLst>
              <a:ext uri="{FF2B5EF4-FFF2-40B4-BE49-F238E27FC236}">
                <a16:creationId xmlns:a16="http://schemas.microsoft.com/office/drawing/2014/main" id="{7E153C4C-EF9C-87B2-FF7D-D92C560CE649}"/>
              </a:ext>
            </a:extLst>
          </p:cNvPr>
          <p:cNvSpPr/>
          <p:nvPr/>
        </p:nvSpPr>
        <p:spPr>
          <a:xfrm>
            <a:off x="1167479" y="4763204"/>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25400" cap="rnd">
            <a:solidFill>
              <a:schemeClr val="tx1"/>
            </a:solidFill>
            <a:prstDash val="solid"/>
            <a:round/>
          </a:ln>
        </p:spPr>
        <p:txBody>
          <a:bodyPr rtlCol="0" anchor="ctr"/>
          <a:lstStyle/>
          <a:p>
            <a:endParaRPr lang="en-US"/>
          </a:p>
        </p:txBody>
      </p:sp>
      <p:cxnSp>
        <p:nvCxnSpPr>
          <p:cNvPr id="7210" name="2003 origin line">
            <a:extLst>
              <a:ext uri="{FF2B5EF4-FFF2-40B4-BE49-F238E27FC236}">
                <a16:creationId xmlns:a16="http://schemas.microsoft.com/office/drawing/2014/main" id="{B70E210C-B101-1FEC-B0A8-010292895576}"/>
              </a:ext>
            </a:extLst>
          </p:cNvPr>
          <p:cNvCxnSpPr>
            <a:cxnSpLocks/>
          </p:cNvCxnSpPr>
          <p:nvPr/>
        </p:nvCxnSpPr>
        <p:spPr>
          <a:xfrm>
            <a:off x="1757653" y="5154760"/>
            <a:ext cx="591847" cy="0"/>
          </a:xfrm>
          <a:prstGeom prst="line">
            <a:avLst/>
          </a:prstGeom>
          <a:noFill/>
          <a:ln w="25400" cap="rnd">
            <a:solidFill>
              <a:schemeClr val="tx1"/>
            </a:solidFill>
            <a:prstDash val="solid"/>
            <a:round/>
          </a:ln>
        </p:spPr>
      </p:cxnSp>
      <p:grpSp>
        <p:nvGrpSpPr>
          <p:cNvPr id="20" name="2003 transistion line">
            <a:extLst>
              <a:ext uri="{FF2B5EF4-FFF2-40B4-BE49-F238E27FC236}">
                <a16:creationId xmlns:a16="http://schemas.microsoft.com/office/drawing/2014/main" id="{01055B4A-1EF2-D7E4-4E0F-F89595729CF1}"/>
              </a:ext>
            </a:extLst>
          </p:cNvPr>
          <p:cNvGrpSpPr/>
          <p:nvPr/>
        </p:nvGrpSpPr>
        <p:grpSpPr>
          <a:xfrm rot="3720000">
            <a:off x="2355768" y="4402941"/>
            <a:ext cx="0" cy="1506926"/>
            <a:chOff x="2271949" y="4463063"/>
            <a:chExt cx="0" cy="1506926"/>
          </a:xfrm>
        </p:grpSpPr>
        <p:cxnSp>
          <p:nvCxnSpPr>
            <p:cNvPr id="6" name="hidden line">
              <a:extLst>
                <a:ext uri="{FF2B5EF4-FFF2-40B4-BE49-F238E27FC236}">
                  <a16:creationId xmlns:a16="http://schemas.microsoft.com/office/drawing/2014/main" id="{19001456-EDE0-750B-D909-1EF9F08AC02E}"/>
                </a:ext>
              </a:extLst>
            </p:cNvPr>
            <p:cNvCxnSpPr>
              <a:cxnSpLocks/>
            </p:cNvCxnSpPr>
            <p:nvPr/>
          </p:nvCxnSpPr>
          <p:spPr>
            <a:xfrm flipV="1">
              <a:off x="2271949" y="5216526"/>
              <a:ext cx="0" cy="753463"/>
            </a:xfrm>
            <a:prstGeom prst="line">
              <a:avLst/>
            </a:prstGeom>
            <a:noFill/>
            <a:ln w="25400" cap="rnd">
              <a:solidFill>
                <a:schemeClr val="tx1">
                  <a:alpha val="0"/>
                </a:schemeClr>
              </a:solidFill>
              <a:prstDash val="solid"/>
              <a:round/>
            </a:ln>
          </p:spPr>
        </p:cxnSp>
        <p:cxnSp>
          <p:nvCxnSpPr>
            <p:cNvPr id="17" name="line">
              <a:extLst>
                <a:ext uri="{FF2B5EF4-FFF2-40B4-BE49-F238E27FC236}">
                  <a16:creationId xmlns:a16="http://schemas.microsoft.com/office/drawing/2014/main" id="{4AA04EB0-0264-63AB-48A0-7E1CA7EAE1DE}"/>
                </a:ext>
              </a:extLst>
            </p:cNvPr>
            <p:cNvCxnSpPr>
              <a:cxnSpLocks/>
            </p:cNvCxnSpPr>
            <p:nvPr/>
          </p:nvCxnSpPr>
          <p:spPr>
            <a:xfrm flipV="1">
              <a:off x="2271949" y="4463063"/>
              <a:ext cx="0" cy="753463"/>
            </a:xfrm>
            <a:prstGeom prst="line">
              <a:avLst/>
            </a:prstGeom>
            <a:noFill/>
            <a:ln w="25400" cap="rnd">
              <a:solidFill>
                <a:schemeClr val="tx1"/>
              </a:solidFill>
              <a:prstDash val="solid"/>
              <a:round/>
            </a:ln>
          </p:spPr>
        </p:cxnSp>
      </p:grpSp>
      <p:cxnSp>
        <p:nvCxnSpPr>
          <p:cNvPr id="2071" name="2007 origin line">
            <a:extLst>
              <a:ext uri="{FF2B5EF4-FFF2-40B4-BE49-F238E27FC236}">
                <a16:creationId xmlns:a16="http://schemas.microsoft.com/office/drawing/2014/main" id="{06171C4B-5A55-C42E-6636-C455914FE3F9}"/>
              </a:ext>
            </a:extLst>
          </p:cNvPr>
          <p:cNvCxnSpPr>
            <a:cxnSpLocks/>
          </p:cNvCxnSpPr>
          <p:nvPr/>
        </p:nvCxnSpPr>
        <p:spPr>
          <a:xfrm>
            <a:off x="3611814" y="4810739"/>
            <a:ext cx="591847" cy="0"/>
          </a:xfrm>
          <a:prstGeom prst="line">
            <a:avLst/>
          </a:prstGeom>
          <a:noFill/>
          <a:ln w="25400" cap="rnd">
            <a:solidFill>
              <a:schemeClr val="tx1"/>
            </a:solidFill>
            <a:prstDash val="solid"/>
            <a:round/>
          </a:ln>
        </p:spPr>
      </p:cxnSp>
      <p:cxnSp>
        <p:nvCxnSpPr>
          <p:cNvPr id="2074" name="2010 origin line">
            <a:extLst>
              <a:ext uri="{FF2B5EF4-FFF2-40B4-BE49-F238E27FC236}">
                <a16:creationId xmlns:a16="http://schemas.microsoft.com/office/drawing/2014/main" id="{4C1AA117-05D3-9FFA-088D-711DD860CA25}"/>
              </a:ext>
            </a:extLst>
          </p:cNvPr>
          <p:cNvCxnSpPr>
            <a:cxnSpLocks/>
          </p:cNvCxnSpPr>
          <p:nvPr/>
        </p:nvCxnSpPr>
        <p:spPr>
          <a:xfrm>
            <a:off x="5468441" y="4473052"/>
            <a:ext cx="591847" cy="0"/>
          </a:xfrm>
          <a:prstGeom prst="line">
            <a:avLst/>
          </a:prstGeom>
          <a:noFill/>
          <a:ln w="25400" cap="rnd">
            <a:solidFill>
              <a:schemeClr val="tx1"/>
            </a:solidFill>
            <a:prstDash val="solid"/>
            <a:round/>
          </a:ln>
        </p:spPr>
      </p:cxnSp>
      <p:cxnSp>
        <p:nvCxnSpPr>
          <p:cNvPr id="2077" name="2018 origin line">
            <a:extLst>
              <a:ext uri="{FF2B5EF4-FFF2-40B4-BE49-F238E27FC236}">
                <a16:creationId xmlns:a16="http://schemas.microsoft.com/office/drawing/2014/main" id="{AF15A994-C84A-1EB4-9BEB-5E3CE9092DA5}"/>
              </a:ext>
            </a:extLst>
          </p:cNvPr>
          <p:cNvCxnSpPr>
            <a:cxnSpLocks/>
          </p:cNvCxnSpPr>
          <p:nvPr/>
        </p:nvCxnSpPr>
        <p:spPr>
          <a:xfrm>
            <a:off x="7320306" y="4117656"/>
            <a:ext cx="591847" cy="0"/>
          </a:xfrm>
          <a:prstGeom prst="line">
            <a:avLst/>
          </a:prstGeom>
          <a:noFill/>
          <a:ln w="25400" cap="rnd">
            <a:solidFill>
              <a:schemeClr val="tx1"/>
            </a:solidFill>
            <a:prstDash val="solid"/>
            <a:round/>
          </a:ln>
        </p:spPr>
      </p:cxnSp>
      <p:cxnSp>
        <p:nvCxnSpPr>
          <p:cNvPr id="7232" name="2022 origin line">
            <a:extLst>
              <a:ext uri="{FF2B5EF4-FFF2-40B4-BE49-F238E27FC236}">
                <a16:creationId xmlns:a16="http://schemas.microsoft.com/office/drawing/2014/main" id="{8AE6DD77-12D4-835C-9B14-753546EEFFD2}"/>
              </a:ext>
            </a:extLst>
          </p:cNvPr>
          <p:cNvCxnSpPr>
            <a:cxnSpLocks/>
          </p:cNvCxnSpPr>
          <p:nvPr/>
        </p:nvCxnSpPr>
        <p:spPr>
          <a:xfrm>
            <a:off x="9177018" y="3766092"/>
            <a:ext cx="591847" cy="0"/>
          </a:xfrm>
          <a:prstGeom prst="line">
            <a:avLst/>
          </a:prstGeom>
          <a:noFill/>
          <a:ln w="25400" cap="rnd">
            <a:solidFill>
              <a:schemeClr val="tx1"/>
            </a:solidFill>
            <a:prstDash val="solid"/>
            <a:round/>
          </a:ln>
        </p:spPr>
      </p:cxnSp>
      <p:cxnSp>
        <p:nvCxnSpPr>
          <p:cNvPr id="7237" name="Straight Connector 7236">
            <a:extLst>
              <a:ext uri="{FF2B5EF4-FFF2-40B4-BE49-F238E27FC236}">
                <a16:creationId xmlns:a16="http://schemas.microsoft.com/office/drawing/2014/main" id="{7C24ACED-CD6B-9271-98F4-8452F129A559}"/>
              </a:ext>
            </a:extLst>
          </p:cNvPr>
          <p:cNvCxnSpPr>
            <a:cxnSpLocks/>
          </p:cNvCxnSpPr>
          <p:nvPr/>
        </p:nvCxnSpPr>
        <p:spPr>
          <a:xfrm>
            <a:off x="11033645" y="3424270"/>
            <a:ext cx="1158355" cy="0"/>
          </a:xfrm>
          <a:prstGeom prst="line">
            <a:avLst/>
          </a:prstGeom>
          <a:noFill/>
          <a:ln w="25400" cap="rnd">
            <a:gradFill flip="none" rotWithShape="1">
              <a:gsLst>
                <a:gs pos="5000">
                  <a:schemeClr val="tx1"/>
                </a:gs>
                <a:gs pos="74000">
                  <a:schemeClr val="tx1">
                    <a:alpha val="0"/>
                  </a:schemeClr>
                </a:gs>
              </a:gsLst>
              <a:lin ang="0" scaled="1"/>
              <a:tileRect/>
            </a:gradFill>
            <a:prstDash val="solid"/>
            <a:round/>
          </a:ln>
        </p:spPr>
      </p:cxnSp>
      <p:pic>
        <p:nvPicPr>
          <p:cNvPr id="7229" name="250nm chip" descr="Intel@250nm@P6@Deschutes@Pentium_II@flipchip_PB_713539-001… | Flickr">
            <a:extLst>
              <a:ext uri="{FF2B5EF4-FFF2-40B4-BE49-F238E27FC236}">
                <a16:creationId xmlns:a16="http://schemas.microsoft.com/office/drawing/2014/main" id="{3F317DEF-8987-5EF5-CE6A-19BDB5FEE24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4514" y="4012696"/>
            <a:ext cx="656104" cy="725460"/>
          </a:xfrm>
          <a:prstGeom prst="rect">
            <a:avLst/>
          </a:prstGeom>
          <a:noFill/>
          <a:scene3d>
            <a:camera prst="isometricTopUp"/>
            <a:lightRig rig="threePt" dir="t"/>
          </a:scene3d>
          <a:sp3d extrusionH="19050">
            <a:extrusionClr>
              <a:srgbClr val="B3B4B3"/>
            </a:extrusionClr>
          </a:sp3d>
          <a:extLst>
            <a:ext uri="{909E8E84-426E-40DD-AFC4-6F175D3DCCD1}">
              <a14:hiddenFill xmlns:a14="http://schemas.microsoft.com/office/drawing/2010/main">
                <a:solidFill>
                  <a:srgbClr val="FFFFFF"/>
                </a:solidFill>
              </a14:hiddenFill>
            </a:ext>
          </a:extLst>
        </p:spPr>
      </p:pic>
      <p:sp>
        <p:nvSpPr>
          <p:cNvPr id="7230" name="TextBox 7229">
            <a:extLst>
              <a:ext uri="{FF2B5EF4-FFF2-40B4-BE49-F238E27FC236}">
                <a16:creationId xmlns:a16="http://schemas.microsoft.com/office/drawing/2014/main" id="{32D8ACE5-B373-7235-05FA-8668C78DB3DF}"/>
              </a:ext>
            </a:extLst>
          </p:cNvPr>
          <p:cNvSpPr txBox="1"/>
          <p:nvPr/>
        </p:nvSpPr>
        <p:spPr>
          <a:xfrm>
            <a:off x="644887" y="2835946"/>
            <a:ext cx="1635358" cy="1138773"/>
          </a:xfrm>
          <a:prstGeom prst="rect">
            <a:avLst/>
          </a:prstGeom>
          <a:noFill/>
        </p:spPr>
        <p:txBody>
          <a:bodyPr wrap="square" lIns="0" tIns="0" rIns="0" bIns="0"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1996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Intel Pentium Deschutes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ea typeface="+mn-ea"/>
                <a:cs typeface="+mn-cs"/>
              </a:rPr>
              <a:t>7.5M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ea typeface="+mn-ea"/>
                <a:cs typeface="+mn-cs"/>
              </a:rPr>
              <a:t>Transistors</a:t>
            </a:r>
          </a:p>
        </p:txBody>
      </p:sp>
      <p:sp>
        <p:nvSpPr>
          <p:cNvPr id="7234" name="TextBox 7233">
            <a:extLst>
              <a:ext uri="{FF2B5EF4-FFF2-40B4-BE49-F238E27FC236}">
                <a16:creationId xmlns:a16="http://schemas.microsoft.com/office/drawing/2014/main" id="{095DB103-DE42-C489-FC7D-1F0D493AEEF5}"/>
              </a:ext>
            </a:extLst>
          </p:cNvPr>
          <p:cNvSpPr txBox="1"/>
          <p:nvPr/>
        </p:nvSpPr>
        <p:spPr>
          <a:xfrm>
            <a:off x="2643346" y="2689082"/>
            <a:ext cx="1346762" cy="954107"/>
          </a:xfrm>
          <a:prstGeom prst="rect">
            <a:avLst/>
          </a:prstGeom>
          <a:noFill/>
        </p:spPr>
        <p:txBody>
          <a:bodyPr wrap="square" lIns="0" tIns="0" rIns="0" bIns="0"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2003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IBM PowerPC 970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ea typeface="+mn-ea"/>
                <a:cs typeface="+mn-cs"/>
              </a:rPr>
              <a:t>58M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ea typeface="+mn-ea"/>
                <a:cs typeface="+mn-cs"/>
              </a:rPr>
              <a:t>Transistors</a:t>
            </a:r>
          </a:p>
        </p:txBody>
      </p:sp>
      <p:sp>
        <p:nvSpPr>
          <p:cNvPr id="7238" name="TextBox 7237">
            <a:extLst>
              <a:ext uri="{FF2B5EF4-FFF2-40B4-BE49-F238E27FC236}">
                <a16:creationId xmlns:a16="http://schemas.microsoft.com/office/drawing/2014/main" id="{0BAF2CBB-759B-3398-CF0D-F8384CB383A5}"/>
              </a:ext>
            </a:extLst>
          </p:cNvPr>
          <p:cNvSpPr txBox="1"/>
          <p:nvPr/>
        </p:nvSpPr>
        <p:spPr>
          <a:xfrm>
            <a:off x="9950744" y="1264814"/>
            <a:ext cx="1570696" cy="954107"/>
          </a:xfrm>
          <a:prstGeom prst="rect">
            <a:avLst/>
          </a:prstGeom>
          <a:noFill/>
        </p:spPr>
        <p:txBody>
          <a:bodyPr wrap="square" lIns="0" tIns="0" rIns="0" bIns="0"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2022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Apple A16 Bionic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ea typeface="+mn-ea"/>
                <a:cs typeface="+mn-cs"/>
              </a:rPr>
              <a:t>15B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ea typeface="+mn-ea"/>
                <a:cs typeface="+mn-cs"/>
              </a:rPr>
              <a:t>Transistors</a:t>
            </a:r>
          </a:p>
        </p:txBody>
      </p:sp>
      <p:sp>
        <p:nvSpPr>
          <p:cNvPr id="7" name="TextBox 6">
            <a:extLst>
              <a:ext uri="{FF2B5EF4-FFF2-40B4-BE49-F238E27FC236}">
                <a16:creationId xmlns:a16="http://schemas.microsoft.com/office/drawing/2014/main" id="{2A27694C-494F-52C6-3914-9A50098B90FC}"/>
              </a:ext>
            </a:extLst>
          </p:cNvPr>
          <p:cNvSpPr txBox="1"/>
          <p:nvPr/>
        </p:nvSpPr>
        <p:spPr>
          <a:xfrm>
            <a:off x="8066633" y="1618569"/>
            <a:ext cx="1630256" cy="954107"/>
          </a:xfrm>
          <a:prstGeom prst="rect">
            <a:avLst/>
          </a:prstGeom>
          <a:noFill/>
        </p:spPr>
        <p:txBody>
          <a:bodyPr wrap="square" lIns="0" tIns="0" rIns="0" bIns="0"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rPr>
              <a:t>2018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rPr>
              <a:t>Apple A12 Bionic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t>6.9</a:t>
            </a:r>
            <a:r>
              <a:rPr kumimoji="0" lang="en-US" sz="2400" b="1" i="0" u="none" strike="noStrike" kern="1200" cap="none" spc="0" normalizeH="0" baseline="0" noProof="0">
                <a:ln>
                  <a:noFill/>
                </a:ln>
                <a:effectLst/>
                <a:uLnTx/>
                <a:uFillTx/>
              </a:rPr>
              <a: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rPr>
              <a:t>Transistors</a:t>
            </a:r>
          </a:p>
        </p:txBody>
      </p:sp>
      <p:sp>
        <p:nvSpPr>
          <p:cNvPr id="7236" name="TextBox 7235">
            <a:extLst>
              <a:ext uri="{FF2B5EF4-FFF2-40B4-BE49-F238E27FC236}">
                <a16:creationId xmlns:a16="http://schemas.microsoft.com/office/drawing/2014/main" id="{D4283024-057B-AC8D-FDB3-D7F98E21C45C}"/>
              </a:ext>
            </a:extLst>
          </p:cNvPr>
          <p:cNvSpPr txBox="1"/>
          <p:nvPr/>
        </p:nvSpPr>
        <p:spPr>
          <a:xfrm>
            <a:off x="6282630" y="1952793"/>
            <a:ext cx="1489770" cy="954107"/>
          </a:xfrm>
          <a:prstGeom prst="rect">
            <a:avLst/>
          </a:prstGeom>
          <a:noFill/>
        </p:spPr>
        <p:txBody>
          <a:bodyPr wrap="square" lIns="0" tIns="0" rIns="0" bIns="0"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rPr>
              <a:t>2010</a:t>
            </a:r>
          </a:p>
          <a:p>
            <a:pPr lvl="0" algn="ctr">
              <a:defRPr/>
            </a:pPr>
            <a:r>
              <a:rPr lang="en-US" sz="1200"/>
              <a:t>Intel </a:t>
            </a:r>
            <a:r>
              <a:rPr lang="en-US" sz="1200" err="1"/>
              <a:t>Westmere</a:t>
            </a:r>
            <a:r>
              <a:rPr lang="en-US" sz="1200"/>
              <a:t>-EX</a:t>
            </a:r>
          </a:p>
          <a:p>
            <a:pPr lvl="0" algn="ctr">
              <a:defRPr/>
            </a:pPr>
            <a:r>
              <a:rPr kumimoji="0" lang="en-US" sz="2400" b="1" i="0" u="none" strike="noStrike" kern="1200" cap="none" spc="0" normalizeH="0" baseline="0" noProof="0">
                <a:ln>
                  <a:noFill/>
                </a:ln>
                <a:effectLst/>
                <a:uLnTx/>
                <a:uFillTx/>
              </a:rPr>
              <a:t>2.6B</a:t>
            </a:r>
          </a:p>
          <a:p>
            <a:pPr lvl="0" algn="ctr">
              <a:defRPr/>
            </a:pPr>
            <a:r>
              <a:rPr kumimoji="0" lang="en-US" sz="1200" b="1" i="0" u="none" strike="noStrike" kern="1200" cap="none" spc="0" normalizeH="0" baseline="0" noProof="0">
                <a:ln>
                  <a:noFill/>
                </a:ln>
                <a:effectLst/>
                <a:uLnTx/>
                <a:uFillTx/>
              </a:rPr>
              <a:t>Transistors</a:t>
            </a:r>
          </a:p>
        </p:txBody>
      </p:sp>
      <p:pic>
        <p:nvPicPr>
          <p:cNvPr id="2052" name="32nm chip" descr="Westmere - Microarchitectures - Intel - WikiChip">
            <a:extLst>
              <a:ext uri="{FF2B5EF4-FFF2-40B4-BE49-F238E27FC236}">
                <a16:creationId xmlns:a16="http://schemas.microsoft.com/office/drawing/2014/main" id="{E1BC95D4-EB6A-ABD0-9346-07B7BB5EA2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1148" y="2973441"/>
            <a:ext cx="652732" cy="725460"/>
          </a:xfrm>
          <a:prstGeom prst="rect">
            <a:avLst/>
          </a:prstGeom>
          <a:noFill/>
          <a:scene3d>
            <a:camera prst="isometricTopUp"/>
            <a:lightRig rig="threePt" dir="t"/>
          </a:scene3d>
          <a:sp3d extrusionH="19050">
            <a:extrusionClr>
              <a:srgbClr val="B3B4B3"/>
            </a:extrusion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5C0B1D8-1A63-29B7-1377-F9DBC9A5E202}"/>
              </a:ext>
            </a:extLst>
          </p:cNvPr>
          <p:cNvSpPr txBox="1"/>
          <p:nvPr/>
        </p:nvSpPr>
        <p:spPr>
          <a:xfrm>
            <a:off x="4281488" y="2323026"/>
            <a:ext cx="1778800" cy="954107"/>
          </a:xfrm>
          <a:prstGeom prst="rect">
            <a:avLst/>
          </a:prstGeom>
          <a:noFill/>
        </p:spPr>
        <p:txBody>
          <a:bodyPr wrap="square" lIns="0" tIns="0" rIns="0" bIns="0"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rPr>
              <a:t>2007</a:t>
            </a:r>
          </a:p>
          <a:p>
            <a:pPr lvl="0" algn="ctr">
              <a:defRPr/>
            </a:pPr>
            <a:r>
              <a:rPr lang="en-US" sz="1200"/>
              <a:t>Intel XEON 5400 </a:t>
            </a:r>
          </a:p>
          <a:p>
            <a:pPr lvl="0" algn="ctr">
              <a:defRPr/>
            </a:pPr>
            <a:r>
              <a:rPr kumimoji="0" lang="en-US" sz="2400" b="1" i="0" u="none" strike="noStrike" kern="1200" cap="none" spc="0" normalizeH="0" baseline="0" noProof="0">
                <a:ln>
                  <a:noFill/>
                </a:ln>
                <a:effectLst/>
                <a:uLnTx/>
                <a:uFillTx/>
              </a:rPr>
              <a:t>820M</a:t>
            </a:r>
          </a:p>
          <a:p>
            <a:pPr lvl="0" algn="ctr">
              <a:defRPr/>
            </a:pPr>
            <a:r>
              <a:rPr kumimoji="0" lang="en-US" sz="1200" b="1" i="0" u="none" strike="noStrike" kern="1200" cap="none" spc="0" normalizeH="0" baseline="0" noProof="0">
                <a:ln>
                  <a:noFill/>
                </a:ln>
                <a:effectLst/>
                <a:uLnTx/>
                <a:uFillTx/>
              </a:rPr>
              <a:t>Transistors</a:t>
            </a:r>
          </a:p>
        </p:txBody>
      </p:sp>
      <p:pic>
        <p:nvPicPr>
          <p:cNvPr id="2058" name="90nm chip">
            <a:extLst>
              <a:ext uri="{FF2B5EF4-FFF2-40B4-BE49-F238E27FC236}">
                <a16:creationId xmlns:a16="http://schemas.microsoft.com/office/drawing/2014/main" id="{39876B23-75C3-CA88-9FAD-FE28279D4AB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54640" y="3689457"/>
            <a:ext cx="524174" cy="725460"/>
          </a:xfrm>
          <a:prstGeom prst="rect">
            <a:avLst/>
          </a:prstGeom>
          <a:noFill/>
          <a:scene3d>
            <a:camera prst="isometricTopUp"/>
            <a:lightRig rig="threePt" dir="t"/>
          </a:scene3d>
          <a:sp3d extrusionH="19050">
            <a:extrusionClr>
              <a:srgbClr val="B3B4B3"/>
            </a:extrusionClr>
          </a:sp3d>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19D1684-B007-C248-3374-9B4AD9D456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5551" y="3339162"/>
            <a:ext cx="590674" cy="725460"/>
          </a:xfrm>
          <a:prstGeom prst="rect">
            <a:avLst/>
          </a:prstGeom>
          <a:scene3d>
            <a:camera prst="isometricTopUp"/>
            <a:lightRig rig="threePt" dir="t"/>
          </a:scene3d>
          <a:sp3d extrusionH="19050">
            <a:extrusionClr>
              <a:srgbClr val="B3B4B3"/>
            </a:extrusionClr>
          </a:sp3d>
        </p:spPr>
      </p:pic>
      <p:pic>
        <p:nvPicPr>
          <p:cNvPr id="13" name="Picture 12">
            <a:extLst>
              <a:ext uri="{FF2B5EF4-FFF2-40B4-BE49-F238E27FC236}">
                <a16:creationId xmlns:a16="http://schemas.microsoft.com/office/drawing/2014/main" id="{788FD1F5-F418-D880-2921-C55A4E1E34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52701" y="2651002"/>
            <a:ext cx="858120" cy="725460"/>
          </a:xfrm>
          <a:prstGeom prst="rect">
            <a:avLst/>
          </a:prstGeom>
          <a:scene3d>
            <a:camera prst="isometricTopUp"/>
            <a:lightRig rig="threePt" dir="t"/>
          </a:scene3d>
          <a:sp3d extrusionH="19050">
            <a:extrusionClr>
              <a:srgbClr val="B3B4B3"/>
            </a:extrusionClr>
          </a:sp3d>
        </p:spPr>
      </p:pic>
      <p:pic>
        <p:nvPicPr>
          <p:cNvPr id="18" name="Picture 17">
            <a:extLst>
              <a:ext uri="{FF2B5EF4-FFF2-40B4-BE49-F238E27FC236}">
                <a16:creationId xmlns:a16="http://schemas.microsoft.com/office/drawing/2014/main" id="{755EF38A-68D4-0126-2CF0-F121A76C39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74461" y="2266171"/>
            <a:ext cx="723262" cy="725460"/>
          </a:xfrm>
          <a:prstGeom prst="rect">
            <a:avLst/>
          </a:prstGeom>
          <a:scene3d>
            <a:camera prst="isometricTopUp"/>
            <a:lightRig rig="threePt" dir="t"/>
          </a:scene3d>
          <a:sp3d extrusionH="19050">
            <a:extrusionClr>
              <a:srgbClr val="B3B4B3"/>
            </a:extrusionClr>
          </a:sp3d>
        </p:spPr>
      </p:pic>
      <p:grpSp>
        <p:nvGrpSpPr>
          <p:cNvPr id="21" name="2007 transistion line">
            <a:extLst>
              <a:ext uri="{FF2B5EF4-FFF2-40B4-BE49-F238E27FC236}">
                <a16:creationId xmlns:a16="http://schemas.microsoft.com/office/drawing/2014/main" id="{3EAF6F4B-6D32-7EEE-A523-F3AA4E78055C}"/>
              </a:ext>
            </a:extLst>
          </p:cNvPr>
          <p:cNvGrpSpPr/>
          <p:nvPr/>
        </p:nvGrpSpPr>
        <p:grpSpPr>
          <a:xfrm rot="3720000">
            <a:off x="4203962" y="4058920"/>
            <a:ext cx="0" cy="1506926"/>
            <a:chOff x="2271949" y="4463063"/>
            <a:chExt cx="0" cy="1506926"/>
          </a:xfrm>
        </p:grpSpPr>
        <p:cxnSp>
          <p:nvCxnSpPr>
            <p:cNvPr id="22" name="hidden line">
              <a:extLst>
                <a:ext uri="{FF2B5EF4-FFF2-40B4-BE49-F238E27FC236}">
                  <a16:creationId xmlns:a16="http://schemas.microsoft.com/office/drawing/2014/main" id="{FC2B319C-7B25-04CF-A5D0-815A877BF1C2}"/>
                </a:ext>
              </a:extLst>
            </p:cNvPr>
            <p:cNvCxnSpPr>
              <a:cxnSpLocks/>
            </p:cNvCxnSpPr>
            <p:nvPr/>
          </p:nvCxnSpPr>
          <p:spPr>
            <a:xfrm flipV="1">
              <a:off x="2271949" y="5216526"/>
              <a:ext cx="0" cy="753463"/>
            </a:xfrm>
            <a:prstGeom prst="line">
              <a:avLst/>
            </a:prstGeom>
            <a:noFill/>
            <a:ln w="25400" cap="rnd">
              <a:solidFill>
                <a:schemeClr val="tx1">
                  <a:alpha val="0"/>
                </a:schemeClr>
              </a:solidFill>
              <a:prstDash val="solid"/>
              <a:round/>
            </a:ln>
          </p:spPr>
        </p:cxnSp>
        <p:cxnSp>
          <p:nvCxnSpPr>
            <p:cNvPr id="23" name="line">
              <a:extLst>
                <a:ext uri="{FF2B5EF4-FFF2-40B4-BE49-F238E27FC236}">
                  <a16:creationId xmlns:a16="http://schemas.microsoft.com/office/drawing/2014/main" id="{F03D250C-6563-E1DC-7028-68E829E3269A}"/>
                </a:ext>
              </a:extLst>
            </p:cNvPr>
            <p:cNvCxnSpPr>
              <a:cxnSpLocks/>
            </p:cNvCxnSpPr>
            <p:nvPr/>
          </p:nvCxnSpPr>
          <p:spPr>
            <a:xfrm flipV="1">
              <a:off x="2271949" y="4463063"/>
              <a:ext cx="0" cy="753463"/>
            </a:xfrm>
            <a:prstGeom prst="line">
              <a:avLst/>
            </a:prstGeom>
            <a:noFill/>
            <a:ln w="25400" cap="rnd">
              <a:solidFill>
                <a:schemeClr val="tx1"/>
              </a:solidFill>
              <a:prstDash val="solid"/>
              <a:round/>
            </a:ln>
          </p:spPr>
        </p:cxnSp>
      </p:grpSp>
      <p:grpSp>
        <p:nvGrpSpPr>
          <p:cNvPr id="24" name="2010 transistion line">
            <a:extLst>
              <a:ext uri="{FF2B5EF4-FFF2-40B4-BE49-F238E27FC236}">
                <a16:creationId xmlns:a16="http://schemas.microsoft.com/office/drawing/2014/main" id="{D818567B-7241-4B7D-44E2-33FFBC6EAE18}"/>
              </a:ext>
            </a:extLst>
          </p:cNvPr>
          <p:cNvGrpSpPr/>
          <p:nvPr/>
        </p:nvGrpSpPr>
        <p:grpSpPr>
          <a:xfrm rot="3720000">
            <a:off x="6067160" y="3716416"/>
            <a:ext cx="0" cy="1506926"/>
            <a:chOff x="2271949" y="4463063"/>
            <a:chExt cx="0" cy="1506926"/>
          </a:xfrm>
        </p:grpSpPr>
        <p:cxnSp>
          <p:nvCxnSpPr>
            <p:cNvPr id="25" name="hidden line">
              <a:extLst>
                <a:ext uri="{FF2B5EF4-FFF2-40B4-BE49-F238E27FC236}">
                  <a16:creationId xmlns:a16="http://schemas.microsoft.com/office/drawing/2014/main" id="{C9C20ACA-2E5D-6B0D-5192-9247FB6C011D}"/>
                </a:ext>
              </a:extLst>
            </p:cNvPr>
            <p:cNvCxnSpPr>
              <a:cxnSpLocks/>
            </p:cNvCxnSpPr>
            <p:nvPr/>
          </p:nvCxnSpPr>
          <p:spPr>
            <a:xfrm flipV="1">
              <a:off x="2271949" y="5216526"/>
              <a:ext cx="0" cy="753463"/>
            </a:xfrm>
            <a:prstGeom prst="line">
              <a:avLst/>
            </a:prstGeom>
            <a:noFill/>
            <a:ln w="25400" cap="rnd">
              <a:solidFill>
                <a:schemeClr val="tx1">
                  <a:alpha val="0"/>
                </a:schemeClr>
              </a:solidFill>
              <a:prstDash val="solid"/>
              <a:round/>
            </a:ln>
          </p:spPr>
        </p:cxnSp>
        <p:cxnSp>
          <p:nvCxnSpPr>
            <p:cNvPr id="28" name="line">
              <a:extLst>
                <a:ext uri="{FF2B5EF4-FFF2-40B4-BE49-F238E27FC236}">
                  <a16:creationId xmlns:a16="http://schemas.microsoft.com/office/drawing/2014/main" id="{6702C171-57E8-C6D8-CF48-C9A05158905B}"/>
                </a:ext>
              </a:extLst>
            </p:cNvPr>
            <p:cNvCxnSpPr>
              <a:cxnSpLocks/>
            </p:cNvCxnSpPr>
            <p:nvPr/>
          </p:nvCxnSpPr>
          <p:spPr>
            <a:xfrm flipV="1">
              <a:off x="2271949" y="4463063"/>
              <a:ext cx="0" cy="753463"/>
            </a:xfrm>
            <a:prstGeom prst="line">
              <a:avLst/>
            </a:prstGeom>
            <a:noFill/>
            <a:ln w="25400" cap="rnd">
              <a:solidFill>
                <a:schemeClr val="tx1"/>
              </a:solidFill>
              <a:prstDash val="solid"/>
              <a:round/>
            </a:ln>
          </p:spPr>
        </p:cxnSp>
      </p:grpSp>
      <p:grpSp>
        <p:nvGrpSpPr>
          <p:cNvPr id="29" name="2018 transistion line">
            <a:extLst>
              <a:ext uri="{FF2B5EF4-FFF2-40B4-BE49-F238E27FC236}">
                <a16:creationId xmlns:a16="http://schemas.microsoft.com/office/drawing/2014/main" id="{A5264F48-3421-C95B-86EE-21248500C41C}"/>
              </a:ext>
            </a:extLst>
          </p:cNvPr>
          <p:cNvGrpSpPr/>
          <p:nvPr/>
        </p:nvGrpSpPr>
        <p:grpSpPr>
          <a:xfrm rot="3720000">
            <a:off x="7921406" y="3364989"/>
            <a:ext cx="0" cy="1506926"/>
            <a:chOff x="2271949" y="4463063"/>
            <a:chExt cx="0" cy="1506926"/>
          </a:xfrm>
        </p:grpSpPr>
        <p:cxnSp>
          <p:nvCxnSpPr>
            <p:cNvPr id="30" name="hidden line">
              <a:extLst>
                <a:ext uri="{FF2B5EF4-FFF2-40B4-BE49-F238E27FC236}">
                  <a16:creationId xmlns:a16="http://schemas.microsoft.com/office/drawing/2014/main" id="{0EE9A1C6-4DEE-F366-EFFE-8A174CBCEDD7}"/>
                </a:ext>
              </a:extLst>
            </p:cNvPr>
            <p:cNvCxnSpPr>
              <a:cxnSpLocks/>
            </p:cNvCxnSpPr>
            <p:nvPr/>
          </p:nvCxnSpPr>
          <p:spPr>
            <a:xfrm flipV="1">
              <a:off x="2271949" y="5216526"/>
              <a:ext cx="0" cy="753463"/>
            </a:xfrm>
            <a:prstGeom prst="line">
              <a:avLst/>
            </a:prstGeom>
            <a:noFill/>
            <a:ln w="25400" cap="rnd">
              <a:solidFill>
                <a:schemeClr val="tx1">
                  <a:alpha val="0"/>
                </a:schemeClr>
              </a:solidFill>
              <a:prstDash val="solid"/>
              <a:round/>
            </a:ln>
          </p:spPr>
        </p:cxnSp>
        <p:cxnSp>
          <p:nvCxnSpPr>
            <p:cNvPr id="32" name="line">
              <a:extLst>
                <a:ext uri="{FF2B5EF4-FFF2-40B4-BE49-F238E27FC236}">
                  <a16:creationId xmlns:a16="http://schemas.microsoft.com/office/drawing/2014/main" id="{41558E51-47BB-7935-D7C4-268F2BF2B07B}"/>
                </a:ext>
              </a:extLst>
            </p:cNvPr>
            <p:cNvCxnSpPr>
              <a:cxnSpLocks/>
            </p:cNvCxnSpPr>
            <p:nvPr/>
          </p:nvCxnSpPr>
          <p:spPr>
            <a:xfrm flipV="1">
              <a:off x="2271949" y="4463063"/>
              <a:ext cx="0" cy="753463"/>
            </a:xfrm>
            <a:prstGeom prst="line">
              <a:avLst/>
            </a:prstGeom>
            <a:noFill/>
            <a:ln w="25400" cap="rnd">
              <a:solidFill>
                <a:schemeClr val="tx1"/>
              </a:solidFill>
              <a:prstDash val="solid"/>
              <a:round/>
            </a:ln>
          </p:spPr>
        </p:cxnSp>
      </p:grpSp>
      <p:grpSp>
        <p:nvGrpSpPr>
          <p:cNvPr id="33" name="2022 transistion line">
            <a:extLst>
              <a:ext uri="{FF2B5EF4-FFF2-40B4-BE49-F238E27FC236}">
                <a16:creationId xmlns:a16="http://schemas.microsoft.com/office/drawing/2014/main" id="{6094DAD9-B923-5E17-CEBF-8A067D3CE0F0}"/>
              </a:ext>
            </a:extLst>
          </p:cNvPr>
          <p:cNvGrpSpPr/>
          <p:nvPr/>
        </p:nvGrpSpPr>
        <p:grpSpPr>
          <a:xfrm rot="3720000">
            <a:off x="9775737" y="3015806"/>
            <a:ext cx="0" cy="1506926"/>
            <a:chOff x="2271949" y="4463063"/>
            <a:chExt cx="0" cy="1506926"/>
          </a:xfrm>
        </p:grpSpPr>
        <p:cxnSp>
          <p:nvCxnSpPr>
            <p:cNvPr id="34" name="hidden line">
              <a:extLst>
                <a:ext uri="{FF2B5EF4-FFF2-40B4-BE49-F238E27FC236}">
                  <a16:creationId xmlns:a16="http://schemas.microsoft.com/office/drawing/2014/main" id="{F0C63FDF-3295-9FD7-81F3-51387B984133}"/>
                </a:ext>
              </a:extLst>
            </p:cNvPr>
            <p:cNvCxnSpPr>
              <a:cxnSpLocks/>
            </p:cNvCxnSpPr>
            <p:nvPr/>
          </p:nvCxnSpPr>
          <p:spPr>
            <a:xfrm flipV="1">
              <a:off x="2271949" y="5216526"/>
              <a:ext cx="0" cy="753463"/>
            </a:xfrm>
            <a:prstGeom prst="line">
              <a:avLst/>
            </a:prstGeom>
            <a:noFill/>
            <a:ln w="25400" cap="rnd">
              <a:solidFill>
                <a:schemeClr val="tx1">
                  <a:alpha val="0"/>
                </a:schemeClr>
              </a:solidFill>
              <a:prstDash val="solid"/>
              <a:round/>
            </a:ln>
          </p:spPr>
        </p:cxnSp>
        <p:cxnSp>
          <p:nvCxnSpPr>
            <p:cNvPr id="35" name="line">
              <a:extLst>
                <a:ext uri="{FF2B5EF4-FFF2-40B4-BE49-F238E27FC236}">
                  <a16:creationId xmlns:a16="http://schemas.microsoft.com/office/drawing/2014/main" id="{38BB82DC-A113-1184-072B-CEA5BF1E2CCA}"/>
                </a:ext>
              </a:extLst>
            </p:cNvPr>
            <p:cNvCxnSpPr>
              <a:cxnSpLocks/>
            </p:cNvCxnSpPr>
            <p:nvPr/>
          </p:nvCxnSpPr>
          <p:spPr>
            <a:xfrm flipV="1">
              <a:off x="2271949" y="4463063"/>
              <a:ext cx="0" cy="753463"/>
            </a:xfrm>
            <a:prstGeom prst="line">
              <a:avLst/>
            </a:prstGeom>
            <a:noFill/>
            <a:ln w="25400" cap="rnd">
              <a:solidFill>
                <a:schemeClr val="tx1"/>
              </a:solidFill>
              <a:prstDash val="solid"/>
              <a:round/>
            </a:ln>
          </p:spPr>
        </p:cxnSp>
      </p:grpSp>
      <p:cxnSp>
        <p:nvCxnSpPr>
          <p:cNvPr id="7322" name="31 Arrow Dark Gray 1 pt">
            <a:extLst>
              <a:ext uri="{FF2B5EF4-FFF2-40B4-BE49-F238E27FC236}">
                <a16:creationId xmlns:a16="http://schemas.microsoft.com/office/drawing/2014/main" id="{D1E70E42-1491-72D4-9B6D-799AA34F7470}"/>
              </a:ext>
            </a:extLst>
          </p:cNvPr>
          <p:cNvCxnSpPr>
            <a:cxnSpLocks/>
          </p:cNvCxnSpPr>
          <p:nvPr/>
        </p:nvCxnSpPr>
        <p:spPr>
          <a:xfrm>
            <a:off x="533400" y="6299070"/>
            <a:ext cx="11125200" cy="0"/>
          </a:xfrm>
          <a:prstGeom prst="line">
            <a:avLst/>
          </a:prstGeom>
          <a:noFill/>
          <a:ln w="12700" cap="flat" cmpd="sng" algn="ctr">
            <a:solidFill>
              <a:schemeClr val="tx1"/>
            </a:solidFill>
            <a:prstDash val="solid"/>
            <a:miter lim="800000"/>
            <a:tailEnd type="arrow"/>
          </a:ln>
          <a:effectLst/>
        </p:spPr>
      </p:cxnSp>
      <p:cxnSp>
        <p:nvCxnSpPr>
          <p:cNvPr id="7324" name="31 Arrow Dark Gray 1 pt">
            <a:extLst>
              <a:ext uri="{FF2B5EF4-FFF2-40B4-BE49-F238E27FC236}">
                <a16:creationId xmlns:a16="http://schemas.microsoft.com/office/drawing/2014/main" id="{E9CFC8E0-2C24-3C52-E81A-7B81DA1FD536}"/>
              </a:ext>
            </a:extLst>
          </p:cNvPr>
          <p:cNvCxnSpPr>
            <a:cxnSpLocks/>
          </p:cNvCxnSpPr>
          <p:nvPr/>
        </p:nvCxnSpPr>
        <p:spPr>
          <a:xfrm flipV="1">
            <a:off x="534087" y="1546332"/>
            <a:ext cx="0" cy="4752738"/>
          </a:xfrm>
          <a:prstGeom prst="line">
            <a:avLst/>
          </a:prstGeom>
          <a:noFill/>
          <a:ln w="12700" cap="flat" cmpd="sng" algn="ctr">
            <a:solidFill>
              <a:schemeClr val="tx1"/>
            </a:solidFill>
            <a:prstDash val="solid"/>
            <a:miter lim="800000"/>
            <a:tailEnd type="arrow"/>
          </a:ln>
          <a:effectLst/>
        </p:spPr>
      </p:cxnSp>
      <p:sp>
        <p:nvSpPr>
          <p:cNvPr id="7325" name="Rectangle 7324">
            <a:extLst>
              <a:ext uri="{FF2B5EF4-FFF2-40B4-BE49-F238E27FC236}">
                <a16:creationId xmlns:a16="http://schemas.microsoft.com/office/drawing/2014/main" id="{1A2A372A-5B1E-89A9-8EEA-8818E0E1F370}"/>
              </a:ext>
            </a:extLst>
          </p:cNvPr>
          <p:cNvSpPr/>
          <p:nvPr/>
        </p:nvSpPr>
        <p:spPr>
          <a:xfrm rot="16200000">
            <a:off x="-500907" y="3811901"/>
            <a:ext cx="2069989" cy="221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45720" tIns="18288" rIns="45720" bIns="18288" rtlCol="0" anchor="ctr">
            <a:spAutoFit/>
          </a:bodyPr>
          <a:lstStyle/>
          <a:p>
            <a:pPr lvl="0" algn="ctr">
              <a:defRPr/>
            </a:pPr>
            <a:r>
              <a:rPr lang="en-US" sz="1200" b="1">
                <a:solidFill>
                  <a:schemeClr val="tx1"/>
                </a:solidFill>
              </a:rPr>
              <a:t>Silicon Cost per Yield mm2</a:t>
            </a:r>
          </a:p>
        </p:txBody>
      </p:sp>
      <p:sp>
        <p:nvSpPr>
          <p:cNvPr id="15" name="2003 pulse">
            <a:extLst>
              <a:ext uri="{FF2B5EF4-FFF2-40B4-BE49-F238E27FC236}">
                <a16:creationId xmlns:a16="http://schemas.microsoft.com/office/drawing/2014/main" id="{B42C1349-1169-58BD-B5A3-C8629249AD6F}"/>
              </a:ext>
            </a:extLst>
          </p:cNvPr>
          <p:cNvSpPr/>
          <p:nvPr/>
        </p:nvSpPr>
        <p:spPr>
          <a:xfrm>
            <a:off x="3020450" y="4417524"/>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25400" cap="rnd">
            <a:solidFill>
              <a:schemeClr val="tx1"/>
            </a:solidFill>
            <a:prstDash val="solid"/>
            <a:round/>
          </a:ln>
        </p:spPr>
        <p:txBody>
          <a:bodyPr rtlCol="0" anchor="ctr"/>
          <a:lstStyle/>
          <a:p>
            <a:endParaRPr lang="en-US"/>
          </a:p>
        </p:txBody>
      </p:sp>
      <p:sp>
        <p:nvSpPr>
          <p:cNvPr id="37" name="2007 pulse">
            <a:extLst>
              <a:ext uri="{FF2B5EF4-FFF2-40B4-BE49-F238E27FC236}">
                <a16:creationId xmlns:a16="http://schemas.microsoft.com/office/drawing/2014/main" id="{01B09256-38A9-0B89-C405-5093CF9FFFC6}"/>
              </a:ext>
            </a:extLst>
          </p:cNvPr>
          <p:cNvSpPr/>
          <p:nvPr/>
        </p:nvSpPr>
        <p:spPr>
          <a:xfrm>
            <a:off x="4875801" y="4073503"/>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25400" cap="rnd">
            <a:solidFill>
              <a:schemeClr val="tx1"/>
            </a:solidFill>
            <a:prstDash val="solid"/>
            <a:round/>
          </a:ln>
        </p:spPr>
        <p:txBody>
          <a:bodyPr rtlCol="0" anchor="ctr"/>
          <a:lstStyle/>
          <a:p>
            <a:endParaRPr lang="en-US"/>
          </a:p>
        </p:txBody>
      </p:sp>
      <p:sp>
        <p:nvSpPr>
          <p:cNvPr id="40" name="2010 pulse">
            <a:extLst>
              <a:ext uri="{FF2B5EF4-FFF2-40B4-BE49-F238E27FC236}">
                <a16:creationId xmlns:a16="http://schemas.microsoft.com/office/drawing/2014/main" id="{5DF96C3B-DC8B-1521-1E51-AF4FD7F46A23}"/>
              </a:ext>
            </a:extLst>
          </p:cNvPr>
          <p:cNvSpPr/>
          <p:nvPr/>
        </p:nvSpPr>
        <p:spPr>
          <a:xfrm>
            <a:off x="6732428" y="3724704"/>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25400" cap="rnd">
            <a:solidFill>
              <a:schemeClr val="tx1"/>
            </a:solidFill>
            <a:prstDash val="solid"/>
            <a:round/>
          </a:ln>
        </p:spPr>
        <p:txBody>
          <a:bodyPr rtlCol="0" anchor="ctr"/>
          <a:lstStyle/>
          <a:p>
            <a:endParaRPr lang="en-US"/>
          </a:p>
        </p:txBody>
      </p:sp>
      <p:sp>
        <p:nvSpPr>
          <p:cNvPr id="43" name="2018 pulse">
            <a:extLst>
              <a:ext uri="{FF2B5EF4-FFF2-40B4-BE49-F238E27FC236}">
                <a16:creationId xmlns:a16="http://schemas.microsoft.com/office/drawing/2014/main" id="{07466B52-4FEB-19AA-74E3-17FF1A30B653}"/>
              </a:ext>
            </a:extLst>
          </p:cNvPr>
          <p:cNvSpPr/>
          <p:nvPr/>
        </p:nvSpPr>
        <p:spPr>
          <a:xfrm>
            <a:off x="8586674" y="3373277"/>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25400" cap="rnd">
            <a:solidFill>
              <a:schemeClr val="tx1"/>
            </a:solidFill>
            <a:prstDash val="solid"/>
            <a:round/>
          </a:ln>
        </p:spPr>
        <p:txBody>
          <a:bodyPr rtlCol="0" anchor="ctr"/>
          <a:lstStyle/>
          <a:p>
            <a:endParaRPr lang="en-US"/>
          </a:p>
        </p:txBody>
      </p:sp>
      <p:sp>
        <p:nvSpPr>
          <p:cNvPr id="46" name="2022 pulse">
            <a:extLst>
              <a:ext uri="{FF2B5EF4-FFF2-40B4-BE49-F238E27FC236}">
                <a16:creationId xmlns:a16="http://schemas.microsoft.com/office/drawing/2014/main" id="{D6195000-17BB-3AE7-61C9-A8D85611365C}"/>
              </a:ext>
            </a:extLst>
          </p:cNvPr>
          <p:cNvSpPr/>
          <p:nvPr/>
        </p:nvSpPr>
        <p:spPr>
          <a:xfrm>
            <a:off x="10441005" y="3024094"/>
            <a:ext cx="590174" cy="859430"/>
          </a:xfrm>
          <a:custGeom>
            <a:avLst/>
            <a:gdLst>
              <a:gd name="connsiteX0" fmla="*/ 1009840 w 1009840"/>
              <a:gd name="connsiteY0" fmla="*/ 669988 h 1470564"/>
              <a:gd name="connsiteX1" fmla="*/ 934974 w 1009840"/>
              <a:gd name="connsiteY1" fmla="*/ 401193 h 1470564"/>
              <a:gd name="connsiteX2" fmla="*/ 830961 w 1009840"/>
              <a:gd name="connsiteY2" fmla="*/ 801815 h 1470564"/>
              <a:gd name="connsiteX3" fmla="*/ 710279 w 1009840"/>
              <a:gd name="connsiteY3" fmla="*/ 0 h 1470564"/>
              <a:gd name="connsiteX4" fmla="*/ 513207 w 1009840"/>
              <a:gd name="connsiteY4" fmla="*/ 1470565 h 1470564"/>
              <a:gd name="connsiteX5" fmla="*/ 409861 w 1009840"/>
              <a:gd name="connsiteY5" fmla="*/ 669798 h 1470564"/>
              <a:gd name="connsiteX6" fmla="*/ 212598 w 1009840"/>
              <a:gd name="connsiteY6" fmla="*/ 669798 h 1470564"/>
              <a:gd name="connsiteX7" fmla="*/ 106775 w 1009840"/>
              <a:gd name="connsiteY7" fmla="*/ 1014698 h 1470564"/>
              <a:gd name="connsiteX8" fmla="*/ 0 w 1009840"/>
              <a:gd name="connsiteY8" fmla="*/ 669798 h 14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840" h="1470564">
                <a:moveTo>
                  <a:pt x="1009840" y="669988"/>
                </a:moveTo>
                <a:lnTo>
                  <a:pt x="934974" y="401193"/>
                </a:lnTo>
                <a:lnTo>
                  <a:pt x="830961" y="801815"/>
                </a:lnTo>
                <a:lnTo>
                  <a:pt x="710279" y="0"/>
                </a:lnTo>
                <a:lnTo>
                  <a:pt x="513207" y="1470565"/>
                </a:lnTo>
                <a:lnTo>
                  <a:pt x="409861" y="669798"/>
                </a:lnTo>
                <a:lnTo>
                  <a:pt x="212598" y="669798"/>
                </a:lnTo>
                <a:lnTo>
                  <a:pt x="106775" y="1014698"/>
                </a:lnTo>
                <a:lnTo>
                  <a:pt x="0" y="669798"/>
                </a:lnTo>
              </a:path>
            </a:pathLst>
          </a:custGeom>
          <a:noFill/>
          <a:ln w="25400" cap="rnd">
            <a:solidFill>
              <a:schemeClr val="tx1"/>
            </a:solidFill>
            <a:prstDash val="solid"/>
            <a:round/>
          </a:ln>
        </p:spPr>
        <p:txBody>
          <a:bodyPr rtlCol="0" anchor="ctr"/>
          <a:lstStyle/>
          <a:p>
            <a:endParaRPr lang="en-US"/>
          </a:p>
        </p:txBody>
      </p:sp>
    </p:spTree>
    <p:extLst>
      <p:ext uri="{BB962C8B-B14F-4D97-AF65-F5344CB8AC3E}">
        <p14:creationId xmlns:p14="http://schemas.microsoft.com/office/powerpoint/2010/main" val="1893025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48"/>
                                        </p:tgtEl>
                                        <p:attrNameLst>
                                          <p:attrName>style.visibility</p:attrName>
                                        </p:attrNameLst>
                                      </p:cBhvr>
                                      <p:to>
                                        <p:strVal val="visible"/>
                                      </p:to>
                                    </p:set>
                                    <p:animEffect transition="in" filter="fade">
                                      <p:cBhvr>
                                        <p:cTn id="7" dur="250"/>
                                        <p:tgtEl>
                                          <p:spTgt spid="7348"/>
                                        </p:tgtEl>
                                      </p:cBhvr>
                                    </p:animEffect>
                                  </p:childTnLst>
                                </p:cTn>
                              </p:par>
                              <p:par>
                                <p:cTn id="8" presetID="6" presetClass="emph" presetSubtype="0" fill="hold" grpId="1" nodeType="withEffect">
                                  <p:stCondLst>
                                    <p:cond delay="0"/>
                                  </p:stCondLst>
                                  <p:childTnLst>
                                    <p:animScale>
                                      <p:cBhvr>
                                        <p:cTn id="9" dur="10" fill="hold"/>
                                        <p:tgtEl>
                                          <p:spTgt spid="7348"/>
                                        </p:tgtEl>
                                      </p:cBhvr>
                                      <p:by x="90000" y="90000"/>
                                    </p:animScale>
                                  </p:childTnLst>
                                </p:cTn>
                              </p:par>
                              <p:par>
                                <p:cTn id="10" presetID="6" presetClass="emph" presetSubtype="0" decel="100000" fill="hold" grpId="2" nodeType="withEffect">
                                  <p:stCondLst>
                                    <p:cond delay="0"/>
                                  </p:stCondLst>
                                  <p:childTnLst>
                                    <p:animScale>
                                      <p:cBhvr>
                                        <p:cTn id="11" dur="750" fill="hold"/>
                                        <p:tgtEl>
                                          <p:spTgt spid="7348"/>
                                        </p:tgtEl>
                                      </p:cBhvr>
                                      <p:by x="111110" y="111110"/>
                                    </p:animScale>
                                  </p:childTnLst>
                                </p:cTn>
                              </p:par>
                              <p:par>
                                <p:cTn id="12" presetID="42" presetClass="path" presetSubtype="0" accel="50000" decel="50000" fill="hold" grpId="3" nodeType="withEffect">
                                  <p:stCondLst>
                                    <p:cond delay="0"/>
                                  </p:stCondLst>
                                  <p:childTnLst>
                                    <p:animMotion origin="layout" path="M 0.23151 0.35558 L 0.23151 0.35558 " pathEditMode="fixed" rAng="0" ptsTypes="AA">
                                      <p:cBhvr>
                                        <p:cTn id="13" dur="10" fill="hold"/>
                                        <p:tgtEl>
                                          <p:spTgt spid="7348"/>
                                        </p:tgtEl>
                                        <p:attrNameLst>
                                          <p:attrName>ppt_x</p:attrName>
                                          <p:attrName>ppt_y</p:attrName>
                                        </p:attrNameLst>
                                      </p:cBhvr>
                                      <p:rCtr x="0" y="1389"/>
                                    </p:animMotion>
                                  </p:childTnLst>
                                </p:cTn>
                              </p:par>
                            </p:childTnLst>
                          </p:cTn>
                        </p:par>
                        <p:par>
                          <p:cTn id="14" fill="hold">
                            <p:stCondLst>
                              <p:cond delay="750"/>
                            </p:stCondLst>
                            <p:childTnLst>
                              <p:par>
                                <p:cTn id="15" presetID="1" presetClass="entr" presetSubtype="0" fill="hold" grpId="0" nodeType="afterEffect">
                                  <p:stCondLst>
                                    <p:cond delay="0"/>
                                  </p:stCondLst>
                                  <p:childTnLst>
                                    <p:set>
                                      <p:cBhvr>
                                        <p:cTn id="16" dur="1" fill="hold">
                                          <p:stCondLst>
                                            <p:cond delay="0"/>
                                          </p:stCondLst>
                                        </p:cTn>
                                        <p:tgtEl>
                                          <p:spTgt spid="7213"/>
                                        </p:tgtEl>
                                        <p:attrNameLst>
                                          <p:attrName>style.visibility</p:attrName>
                                        </p:attrNameLst>
                                      </p:cBhvr>
                                      <p:to>
                                        <p:strVal val="visible"/>
                                      </p:to>
                                    </p:set>
                                  </p:childTnLst>
                                </p:cTn>
                              </p:par>
                            </p:childTnLst>
                          </p:cTn>
                        </p:par>
                        <p:par>
                          <p:cTn id="17" fill="hold">
                            <p:stCondLst>
                              <p:cond delay="750"/>
                            </p:stCondLst>
                            <p:childTnLst>
                              <p:par>
                                <p:cTn id="18" presetID="42" presetClass="path" presetSubtype="0" decel="100000" fill="hold" grpId="4" nodeType="afterEffect">
                                  <p:stCondLst>
                                    <p:cond delay="0"/>
                                  </p:stCondLst>
                                  <p:childTnLst>
                                    <p:animMotion origin="layout" path="M 4.16667E-7 0.35556 L 0.23151 0.35556 " pathEditMode="relative" rAng="0" ptsTypes="AA">
                                      <p:cBhvr>
                                        <p:cTn id="19" dur="500" spd="-100000" fill="hold"/>
                                        <p:tgtEl>
                                          <p:spTgt spid="7348"/>
                                        </p:tgtEl>
                                        <p:attrNameLst>
                                          <p:attrName>ppt_x</p:attrName>
                                          <p:attrName>ppt_y</p:attrName>
                                        </p:attrNameLst>
                                      </p:cBhvr>
                                      <p:rCtr x="11576" y="0"/>
                                    </p:animMotion>
                                  </p:childTnLst>
                                </p:cTn>
                              </p:par>
                              <p:par>
                                <p:cTn id="20" presetID="10" presetClass="entr" presetSubtype="0" fill="hold" grpId="0" nodeType="withEffect">
                                  <p:stCondLst>
                                    <p:cond delay="150"/>
                                  </p:stCondLst>
                                  <p:childTnLst>
                                    <p:set>
                                      <p:cBhvr>
                                        <p:cTn id="21" dur="1" fill="hold">
                                          <p:stCondLst>
                                            <p:cond delay="0"/>
                                          </p:stCondLst>
                                        </p:cTn>
                                        <p:tgtEl>
                                          <p:spTgt spid="7349"/>
                                        </p:tgtEl>
                                        <p:attrNameLst>
                                          <p:attrName>style.visibility</p:attrName>
                                        </p:attrNameLst>
                                      </p:cBhvr>
                                      <p:to>
                                        <p:strVal val="visible"/>
                                      </p:to>
                                    </p:set>
                                    <p:animEffect transition="in" filter="fade">
                                      <p:cBhvr>
                                        <p:cTn id="22" dur="350"/>
                                        <p:tgtEl>
                                          <p:spTgt spid="7349"/>
                                        </p:tgtEl>
                                      </p:cBhvr>
                                    </p:animEffect>
                                  </p:childTnLst>
                                </p:cTn>
                              </p:par>
                              <p:par>
                                <p:cTn id="23" presetID="42" presetClass="path" presetSubtype="0" decel="100000" fill="hold" grpId="1" nodeType="withEffect">
                                  <p:stCondLst>
                                    <p:cond delay="0"/>
                                  </p:stCondLst>
                                  <p:childTnLst>
                                    <p:animMotion origin="layout" path="M -0.01718 0.35535 L -4.79167E-6 0.35558 " pathEditMode="fixed" rAng="0" ptsTypes="AA">
                                      <p:cBhvr>
                                        <p:cTn id="24" dur="500" fill="hold"/>
                                        <p:tgtEl>
                                          <p:spTgt spid="7349"/>
                                        </p:tgtEl>
                                        <p:attrNameLst>
                                          <p:attrName>ppt_x</p:attrName>
                                          <p:attrName>ppt_y</p:attrName>
                                        </p:attrNameLst>
                                      </p:cBhvr>
                                      <p:rCtr x="859" y="0"/>
                                    </p:animMotion>
                                  </p:childTnLst>
                                </p:cTn>
                              </p:par>
                              <p:par>
                                <p:cTn id="25" presetID="42" presetClass="path" presetSubtype="0" decel="100000" fill="hold" grpId="5" nodeType="withEffect">
                                  <p:stCondLst>
                                    <p:cond delay="500"/>
                                  </p:stCondLst>
                                  <p:childTnLst>
                                    <p:animMotion origin="layout" path="M 4.16667E-7 3.33333E-6 L -2.08333E-6 0.35555 " pathEditMode="relative" rAng="0" ptsTypes="AA">
                                      <p:cBhvr>
                                        <p:cTn id="26" dur="750" spd="-100000" fill="hold"/>
                                        <p:tgtEl>
                                          <p:spTgt spid="7348"/>
                                        </p:tgtEl>
                                        <p:attrNameLst>
                                          <p:attrName>ppt_x</p:attrName>
                                          <p:attrName>ppt_y</p:attrName>
                                        </p:attrNameLst>
                                      </p:cBhvr>
                                      <p:rCtr x="78" y="17847"/>
                                    </p:animMotion>
                                  </p:childTnLst>
                                </p:cTn>
                              </p:par>
                              <p:par>
                                <p:cTn id="27" presetID="42" presetClass="path" presetSubtype="0" decel="100000" fill="hold" grpId="2" nodeType="withEffect">
                                  <p:stCondLst>
                                    <p:cond delay="600"/>
                                  </p:stCondLst>
                                  <p:childTnLst>
                                    <p:animMotion origin="layout" path="M 1.11022E-16 0.35556 L -3.125E-6 0.00023 " pathEditMode="relative" rAng="0" ptsTypes="AA">
                                      <p:cBhvr>
                                        <p:cTn id="28" dur="750" fill="hold"/>
                                        <p:tgtEl>
                                          <p:spTgt spid="7349"/>
                                        </p:tgtEl>
                                        <p:attrNameLst>
                                          <p:attrName>ppt_x</p:attrName>
                                          <p:attrName>ppt_y</p:attrName>
                                        </p:attrNameLst>
                                      </p:cBhvr>
                                      <p:rCtr x="91" y="-17662"/>
                                    </p:animMotion>
                                  </p:childTnLst>
                                </p:cTn>
                              </p:par>
                              <p:par>
                                <p:cTn id="29" presetID="10" presetClass="entr" presetSubtype="0" fill="hold" grpId="0" nodeType="withEffect">
                                  <p:stCondLst>
                                    <p:cond delay="750"/>
                                  </p:stCondLst>
                                  <p:iterate type="wd">
                                    <p:tmPct val="15000"/>
                                  </p:iterate>
                                  <p:childTnLst>
                                    <p:set>
                                      <p:cBhvr>
                                        <p:cTn id="30" dur="1" fill="hold">
                                          <p:stCondLst>
                                            <p:cond delay="0"/>
                                          </p:stCondLst>
                                        </p:cTn>
                                        <p:tgtEl>
                                          <p:spTgt spid="7347"/>
                                        </p:tgtEl>
                                        <p:attrNameLst>
                                          <p:attrName>style.visibility</p:attrName>
                                        </p:attrNameLst>
                                      </p:cBhvr>
                                      <p:to>
                                        <p:strVal val="visible"/>
                                      </p:to>
                                    </p:set>
                                    <p:animEffect transition="in" filter="fade">
                                      <p:cBhvr>
                                        <p:cTn id="31" dur="500"/>
                                        <p:tgtEl>
                                          <p:spTgt spid="7347"/>
                                        </p:tgtEl>
                                      </p:cBhvr>
                                    </p:animEffect>
                                  </p:childTnLst>
                                </p:cTn>
                              </p:par>
                              <p:par>
                                <p:cTn id="32" presetID="42" presetClass="path" presetSubtype="0" decel="100000" fill="hold" grpId="1" nodeType="withEffect">
                                  <p:stCondLst>
                                    <p:cond delay="750"/>
                                  </p:stCondLst>
                                  <p:iterate type="wd">
                                    <p:tmPct val="15000"/>
                                  </p:iterate>
                                  <p:childTnLst>
                                    <p:animMotion origin="layout" path="M 0 0.03889 L 0 3.33333E-6 " pathEditMode="relative" rAng="0" ptsTypes="AA">
                                      <p:cBhvr>
                                        <p:cTn id="33" dur="500" fill="hold"/>
                                        <p:tgtEl>
                                          <p:spTgt spid="7347"/>
                                        </p:tgtEl>
                                        <p:attrNameLst>
                                          <p:attrName>ppt_x</p:attrName>
                                          <p:attrName>ppt_y</p:attrName>
                                        </p:attrNameLst>
                                      </p:cBhvr>
                                      <p:rCtr x="0" y="-1944"/>
                                    </p:animMotion>
                                  </p:childTnLst>
                                </p:cTn>
                              </p:par>
                              <p:par>
                                <p:cTn id="34" presetID="10" presetClass="entr" presetSubtype="0" fill="hold" grpId="0" nodeType="withEffect">
                                  <p:stCondLst>
                                    <p:cond delay="1000"/>
                                  </p:stCondLst>
                                  <p:childTnLst>
                                    <p:set>
                                      <p:cBhvr>
                                        <p:cTn id="35" dur="1" fill="hold">
                                          <p:stCondLst>
                                            <p:cond delay="0"/>
                                          </p:stCondLst>
                                        </p:cTn>
                                        <p:tgtEl>
                                          <p:spTgt spid="7346"/>
                                        </p:tgtEl>
                                        <p:attrNameLst>
                                          <p:attrName>style.visibility</p:attrName>
                                        </p:attrNameLst>
                                      </p:cBhvr>
                                      <p:to>
                                        <p:strVal val="visible"/>
                                      </p:to>
                                    </p:set>
                                    <p:animEffect transition="in" filter="fade">
                                      <p:cBhvr>
                                        <p:cTn id="36" dur="500"/>
                                        <p:tgtEl>
                                          <p:spTgt spid="7346"/>
                                        </p:tgtEl>
                                      </p:cBhvr>
                                    </p:animEffect>
                                  </p:childTnLst>
                                </p:cTn>
                              </p:par>
                              <p:par>
                                <p:cTn id="37" presetID="10" presetClass="entr" presetSubtype="0" fill="hold" grpId="0" nodeType="withEffect">
                                  <p:stCondLst>
                                    <p:cond delay="750"/>
                                  </p:stCondLst>
                                  <p:childTnLst>
                                    <p:set>
                                      <p:cBhvr>
                                        <p:cTn id="38" dur="1" fill="hold">
                                          <p:stCondLst>
                                            <p:cond delay="0"/>
                                          </p:stCondLst>
                                        </p:cTn>
                                        <p:tgtEl>
                                          <p:spTgt spid="7345"/>
                                        </p:tgtEl>
                                        <p:attrNameLst>
                                          <p:attrName>style.visibility</p:attrName>
                                        </p:attrNameLst>
                                      </p:cBhvr>
                                      <p:to>
                                        <p:strVal val="visible"/>
                                      </p:to>
                                    </p:set>
                                    <p:animEffect transition="in" filter="fade">
                                      <p:cBhvr>
                                        <p:cTn id="39" dur="1000"/>
                                        <p:tgtEl>
                                          <p:spTgt spid="7345"/>
                                        </p:tgtEl>
                                      </p:cBhvr>
                                    </p:animEffect>
                                  </p:childTnLst>
                                </p:cTn>
                              </p:par>
                              <p:par>
                                <p:cTn id="40" presetID="10" presetClass="entr" presetSubtype="0" fill="hold" nodeType="withEffect">
                                  <p:stCondLst>
                                    <p:cond delay="600"/>
                                  </p:stCondLst>
                                  <p:childTnLst>
                                    <p:set>
                                      <p:cBhvr>
                                        <p:cTn id="41" dur="1" fill="hold">
                                          <p:stCondLst>
                                            <p:cond delay="0"/>
                                          </p:stCondLst>
                                        </p:cTn>
                                        <p:tgtEl>
                                          <p:spTgt spid="7353"/>
                                        </p:tgtEl>
                                        <p:attrNameLst>
                                          <p:attrName>style.visibility</p:attrName>
                                        </p:attrNameLst>
                                      </p:cBhvr>
                                      <p:to>
                                        <p:strVal val="visible"/>
                                      </p:to>
                                    </p:set>
                                    <p:animEffect transition="in" filter="fade">
                                      <p:cBhvr>
                                        <p:cTn id="42" dur="1250"/>
                                        <p:tgtEl>
                                          <p:spTgt spid="7353"/>
                                        </p:tgtEl>
                                      </p:cBhvr>
                                    </p:animEffect>
                                  </p:childTnLst>
                                </p:cTn>
                              </p:par>
                              <p:par>
                                <p:cTn id="43" presetID="10" presetClass="entr" presetSubtype="0" fill="hold" nodeType="withEffect">
                                  <p:stCondLst>
                                    <p:cond delay="750"/>
                                  </p:stCondLst>
                                  <p:childTnLst>
                                    <p:set>
                                      <p:cBhvr>
                                        <p:cTn id="44" dur="1" fill="hold">
                                          <p:stCondLst>
                                            <p:cond delay="0"/>
                                          </p:stCondLst>
                                        </p:cTn>
                                        <p:tgtEl>
                                          <p:spTgt spid="7350"/>
                                        </p:tgtEl>
                                        <p:attrNameLst>
                                          <p:attrName>style.visibility</p:attrName>
                                        </p:attrNameLst>
                                      </p:cBhvr>
                                      <p:to>
                                        <p:strVal val="visible"/>
                                      </p:to>
                                    </p:set>
                                    <p:animEffect transition="in" filter="fade">
                                      <p:cBhvr>
                                        <p:cTn id="45" dur="1000"/>
                                        <p:tgtEl>
                                          <p:spTgt spid="7350"/>
                                        </p:tgtEl>
                                      </p:cBhvr>
                                    </p:animEffect>
                                  </p:childTnLst>
                                </p:cTn>
                              </p:par>
                              <p:par>
                                <p:cTn id="46" presetID="22" presetClass="entr" presetSubtype="8" fill="hold" nodeType="withEffect">
                                  <p:stCondLst>
                                    <p:cond delay="1850"/>
                                  </p:stCondLst>
                                  <p:childTnLst>
                                    <p:set>
                                      <p:cBhvr>
                                        <p:cTn id="47" dur="1" fill="hold">
                                          <p:stCondLst>
                                            <p:cond delay="0"/>
                                          </p:stCondLst>
                                        </p:cTn>
                                        <p:tgtEl>
                                          <p:spTgt spid="7206"/>
                                        </p:tgtEl>
                                        <p:attrNameLst>
                                          <p:attrName>style.visibility</p:attrName>
                                        </p:attrNameLst>
                                      </p:cBhvr>
                                      <p:to>
                                        <p:strVal val="visible"/>
                                      </p:to>
                                    </p:set>
                                    <p:animEffect transition="in" filter="wipe(left)">
                                      <p:cBhvr>
                                        <p:cTn id="48" dur="500"/>
                                        <p:tgtEl>
                                          <p:spTgt spid="7206"/>
                                        </p:tgtEl>
                                      </p:cBhvr>
                                    </p:animEffect>
                                  </p:childTnLst>
                                </p:cTn>
                              </p:par>
                              <p:par>
                                <p:cTn id="49" presetID="22" presetClass="entr" presetSubtype="8" fill="hold" grpId="0" nodeType="withEffect">
                                  <p:stCondLst>
                                    <p:cond delay="2350"/>
                                  </p:stCondLst>
                                  <p:childTnLst>
                                    <p:set>
                                      <p:cBhvr>
                                        <p:cTn id="50" dur="1" fill="hold">
                                          <p:stCondLst>
                                            <p:cond delay="0"/>
                                          </p:stCondLst>
                                        </p:cTn>
                                        <p:tgtEl>
                                          <p:spTgt spid="7204"/>
                                        </p:tgtEl>
                                        <p:attrNameLst>
                                          <p:attrName>style.visibility</p:attrName>
                                        </p:attrNameLst>
                                      </p:cBhvr>
                                      <p:to>
                                        <p:strVal val="visible"/>
                                      </p:to>
                                    </p:set>
                                    <p:animEffect transition="in" filter="wipe(left)">
                                      <p:cBhvr>
                                        <p:cTn id="51" dur="250"/>
                                        <p:tgtEl>
                                          <p:spTgt spid="7204"/>
                                        </p:tgtEl>
                                      </p:cBhvr>
                                    </p:animEffect>
                                  </p:childTnLst>
                                </p:cTn>
                              </p:par>
                              <p:par>
                                <p:cTn id="52" presetID="10" presetClass="entr" presetSubtype="0" fill="hold" nodeType="withEffect">
                                  <p:stCondLst>
                                    <p:cond delay="235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250"/>
                                        <p:tgtEl>
                                          <p:spTgt spid="3"/>
                                        </p:tgtEl>
                                      </p:cBhvr>
                                    </p:animEffect>
                                  </p:childTnLst>
                                </p:cTn>
                              </p:par>
                              <p:par>
                                <p:cTn id="55" presetID="10" presetClass="exit" presetSubtype="0" fill="hold" nodeType="withEffect">
                                  <p:stCondLst>
                                    <p:cond delay="2600"/>
                                  </p:stCondLst>
                                  <p:childTnLst>
                                    <p:animEffect transition="out" filter="fade">
                                      <p:cBhvr>
                                        <p:cTn id="56" dur="250"/>
                                        <p:tgtEl>
                                          <p:spTgt spid="3"/>
                                        </p:tgtEl>
                                      </p:cBhvr>
                                    </p:animEffect>
                                    <p:set>
                                      <p:cBhvr>
                                        <p:cTn id="57" dur="1" fill="hold">
                                          <p:stCondLst>
                                            <p:cond delay="249"/>
                                          </p:stCondLst>
                                        </p:cTn>
                                        <p:tgtEl>
                                          <p:spTgt spid="3"/>
                                        </p:tgtEl>
                                        <p:attrNameLst>
                                          <p:attrName>style.visibility</p:attrName>
                                        </p:attrNameLst>
                                      </p:cBhvr>
                                      <p:to>
                                        <p:strVal val="hidden"/>
                                      </p:to>
                                    </p:set>
                                  </p:childTnLst>
                                </p:cTn>
                              </p:par>
                              <p:par>
                                <p:cTn id="58" presetID="42" presetClass="path" presetSubtype="0" accel="50000" decel="50000" fill="hold" nodeType="withEffect">
                                  <p:stCondLst>
                                    <p:cond delay="0"/>
                                  </p:stCondLst>
                                  <p:childTnLst>
                                    <p:animMotion origin="layout" path="M -3.75E-6 -1.85185E-6 L -3.75E-6 -0.35717 " pathEditMode="relative" rAng="0" ptsTypes="AA">
                                      <p:cBhvr>
                                        <p:cTn id="59" dur="10" fill="hold"/>
                                        <p:tgtEl>
                                          <p:spTgt spid="3"/>
                                        </p:tgtEl>
                                        <p:attrNameLst>
                                          <p:attrName>ppt_x</p:attrName>
                                          <p:attrName>ppt_y</p:attrName>
                                        </p:attrNameLst>
                                      </p:cBhvr>
                                      <p:rCtr x="0" y="-17870"/>
                                    </p:animMotion>
                                  </p:childTnLst>
                                </p:cTn>
                              </p:par>
                              <p:par>
                                <p:cTn id="60" presetID="23" presetClass="entr" presetSubtype="16" fill="hold" nodeType="withEffect">
                                  <p:stCondLst>
                                    <p:cond delay="2350"/>
                                  </p:stCondLst>
                                  <p:childTnLst>
                                    <p:set>
                                      <p:cBhvr>
                                        <p:cTn id="61" dur="1" fill="hold">
                                          <p:stCondLst>
                                            <p:cond delay="0"/>
                                          </p:stCondLst>
                                        </p:cTn>
                                        <p:tgtEl>
                                          <p:spTgt spid="7229"/>
                                        </p:tgtEl>
                                        <p:attrNameLst>
                                          <p:attrName>style.visibility</p:attrName>
                                        </p:attrNameLst>
                                      </p:cBhvr>
                                      <p:to>
                                        <p:strVal val="visible"/>
                                      </p:to>
                                    </p:set>
                                    <p:anim calcmode="lin" valueType="num">
                                      <p:cBhvr>
                                        <p:cTn id="62" dur="150" fill="hold"/>
                                        <p:tgtEl>
                                          <p:spTgt spid="7229"/>
                                        </p:tgtEl>
                                        <p:attrNameLst>
                                          <p:attrName>ppt_w</p:attrName>
                                        </p:attrNameLst>
                                      </p:cBhvr>
                                      <p:tavLst>
                                        <p:tav tm="0">
                                          <p:val>
                                            <p:fltVal val="0"/>
                                          </p:val>
                                        </p:tav>
                                        <p:tav tm="100000">
                                          <p:val>
                                            <p:strVal val="#ppt_w"/>
                                          </p:val>
                                        </p:tav>
                                      </p:tavLst>
                                    </p:anim>
                                    <p:anim calcmode="lin" valueType="num">
                                      <p:cBhvr>
                                        <p:cTn id="63" dur="150" fill="hold"/>
                                        <p:tgtEl>
                                          <p:spTgt spid="7229"/>
                                        </p:tgtEl>
                                        <p:attrNameLst>
                                          <p:attrName>ppt_h</p:attrName>
                                        </p:attrNameLst>
                                      </p:cBhvr>
                                      <p:tavLst>
                                        <p:tav tm="0">
                                          <p:val>
                                            <p:fltVal val="0"/>
                                          </p:val>
                                        </p:tav>
                                        <p:tav tm="100000">
                                          <p:val>
                                            <p:strVal val="#ppt_h"/>
                                          </p:val>
                                        </p:tav>
                                      </p:tavLst>
                                    </p:anim>
                                  </p:childTnLst>
                                </p:cTn>
                              </p:par>
                              <p:par>
                                <p:cTn id="64" presetID="6" presetClass="emph" presetSubtype="0" accel="100000" autoRev="1" fill="hold" nodeType="withEffect">
                                  <p:stCondLst>
                                    <p:cond delay="2350"/>
                                  </p:stCondLst>
                                  <p:childTnLst>
                                    <p:animScale>
                                      <p:cBhvr>
                                        <p:cTn id="65" dur="150" fill="hold"/>
                                        <p:tgtEl>
                                          <p:spTgt spid="7229"/>
                                        </p:tgtEl>
                                      </p:cBhvr>
                                      <p:by x="115000" y="115000"/>
                                    </p:animScale>
                                  </p:childTnLst>
                                </p:cTn>
                              </p:par>
                              <p:par>
                                <p:cTn id="66" presetID="10" presetClass="entr" presetSubtype="0" fill="hold" grpId="0" nodeType="withEffect">
                                  <p:stCondLst>
                                    <p:cond delay="2350"/>
                                  </p:stCondLst>
                                  <p:childTnLst>
                                    <p:set>
                                      <p:cBhvr>
                                        <p:cTn id="67" dur="1" fill="hold">
                                          <p:stCondLst>
                                            <p:cond delay="0"/>
                                          </p:stCondLst>
                                        </p:cTn>
                                        <p:tgtEl>
                                          <p:spTgt spid="7230"/>
                                        </p:tgtEl>
                                        <p:attrNameLst>
                                          <p:attrName>style.visibility</p:attrName>
                                        </p:attrNameLst>
                                      </p:cBhvr>
                                      <p:to>
                                        <p:strVal val="visible"/>
                                      </p:to>
                                    </p:set>
                                    <p:animEffect transition="in" filter="fade">
                                      <p:cBhvr>
                                        <p:cTn id="68" dur="250"/>
                                        <p:tgtEl>
                                          <p:spTgt spid="7230"/>
                                        </p:tgtEl>
                                      </p:cBhvr>
                                    </p:animEffect>
                                  </p:childTnLst>
                                </p:cTn>
                              </p:par>
                              <p:par>
                                <p:cTn id="69" presetID="10" presetClass="entr" presetSubtype="0" fill="hold" grpId="0" nodeType="withEffect">
                                  <p:stCondLst>
                                    <p:cond delay="235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50"/>
                                        <p:tgtEl>
                                          <p:spTgt spid="10"/>
                                        </p:tgtEl>
                                      </p:cBhvr>
                                    </p:animEffect>
                                  </p:childTnLst>
                                </p:cTn>
                              </p:par>
                              <p:par>
                                <p:cTn id="72" presetID="42" presetClass="path" presetSubtype="0" decel="100000" fill="hold" grpId="1" nodeType="withEffect">
                                  <p:stCondLst>
                                    <p:cond delay="2350"/>
                                  </p:stCondLst>
                                  <p:childTnLst>
                                    <p:animMotion origin="layout" path="M 6.25E-7 -0.03473 L 6.25E-7 3.33333E-6 " pathEditMode="relative" rAng="0" ptsTypes="AA">
                                      <p:cBhvr>
                                        <p:cTn id="73" dur="300" fill="hold"/>
                                        <p:tgtEl>
                                          <p:spTgt spid="10"/>
                                        </p:tgtEl>
                                        <p:attrNameLst>
                                          <p:attrName>ppt_x</p:attrName>
                                          <p:attrName>ppt_y</p:attrName>
                                        </p:attrNameLst>
                                      </p:cBhvr>
                                      <p:rCtr x="0" y="1736"/>
                                    </p:animMotion>
                                  </p:childTnLst>
                                </p:cTn>
                              </p:par>
                              <p:par>
                                <p:cTn id="74" presetID="22" presetClass="entr" presetSubtype="8" fill="hold" nodeType="withEffect">
                                  <p:stCondLst>
                                    <p:cond delay="2650"/>
                                  </p:stCondLst>
                                  <p:childTnLst>
                                    <p:set>
                                      <p:cBhvr>
                                        <p:cTn id="75" dur="1" fill="hold">
                                          <p:stCondLst>
                                            <p:cond delay="0"/>
                                          </p:stCondLst>
                                        </p:cTn>
                                        <p:tgtEl>
                                          <p:spTgt spid="7210"/>
                                        </p:tgtEl>
                                        <p:attrNameLst>
                                          <p:attrName>style.visibility</p:attrName>
                                        </p:attrNameLst>
                                      </p:cBhvr>
                                      <p:to>
                                        <p:strVal val="visible"/>
                                      </p:to>
                                    </p:set>
                                    <p:animEffect transition="in" filter="wipe(left)">
                                      <p:cBhvr>
                                        <p:cTn id="76" dur="250"/>
                                        <p:tgtEl>
                                          <p:spTgt spid="7210"/>
                                        </p:tgtEl>
                                      </p:cBhvr>
                                    </p:animEffect>
                                  </p:childTnLst>
                                </p:cTn>
                              </p:par>
                              <p:par>
                                <p:cTn id="77" presetID="22" presetClass="entr" presetSubtype="8" fill="hold" nodeType="withEffect">
                                  <p:stCondLst>
                                    <p:cond delay="275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350"/>
                                        <p:tgtEl>
                                          <p:spTgt spid="20"/>
                                        </p:tgtEl>
                                      </p:cBhvr>
                                    </p:animEffect>
                                  </p:childTnLst>
                                </p:cTn>
                              </p:par>
                              <p:par>
                                <p:cTn id="80" presetID="8" presetClass="emph" presetSubtype="0" fill="hold" nodeType="withEffect">
                                  <p:stCondLst>
                                    <p:cond delay="2900"/>
                                  </p:stCondLst>
                                  <p:childTnLst>
                                    <p:animRot by="1680000">
                                      <p:cBhvr>
                                        <p:cTn id="81" dur="10" fill="hold"/>
                                        <p:tgtEl>
                                          <p:spTgt spid="20"/>
                                        </p:tgtEl>
                                        <p:attrNameLst>
                                          <p:attrName>r</p:attrName>
                                        </p:attrNameLst>
                                      </p:cBhvr>
                                    </p:animRot>
                                  </p:childTnLst>
                                </p:cTn>
                              </p:par>
                              <p:par>
                                <p:cTn id="82" presetID="6" presetClass="emph" presetSubtype="0" fill="hold" nodeType="withEffect">
                                  <p:stCondLst>
                                    <p:cond delay="2900"/>
                                  </p:stCondLst>
                                  <p:childTnLst>
                                    <p:animScale>
                                      <p:cBhvr>
                                        <p:cTn id="83" dur="10" fill="hold"/>
                                        <p:tgtEl>
                                          <p:spTgt spid="20"/>
                                        </p:tgtEl>
                                      </p:cBhvr>
                                      <p:by x="88000" y="88000"/>
                                    </p:animScale>
                                  </p:childTnLst>
                                </p:cTn>
                              </p:par>
                              <p:par>
                                <p:cTn id="84" presetID="22" presetClass="entr" presetSubtype="8" fill="hold" grpId="0" nodeType="withEffect">
                                  <p:stCondLst>
                                    <p:cond delay="3100"/>
                                  </p:stCondLst>
                                  <p:childTnLst>
                                    <p:set>
                                      <p:cBhvr>
                                        <p:cTn id="85" dur="1" fill="hold">
                                          <p:stCondLst>
                                            <p:cond delay="0"/>
                                          </p:stCondLst>
                                        </p:cTn>
                                        <p:tgtEl>
                                          <p:spTgt spid="15"/>
                                        </p:tgtEl>
                                        <p:attrNameLst>
                                          <p:attrName>style.visibility</p:attrName>
                                        </p:attrNameLst>
                                      </p:cBhvr>
                                      <p:to>
                                        <p:strVal val="visible"/>
                                      </p:to>
                                    </p:set>
                                    <p:animEffect transition="in" filter="wipe(left)">
                                      <p:cBhvr>
                                        <p:cTn id="86" dur="250"/>
                                        <p:tgtEl>
                                          <p:spTgt spid="15"/>
                                        </p:tgtEl>
                                      </p:cBhvr>
                                    </p:animEffect>
                                  </p:childTnLst>
                                </p:cTn>
                              </p:par>
                              <p:par>
                                <p:cTn id="87" presetID="42" presetClass="path" presetSubtype="0" accel="50000" decel="50000" fill="hold" grpId="1" nodeType="withEffect">
                                  <p:stCondLst>
                                    <p:cond delay="3100"/>
                                  </p:stCondLst>
                                  <p:childTnLst>
                                    <p:animMotion origin="layout" path="M 5E-6 -2.96296E-6 L 5E-6 0.05047 " pathEditMode="relative" rAng="0" ptsTypes="AA">
                                      <p:cBhvr>
                                        <p:cTn id="88" dur="10" fill="hold"/>
                                        <p:tgtEl>
                                          <p:spTgt spid="15"/>
                                        </p:tgtEl>
                                        <p:attrNameLst>
                                          <p:attrName>ppt_x</p:attrName>
                                          <p:attrName>ppt_y</p:attrName>
                                        </p:attrNameLst>
                                      </p:cBhvr>
                                      <p:rCtr x="0" y="2523"/>
                                    </p:animMotion>
                                  </p:childTnLst>
                                </p:cTn>
                              </p:par>
                              <p:par>
                                <p:cTn id="89" presetID="10" presetClass="entr" presetSubtype="0" fill="hold" nodeType="withEffect">
                                  <p:stCondLst>
                                    <p:cond delay="310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250"/>
                                        <p:tgtEl>
                                          <p:spTgt spid="9"/>
                                        </p:tgtEl>
                                      </p:cBhvr>
                                    </p:animEffect>
                                  </p:childTnLst>
                                </p:cTn>
                              </p:par>
                              <p:par>
                                <p:cTn id="92" presetID="10" presetClass="exit" presetSubtype="0" fill="hold" nodeType="withEffect">
                                  <p:stCondLst>
                                    <p:cond delay="3350"/>
                                  </p:stCondLst>
                                  <p:childTnLst>
                                    <p:animEffect transition="out" filter="fade">
                                      <p:cBhvr>
                                        <p:cTn id="93" dur="250"/>
                                        <p:tgtEl>
                                          <p:spTgt spid="9"/>
                                        </p:tgtEl>
                                      </p:cBhvr>
                                    </p:animEffect>
                                    <p:set>
                                      <p:cBhvr>
                                        <p:cTn id="94" dur="1" fill="hold">
                                          <p:stCondLst>
                                            <p:cond delay="249"/>
                                          </p:stCondLst>
                                        </p:cTn>
                                        <p:tgtEl>
                                          <p:spTgt spid="9"/>
                                        </p:tgtEl>
                                        <p:attrNameLst>
                                          <p:attrName>style.visibility</p:attrName>
                                        </p:attrNameLst>
                                      </p:cBhvr>
                                      <p:to>
                                        <p:strVal val="hidden"/>
                                      </p:to>
                                    </p:set>
                                  </p:childTnLst>
                                </p:cTn>
                              </p:par>
                              <p:par>
                                <p:cTn id="95" presetID="42" presetClass="path" presetSubtype="0" accel="50000" decel="50000" fill="hold" nodeType="withEffect">
                                  <p:stCondLst>
                                    <p:cond delay="3000"/>
                                  </p:stCondLst>
                                  <p:childTnLst>
                                    <p:animMotion origin="layout" path="M -3.75E-6 -1.85185E-6 L -3.75E-6 -0.35717 " pathEditMode="relative" rAng="0" ptsTypes="AA">
                                      <p:cBhvr>
                                        <p:cTn id="96" dur="10" fill="hold"/>
                                        <p:tgtEl>
                                          <p:spTgt spid="9"/>
                                        </p:tgtEl>
                                        <p:attrNameLst>
                                          <p:attrName>ppt_x</p:attrName>
                                          <p:attrName>ppt_y</p:attrName>
                                        </p:attrNameLst>
                                      </p:cBhvr>
                                      <p:rCtr x="0" y="-17870"/>
                                    </p:animMotion>
                                  </p:childTnLst>
                                </p:cTn>
                              </p:par>
                              <p:par>
                                <p:cTn id="97" presetID="10" presetClass="entr" presetSubtype="0" fill="hold" nodeType="withEffect">
                                  <p:stCondLst>
                                    <p:cond delay="3100"/>
                                  </p:stCondLst>
                                  <p:childTnLst>
                                    <p:set>
                                      <p:cBhvr>
                                        <p:cTn id="98" dur="1" fill="hold">
                                          <p:stCondLst>
                                            <p:cond delay="0"/>
                                          </p:stCondLst>
                                        </p:cTn>
                                        <p:tgtEl>
                                          <p:spTgt spid="3"/>
                                        </p:tgtEl>
                                        <p:attrNameLst>
                                          <p:attrName>style.visibility</p:attrName>
                                        </p:attrNameLst>
                                      </p:cBhvr>
                                      <p:to>
                                        <p:strVal val="visible"/>
                                      </p:to>
                                    </p:set>
                                    <p:animEffect transition="in" filter="fade">
                                      <p:cBhvr>
                                        <p:cTn id="99" dur="250"/>
                                        <p:tgtEl>
                                          <p:spTgt spid="3"/>
                                        </p:tgtEl>
                                      </p:cBhvr>
                                    </p:animEffect>
                                  </p:childTnLst>
                                </p:cTn>
                              </p:par>
                              <p:par>
                                <p:cTn id="100" presetID="10" presetClass="exit" presetSubtype="0" fill="hold" nodeType="withEffect">
                                  <p:stCondLst>
                                    <p:cond delay="3350"/>
                                  </p:stCondLst>
                                  <p:childTnLst>
                                    <p:animEffect transition="out" filter="fade">
                                      <p:cBhvr>
                                        <p:cTn id="101" dur="250"/>
                                        <p:tgtEl>
                                          <p:spTgt spid="3"/>
                                        </p:tgtEl>
                                      </p:cBhvr>
                                    </p:animEffect>
                                    <p:set>
                                      <p:cBhvr>
                                        <p:cTn id="102" dur="1" fill="hold">
                                          <p:stCondLst>
                                            <p:cond delay="249"/>
                                          </p:stCondLst>
                                        </p:cTn>
                                        <p:tgtEl>
                                          <p:spTgt spid="3"/>
                                        </p:tgtEl>
                                        <p:attrNameLst>
                                          <p:attrName>style.visibility</p:attrName>
                                        </p:attrNameLst>
                                      </p:cBhvr>
                                      <p:to>
                                        <p:strVal val="hidden"/>
                                      </p:to>
                                    </p:set>
                                  </p:childTnLst>
                                </p:cTn>
                              </p:par>
                              <p:par>
                                <p:cTn id="103" presetID="23" presetClass="entr" presetSubtype="16" fill="hold" nodeType="withEffect">
                                  <p:stCondLst>
                                    <p:cond delay="3100"/>
                                  </p:stCondLst>
                                  <p:childTnLst>
                                    <p:set>
                                      <p:cBhvr>
                                        <p:cTn id="104" dur="1" fill="hold">
                                          <p:stCondLst>
                                            <p:cond delay="0"/>
                                          </p:stCondLst>
                                        </p:cTn>
                                        <p:tgtEl>
                                          <p:spTgt spid="2058"/>
                                        </p:tgtEl>
                                        <p:attrNameLst>
                                          <p:attrName>style.visibility</p:attrName>
                                        </p:attrNameLst>
                                      </p:cBhvr>
                                      <p:to>
                                        <p:strVal val="visible"/>
                                      </p:to>
                                    </p:set>
                                    <p:anim calcmode="lin" valueType="num">
                                      <p:cBhvr>
                                        <p:cTn id="105" dur="150" fill="hold"/>
                                        <p:tgtEl>
                                          <p:spTgt spid="2058"/>
                                        </p:tgtEl>
                                        <p:attrNameLst>
                                          <p:attrName>ppt_w</p:attrName>
                                        </p:attrNameLst>
                                      </p:cBhvr>
                                      <p:tavLst>
                                        <p:tav tm="0">
                                          <p:val>
                                            <p:fltVal val="0"/>
                                          </p:val>
                                        </p:tav>
                                        <p:tav tm="100000">
                                          <p:val>
                                            <p:strVal val="#ppt_w"/>
                                          </p:val>
                                        </p:tav>
                                      </p:tavLst>
                                    </p:anim>
                                    <p:anim calcmode="lin" valueType="num">
                                      <p:cBhvr>
                                        <p:cTn id="106" dur="150" fill="hold"/>
                                        <p:tgtEl>
                                          <p:spTgt spid="2058"/>
                                        </p:tgtEl>
                                        <p:attrNameLst>
                                          <p:attrName>ppt_h</p:attrName>
                                        </p:attrNameLst>
                                      </p:cBhvr>
                                      <p:tavLst>
                                        <p:tav tm="0">
                                          <p:val>
                                            <p:fltVal val="0"/>
                                          </p:val>
                                        </p:tav>
                                        <p:tav tm="100000">
                                          <p:val>
                                            <p:strVal val="#ppt_h"/>
                                          </p:val>
                                        </p:tav>
                                      </p:tavLst>
                                    </p:anim>
                                  </p:childTnLst>
                                </p:cTn>
                              </p:par>
                              <p:par>
                                <p:cTn id="107" presetID="6" presetClass="emph" presetSubtype="0" accel="100000" autoRev="1" fill="hold" nodeType="withEffect">
                                  <p:stCondLst>
                                    <p:cond delay="3100"/>
                                  </p:stCondLst>
                                  <p:childTnLst>
                                    <p:animScale>
                                      <p:cBhvr>
                                        <p:cTn id="108" dur="150" fill="hold"/>
                                        <p:tgtEl>
                                          <p:spTgt spid="2058"/>
                                        </p:tgtEl>
                                      </p:cBhvr>
                                      <p:by x="115000" y="115000"/>
                                    </p:animScale>
                                  </p:childTnLst>
                                </p:cTn>
                              </p:par>
                              <p:par>
                                <p:cTn id="109" presetID="42" presetClass="path" presetSubtype="0" accel="50000" decel="50000" fill="hold" nodeType="withEffect">
                                  <p:stCondLst>
                                    <p:cond delay="3100"/>
                                  </p:stCondLst>
                                  <p:childTnLst>
                                    <p:animMotion origin="layout" path="M 4.79167E-6 -7.40741E-7 L -6.25E-7 0.04722 " pathEditMode="relative" rAng="0" ptsTypes="AA">
                                      <p:cBhvr>
                                        <p:cTn id="110" dur="10" fill="hold"/>
                                        <p:tgtEl>
                                          <p:spTgt spid="2058"/>
                                        </p:tgtEl>
                                        <p:attrNameLst>
                                          <p:attrName>ppt_x</p:attrName>
                                          <p:attrName>ppt_y</p:attrName>
                                        </p:attrNameLst>
                                      </p:cBhvr>
                                      <p:rCtr x="-768" y="2523"/>
                                    </p:animMotion>
                                  </p:childTnLst>
                                </p:cTn>
                              </p:par>
                              <p:par>
                                <p:cTn id="111" presetID="10" presetClass="entr" presetSubtype="0" fill="hold" grpId="0" nodeType="withEffect">
                                  <p:stCondLst>
                                    <p:cond delay="3100"/>
                                  </p:stCondLst>
                                  <p:childTnLst>
                                    <p:set>
                                      <p:cBhvr>
                                        <p:cTn id="112" dur="1" fill="hold">
                                          <p:stCondLst>
                                            <p:cond delay="0"/>
                                          </p:stCondLst>
                                        </p:cTn>
                                        <p:tgtEl>
                                          <p:spTgt spid="7234"/>
                                        </p:tgtEl>
                                        <p:attrNameLst>
                                          <p:attrName>style.visibility</p:attrName>
                                        </p:attrNameLst>
                                      </p:cBhvr>
                                      <p:to>
                                        <p:strVal val="visible"/>
                                      </p:to>
                                    </p:set>
                                    <p:animEffect transition="in" filter="fade">
                                      <p:cBhvr>
                                        <p:cTn id="113" dur="250"/>
                                        <p:tgtEl>
                                          <p:spTgt spid="7234"/>
                                        </p:tgtEl>
                                      </p:cBhvr>
                                    </p:animEffect>
                                  </p:childTnLst>
                                </p:cTn>
                              </p:par>
                              <p:par>
                                <p:cTn id="114" presetID="42" presetClass="path" presetSubtype="0" accel="50000" decel="50000" fill="hold" grpId="1" nodeType="withEffect">
                                  <p:stCondLst>
                                    <p:cond delay="3100"/>
                                  </p:stCondLst>
                                  <p:childTnLst>
                                    <p:animMotion origin="layout" path="M 4.79167E-6 -4.07407E-6 L 4.79167E-6 0.04723 " pathEditMode="relative" rAng="0" ptsTypes="AA">
                                      <p:cBhvr>
                                        <p:cTn id="115" dur="10" fill="hold"/>
                                        <p:tgtEl>
                                          <p:spTgt spid="7234"/>
                                        </p:tgtEl>
                                        <p:attrNameLst>
                                          <p:attrName>ppt_x</p:attrName>
                                          <p:attrName>ppt_y</p:attrName>
                                        </p:attrNameLst>
                                      </p:cBhvr>
                                      <p:rCtr x="0" y="2361"/>
                                    </p:animMotion>
                                  </p:childTnLst>
                                </p:cTn>
                              </p:par>
                              <p:par>
                                <p:cTn id="116" presetID="10" presetClass="entr" presetSubtype="0" fill="hold" grpId="0" nodeType="withEffect">
                                  <p:stCondLst>
                                    <p:cond delay="3100"/>
                                  </p:stCondLst>
                                  <p:childTnLst>
                                    <p:set>
                                      <p:cBhvr>
                                        <p:cTn id="117" dur="1" fill="hold">
                                          <p:stCondLst>
                                            <p:cond delay="0"/>
                                          </p:stCondLst>
                                        </p:cTn>
                                        <p:tgtEl>
                                          <p:spTgt spid="11"/>
                                        </p:tgtEl>
                                        <p:attrNameLst>
                                          <p:attrName>style.visibility</p:attrName>
                                        </p:attrNameLst>
                                      </p:cBhvr>
                                      <p:to>
                                        <p:strVal val="visible"/>
                                      </p:to>
                                    </p:set>
                                    <p:animEffect transition="in" filter="fade">
                                      <p:cBhvr>
                                        <p:cTn id="118" dur="150"/>
                                        <p:tgtEl>
                                          <p:spTgt spid="11"/>
                                        </p:tgtEl>
                                      </p:cBhvr>
                                    </p:animEffect>
                                  </p:childTnLst>
                                </p:cTn>
                              </p:par>
                              <p:par>
                                <p:cTn id="119" presetID="42" presetClass="path" presetSubtype="0" decel="100000" fill="hold" grpId="1" nodeType="withEffect">
                                  <p:stCondLst>
                                    <p:cond delay="3100"/>
                                  </p:stCondLst>
                                  <p:childTnLst>
                                    <p:animMotion origin="layout" path="M 6.25E-7 -0.03473 L 6.25E-7 3.33333E-6 " pathEditMode="relative" rAng="0" ptsTypes="AA">
                                      <p:cBhvr>
                                        <p:cTn id="120" dur="300" fill="hold"/>
                                        <p:tgtEl>
                                          <p:spTgt spid="11"/>
                                        </p:tgtEl>
                                        <p:attrNameLst>
                                          <p:attrName>ppt_x</p:attrName>
                                          <p:attrName>ppt_y</p:attrName>
                                        </p:attrNameLst>
                                      </p:cBhvr>
                                      <p:rCtr x="0" y="1736"/>
                                    </p:animMotion>
                                  </p:childTnLst>
                                </p:cTn>
                              </p:par>
                              <p:par>
                                <p:cTn id="121" presetID="22" presetClass="entr" presetSubtype="8" fill="hold" nodeType="withEffect">
                                  <p:stCondLst>
                                    <p:cond delay="3400"/>
                                  </p:stCondLst>
                                  <p:childTnLst>
                                    <p:set>
                                      <p:cBhvr>
                                        <p:cTn id="122" dur="1" fill="hold">
                                          <p:stCondLst>
                                            <p:cond delay="0"/>
                                          </p:stCondLst>
                                        </p:cTn>
                                        <p:tgtEl>
                                          <p:spTgt spid="2071"/>
                                        </p:tgtEl>
                                        <p:attrNameLst>
                                          <p:attrName>style.visibility</p:attrName>
                                        </p:attrNameLst>
                                      </p:cBhvr>
                                      <p:to>
                                        <p:strVal val="visible"/>
                                      </p:to>
                                    </p:set>
                                    <p:animEffect transition="in" filter="wipe(left)">
                                      <p:cBhvr>
                                        <p:cTn id="123" dur="250"/>
                                        <p:tgtEl>
                                          <p:spTgt spid="2071"/>
                                        </p:tgtEl>
                                      </p:cBhvr>
                                    </p:animEffect>
                                  </p:childTnLst>
                                </p:cTn>
                              </p:par>
                              <p:par>
                                <p:cTn id="124" presetID="22" presetClass="entr" presetSubtype="8" fill="hold" nodeType="withEffect">
                                  <p:stCondLst>
                                    <p:cond delay="3400"/>
                                  </p:stCondLst>
                                  <p:childTnLst>
                                    <p:set>
                                      <p:cBhvr>
                                        <p:cTn id="125" dur="1" fill="hold">
                                          <p:stCondLst>
                                            <p:cond delay="0"/>
                                          </p:stCondLst>
                                        </p:cTn>
                                        <p:tgtEl>
                                          <p:spTgt spid="21"/>
                                        </p:tgtEl>
                                        <p:attrNameLst>
                                          <p:attrName>style.visibility</p:attrName>
                                        </p:attrNameLst>
                                      </p:cBhvr>
                                      <p:to>
                                        <p:strVal val="visible"/>
                                      </p:to>
                                    </p:set>
                                    <p:animEffect transition="in" filter="wipe(left)">
                                      <p:cBhvr>
                                        <p:cTn id="126" dur="350"/>
                                        <p:tgtEl>
                                          <p:spTgt spid="21"/>
                                        </p:tgtEl>
                                      </p:cBhvr>
                                    </p:animEffect>
                                  </p:childTnLst>
                                </p:cTn>
                              </p:par>
                              <p:par>
                                <p:cTn id="127" presetID="42" presetClass="path" presetSubtype="0" accel="50000" decel="50000" fill="hold" nodeType="withEffect">
                                  <p:stCondLst>
                                    <p:cond delay="3550"/>
                                  </p:stCondLst>
                                  <p:childTnLst>
                                    <p:animMotion origin="layout" path="M -1.66667E-6 -3.7037E-7 L -1.875E-6 0.05024 " pathEditMode="relative" rAng="0" ptsTypes="AA">
                                      <p:cBhvr>
                                        <p:cTn id="128" dur="10" fill="hold"/>
                                        <p:tgtEl>
                                          <p:spTgt spid="21"/>
                                        </p:tgtEl>
                                        <p:attrNameLst>
                                          <p:attrName>ppt_x</p:attrName>
                                          <p:attrName>ppt_y</p:attrName>
                                        </p:attrNameLst>
                                      </p:cBhvr>
                                      <p:rCtr x="313" y="2847"/>
                                    </p:animMotion>
                                  </p:childTnLst>
                                </p:cTn>
                              </p:par>
                              <p:par>
                                <p:cTn id="129" presetID="8" presetClass="emph" presetSubtype="0" fill="hold" nodeType="withEffect">
                                  <p:stCondLst>
                                    <p:cond delay="3550"/>
                                  </p:stCondLst>
                                  <p:childTnLst>
                                    <p:animRot by="1680000">
                                      <p:cBhvr>
                                        <p:cTn id="130" dur="10" fill="hold"/>
                                        <p:tgtEl>
                                          <p:spTgt spid="21"/>
                                        </p:tgtEl>
                                        <p:attrNameLst>
                                          <p:attrName>r</p:attrName>
                                        </p:attrNameLst>
                                      </p:cBhvr>
                                    </p:animRot>
                                  </p:childTnLst>
                                </p:cTn>
                              </p:par>
                              <p:par>
                                <p:cTn id="131" presetID="6" presetClass="emph" presetSubtype="0" fill="hold" nodeType="withEffect">
                                  <p:stCondLst>
                                    <p:cond delay="3550"/>
                                  </p:stCondLst>
                                  <p:childTnLst>
                                    <p:animScale>
                                      <p:cBhvr>
                                        <p:cTn id="132" dur="10" fill="hold"/>
                                        <p:tgtEl>
                                          <p:spTgt spid="21"/>
                                        </p:tgtEl>
                                      </p:cBhvr>
                                      <p:by x="88000" y="88000"/>
                                    </p:animScale>
                                  </p:childTnLst>
                                </p:cTn>
                              </p:par>
                              <p:par>
                                <p:cTn id="133" presetID="42" presetClass="path" presetSubtype="0" accel="50000" decel="50000" fill="hold" nodeType="withEffect">
                                  <p:stCondLst>
                                    <p:cond delay="0"/>
                                  </p:stCondLst>
                                  <p:childTnLst>
                                    <p:animMotion origin="layout" path="M -2.70833E-6 1.11111E-6 L 4.79167E-6 0.05023 " pathEditMode="relative" rAng="0" ptsTypes="AA">
                                      <p:cBhvr>
                                        <p:cTn id="134" dur="10" fill="hold"/>
                                        <p:tgtEl>
                                          <p:spTgt spid="2071"/>
                                        </p:tgtEl>
                                        <p:attrNameLst>
                                          <p:attrName>ppt_x</p:attrName>
                                          <p:attrName>ppt_y</p:attrName>
                                        </p:attrNameLst>
                                      </p:cBhvr>
                                      <p:rCtr x="-547" y="2569"/>
                                    </p:animMotion>
                                  </p:childTnLst>
                                </p:cTn>
                              </p:par>
                              <p:par>
                                <p:cTn id="135" presetID="22" presetClass="entr" presetSubtype="8" fill="hold" grpId="0" nodeType="withEffect">
                                  <p:stCondLst>
                                    <p:cond delay="3750"/>
                                  </p:stCondLst>
                                  <p:childTnLst>
                                    <p:set>
                                      <p:cBhvr>
                                        <p:cTn id="136" dur="1" fill="hold">
                                          <p:stCondLst>
                                            <p:cond delay="0"/>
                                          </p:stCondLst>
                                        </p:cTn>
                                        <p:tgtEl>
                                          <p:spTgt spid="37"/>
                                        </p:tgtEl>
                                        <p:attrNameLst>
                                          <p:attrName>style.visibility</p:attrName>
                                        </p:attrNameLst>
                                      </p:cBhvr>
                                      <p:to>
                                        <p:strVal val="visible"/>
                                      </p:to>
                                    </p:set>
                                    <p:animEffect transition="in" filter="wipe(left)">
                                      <p:cBhvr>
                                        <p:cTn id="137" dur="250"/>
                                        <p:tgtEl>
                                          <p:spTgt spid="37"/>
                                        </p:tgtEl>
                                      </p:cBhvr>
                                    </p:animEffect>
                                  </p:childTnLst>
                                </p:cTn>
                              </p:par>
                              <p:par>
                                <p:cTn id="138" presetID="42" presetClass="path" presetSubtype="0" accel="50000" decel="50000" fill="hold" grpId="1" nodeType="withEffect">
                                  <p:stCondLst>
                                    <p:cond delay="3750"/>
                                  </p:stCondLst>
                                  <p:childTnLst>
                                    <p:animMotion origin="layout" path="M 1.45833E-6 -1.48148E-6 L 1.45833E-6 0.1007 " pathEditMode="relative" rAng="0" ptsTypes="AA">
                                      <p:cBhvr>
                                        <p:cTn id="139" dur="10" fill="hold"/>
                                        <p:tgtEl>
                                          <p:spTgt spid="37"/>
                                        </p:tgtEl>
                                        <p:attrNameLst>
                                          <p:attrName>ppt_x</p:attrName>
                                          <p:attrName>ppt_y</p:attrName>
                                        </p:attrNameLst>
                                      </p:cBhvr>
                                      <p:rCtr x="0" y="5023"/>
                                    </p:animMotion>
                                  </p:childTnLst>
                                </p:cTn>
                              </p:par>
                              <p:par>
                                <p:cTn id="140" presetID="10" presetClass="entr" presetSubtype="0" fill="hold" nodeType="withEffect">
                                  <p:stCondLst>
                                    <p:cond delay="3750"/>
                                  </p:stCondLst>
                                  <p:childTnLst>
                                    <p:set>
                                      <p:cBhvr>
                                        <p:cTn id="141" dur="1" fill="hold">
                                          <p:stCondLst>
                                            <p:cond delay="0"/>
                                          </p:stCondLst>
                                        </p:cTn>
                                        <p:tgtEl>
                                          <p:spTgt spid="44"/>
                                        </p:tgtEl>
                                        <p:attrNameLst>
                                          <p:attrName>style.visibility</p:attrName>
                                        </p:attrNameLst>
                                      </p:cBhvr>
                                      <p:to>
                                        <p:strVal val="visible"/>
                                      </p:to>
                                    </p:set>
                                    <p:animEffect transition="in" filter="fade">
                                      <p:cBhvr>
                                        <p:cTn id="142" dur="250"/>
                                        <p:tgtEl>
                                          <p:spTgt spid="44"/>
                                        </p:tgtEl>
                                      </p:cBhvr>
                                    </p:animEffect>
                                  </p:childTnLst>
                                </p:cTn>
                              </p:par>
                              <p:par>
                                <p:cTn id="143" presetID="10" presetClass="exit" presetSubtype="0" fill="hold" nodeType="withEffect">
                                  <p:stCondLst>
                                    <p:cond delay="4000"/>
                                  </p:stCondLst>
                                  <p:childTnLst>
                                    <p:animEffect transition="out" filter="fade">
                                      <p:cBhvr>
                                        <p:cTn id="144" dur="250"/>
                                        <p:tgtEl>
                                          <p:spTgt spid="44"/>
                                        </p:tgtEl>
                                      </p:cBhvr>
                                    </p:animEffect>
                                    <p:set>
                                      <p:cBhvr>
                                        <p:cTn id="145" dur="1" fill="hold">
                                          <p:stCondLst>
                                            <p:cond delay="249"/>
                                          </p:stCondLst>
                                        </p:cTn>
                                        <p:tgtEl>
                                          <p:spTgt spid="44"/>
                                        </p:tgtEl>
                                        <p:attrNameLst>
                                          <p:attrName>style.visibility</p:attrName>
                                        </p:attrNameLst>
                                      </p:cBhvr>
                                      <p:to>
                                        <p:strVal val="hidden"/>
                                      </p:to>
                                    </p:set>
                                  </p:childTnLst>
                                </p:cTn>
                              </p:par>
                              <p:par>
                                <p:cTn id="146" presetID="42" presetClass="path" presetSubtype="0" accel="50000" decel="50000" fill="hold" nodeType="withEffect">
                                  <p:stCondLst>
                                    <p:cond delay="0"/>
                                  </p:stCondLst>
                                  <p:childTnLst>
                                    <p:animMotion origin="layout" path="M 4.58333E-6 -1.85185E-6 L 4.58333E-6 -0.35717 " pathEditMode="relative" rAng="0" ptsTypes="AA">
                                      <p:cBhvr>
                                        <p:cTn id="147" dur="10" fill="hold"/>
                                        <p:tgtEl>
                                          <p:spTgt spid="44"/>
                                        </p:tgtEl>
                                        <p:attrNameLst>
                                          <p:attrName>ppt_x</p:attrName>
                                          <p:attrName>ppt_y</p:attrName>
                                        </p:attrNameLst>
                                      </p:cBhvr>
                                      <p:rCtr x="0" y="-17870"/>
                                    </p:animMotion>
                                  </p:childTnLst>
                                </p:cTn>
                              </p:par>
                              <p:par>
                                <p:cTn id="148" presetID="10" presetClass="entr" presetSubtype="0" fill="hold" nodeType="withEffect">
                                  <p:stCondLst>
                                    <p:cond delay="3750"/>
                                  </p:stCondLst>
                                  <p:childTnLst>
                                    <p:set>
                                      <p:cBhvr>
                                        <p:cTn id="149" dur="1" fill="hold">
                                          <p:stCondLst>
                                            <p:cond delay="0"/>
                                          </p:stCondLst>
                                        </p:cTn>
                                        <p:tgtEl>
                                          <p:spTgt spid="3"/>
                                        </p:tgtEl>
                                        <p:attrNameLst>
                                          <p:attrName>style.visibility</p:attrName>
                                        </p:attrNameLst>
                                      </p:cBhvr>
                                      <p:to>
                                        <p:strVal val="visible"/>
                                      </p:to>
                                    </p:set>
                                    <p:animEffect transition="in" filter="fade">
                                      <p:cBhvr>
                                        <p:cTn id="150" dur="250"/>
                                        <p:tgtEl>
                                          <p:spTgt spid="3"/>
                                        </p:tgtEl>
                                      </p:cBhvr>
                                    </p:animEffect>
                                  </p:childTnLst>
                                </p:cTn>
                              </p:par>
                              <p:par>
                                <p:cTn id="151" presetID="10" presetClass="exit" presetSubtype="0" fill="hold" nodeType="withEffect">
                                  <p:stCondLst>
                                    <p:cond delay="4000"/>
                                  </p:stCondLst>
                                  <p:childTnLst>
                                    <p:animEffect transition="out" filter="fade">
                                      <p:cBhvr>
                                        <p:cTn id="152" dur="250"/>
                                        <p:tgtEl>
                                          <p:spTgt spid="3"/>
                                        </p:tgtEl>
                                      </p:cBhvr>
                                    </p:animEffect>
                                    <p:set>
                                      <p:cBhvr>
                                        <p:cTn id="153" dur="1" fill="hold">
                                          <p:stCondLst>
                                            <p:cond delay="249"/>
                                          </p:stCondLst>
                                        </p:cTn>
                                        <p:tgtEl>
                                          <p:spTgt spid="3"/>
                                        </p:tgtEl>
                                        <p:attrNameLst>
                                          <p:attrName>style.visibility</p:attrName>
                                        </p:attrNameLst>
                                      </p:cBhvr>
                                      <p:to>
                                        <p:strVal val="hidden"/>
                                      </p:to>
                                    </p:set>
                                  </p:childTnLst>
                                </p:cTn>
                              </p:par>
                              <p:par>
                                <p:cTn id="154" presetID="10" presetClass="entr" presetSubtype="0" fill="hold" nodeType="withEffect">
                                  <p:stCondLst>
                                    <p:cond delay="3750"/>
                                  </p:stCondLst>
                                  <p:childTnLst>
                                    <p:set>
                                      <p:cBhvr>
                                        <p:cTn id="155" dur="1" fill="hold">
                                          <p:stCondLst>
                                            <p:cond delay="0"/>
                                          </p:stCondLst>
                                        </p:cTn>
                                        <p:tgtEl>
                                          <p:spTgt spid="9"/>
                                        </p:tgtEl>
                                        <p:attrNameLst>
                                          <p:attrName>style.visibility</p:attrName>
                                        </p:attrNameLst>
                                      </p:cBhvr>
                                      <p:to>
                                        <p:strVal val="visible"/>
                                      </p:to>
                                    </p:set>
                                    <p:animEffect transition="in" filter="fade">
                                      <p:cBhvr>
                                        <p:cTn id="156" dur="250"/>
                                        <p:tgtEl>
                                          <p:spTgt spid="9"/>
                                        </p:tgtEl>
                                      </p:cBhvr>
                                    </p:animEffect>
                                  </p:childTnLst>
                                </p:cTn>
                              </p:par>
                              <p:par>
                                <p:cTn id="157" presetID="10" presetClass="exit" presetSubtype="0" fill="hold" nodeType="withEffect">
                                  <p:stCondLst>
                                    <p:cond delay="4000"/>
                                  </p:stCondLst>
                                  <p:childTnLst>
                                    <p:animEffect transition="out" filter="fade">
                                      <p:cBhvr>
                                        <p:cTn id="158" dur="250"/>
                                        <p:tgtEl>
                                          <p:spTgt spid="9"/>
                                        </p:tgtEl>
                                      </p:cBhvr>
                                    </p:animEffect>
                                    <p:set>
                                      <p:cBhvr>
                                        <p:cTn id="159" dur="1" fill="hold">
                                          <p:stCondLst>
                                            <p:cond delay="249"/>
                                          </p:stCondLst>
                                        </p:cTn>
                                        <p:tgtEl>
                                          <p:spTgt spid="9"/>
                                        </p:tgtEl>
                                        <p:attrNameLst>
                                          <p:attrName>style.visibility</p:attrName>
                                        </p:attrNameLst>
                                      </p:cBhvr>
                                      <p:to>
                                        <p:strVal val="hidden"/>
                                      </p:to>
                                    </p:set>
                                  </p:childTnLst>
                                </p:cTn>
                              </p:par>
                              <p:par>
                                <p:cTn id="160" presetID="23" presetClass="entr" presetSubtype="16" fill="hold" nodeType="withEffect">
                                  <p:stCondLst>
                                    <p:cond delay="3750"/>
                                  </p:stCondLst>
                                  <p:childTnLst>
                                    <p:set>
                                      <p:cBhvr>
                                        <p:cTn id="161" dur="1" fill="hold">
                                          <p:stCondLst>
                                            <p:cond delay="0"/>
                                          </p:stCondLst>
                                        </p:cTn>
                                        <p:tgtEl>
                                          <p:spTgt spid="8"/>
                                        </p:tgtEl>
                                        <p:attrNameLst>
                                          <p:attrName>style.visibility</p:attrName>
                                        </p:attrNameLst>
                                      </p:cBhvr>
                                      <p:to>
                                        <p:strVal val="visible"/>
                                      </p:to>
                                    </p:set>
                                    <p:anim calcmode="lin" valueType="num">
                                      <p:cBhvr>
                                        <p:cTn id="162" dur="150" fill="hold"/>
                                        <p:tgtEl>
                                          <p:spTgt spid="8"/>
                                        </p:tgtEl>
                                        <p:attrNameLst>
                                          <p:attrName>ppt_w</p:attrName>
                                        </p:attrNameLst>
                                      </p:cBhvr>
                                      <p:tavLst>
                                        <p:tav tm="0">
                                          <p:val>
                                            <p:fltVal val="0"/>
                                          </p:val>
                                        </p:tav>
                                        <p:tav tm="100000">
                                          <p:val>
                                            <p:strVal val="#ppt_w"/>
                                          </p:val>
                                        </p:tav>
                                      </p:tavLst>
                                    </p:anim>
                                    <p:anim calcmode="lin" valueType="num">
                                      <p:cBhvr>
                                        <p:cTn id="163" dur="150" fill="hold"/>
                                        <p:tgtEl>
                                          <p:spTgt spid="8"/>
                                        </p:tgtEl>
                                        <p:attrNameLst>
                                          <p:attrName>ppt_h</p:attrName>
                                        </p:attrNameLst>
                                      </p:cBhvr>
                                      <p:tavLst>
                                        <p:tav tm="0">
                                          <p:val>
                                            <p:fltVal val="0"/>
                                          </p:val>
                                        </p:tav>
                                        <p:tav tm="100000">
                                          <p:val>
                                            <p:strVal val="#ppt_h"/>
                                          </p:val>
                                        </p:tav>
                                      </p:tavLst>
                                    </p:anim>
                                  </p:childTnLst>
                                </p:cTn>
                              </p:par>
                              <p:par>
                                <p:cTn id="164" presetID="6" presetClass="emph" presetSubtype="0" accel="100000" autoRev="1" fill="hold" nodeType="withEffect">
                                  <p:stCondLst>
                                    <p:cond delay="3750"/>
                                  </p:stCondLst>
                                  <p:childTnLst>
                                    <p:animScale>
                                      <p:cBhvr>
                                        <p:cTn id="165" dur="150" fill="hold"/>
                                        <p:tgtEl>
                                          <p:spTgt spid="8"/>
                                        </p:tgtEl>
                                      </p:cBhvr>
                                      <p:by x="115000" y="115000"/>
                                    </p:animScale>
                                  </p:childTnLst>
                                </p:cTn>
                              </p:par>
                              <p:par>
                                <p:cTn id="166" presetID="42" presetClass="path" presetSubtype="0" accel="50000" decel="50000" fill="hold" nodeType="withEffect">
                                  <p:stCondLst>
                                    <p:cond delay="3750"/>
                                  </p:stCondLst>
                                  <p:childTnLst>
                                    <p:animMotion origin="layout" path="M 1.45833E-6 -3.33333E-6 L -2.70833E-6 0.09838 " pathEditMode="relative" rAng="0" ptsTypes="AA">
                                      <p:cBhvr>
                                        <p:cTn id="167" dur="10" fill="hold"/>
                                        <p:tgtEl>
                                          <p:spTgt spid="8"/>
                                        </p:tgtEl>
                                        <p:attrNameLst>
                                          <p:attrName>ppt_x</p:attrName>
                                          <p:attrName>ppt_y</p:attrName>
                                        </p:attrNameLst>
                                      </p:cBhvr>
                                      <p:rCtr x="-182" y="4491"/>
                                    </p:animMotion>
                                  </p:childTnLst>
                                </p:cTn>
                              </p:par>
                              <p:par>
                                <p:cTn id="168" presetID="10" presetClass="entr" presetSubtype="0" fill="hold" grpId="0" nodeType="withEffect">
                                  <p:stCondLst>
                                    <p:cond delay="3750"/>
                                  </p:stCondLst>
                                  <p:childTnLst>
                                    <p:set>
                                      <p:cBhvr>
                                        <p:cTn id="169" dur="1" fill="hold">
                                          <p:stCondLst>
                                            <p:cond delay="0"/>
                                          </p:stCondLst>
                                        </p:cTn>
                                        <p:tgtEl>
                                          <p:spTgt spid="14"/>
                                        </p:tgtEl>
                                        <p:attrNameLst>
                                          <p:attrName>style.visibility</p:attrName>
                                        </p:attrNameLst>
                                      </p:cBhvr>
                                      <p:to>
                                        <p:strVal val="visible"/>
                                      </p:to>
                                    </p:set>
                                    <p:animEffect transition="in" filter="fade">
                                      <p:cBhvr>
                                        <p:cTn id="170" dur="250"/>
                                        <p:tgtEl>
                                          <p:spTgt spid="14"/>
                                        </p:tgtEl>
                                      </p:cBhvr>
                                    </p:animEffect>
                                  </p:childTnLst>
                                </p:cTn>
                              </p:par>
                              <p:par>
                                <p:cTn id="171" presetID="42" presetClass="path" presetSubtype="0" accel="50000" decel="50000" fill="hold" grpId="1" nodeType="withEffect">
                                  <p:stCondLst>
                                    <p:cond delay="3750"/>
                                  </p:stCondLst>
                                  <p:childTnLst>
                                    <p:animMotion origin="layout" path="M 1.45833E-6 -1.85185E-6 L 1.45833E-6 0.09838 " pathEditMode="relative" rAng="0" ptsTypes="AA">
                                      <p:cBhvr>
                                        <p:cTn id="172" dur="10" fill="hold"/>
                                        <p:tgtEl>
                                          <p:spTgt spid="14"/>
                                        </p:tgtEl>
                                        <p:attrNameLst>
                                          <p:attrName>ppt_x</p:attrName>
                                          <p:attrName>ppt_y</p:attrName>
                                        </p:attrNameLst>
                                      </p:cBhvr>
                                      <p:rCtr x="0" y="4907"/>
                                    </p:animMotion>
                                  </p:childTnLst>
                                </p:cTn>
                              </p:par>
                              <p:par>
                                <p:cTn id="173" presetID="10" presetClass="entr" presetSubtype="0" fill="hold" grpId="0" nodeType="withEffect">
                                  <p:stCondLst>
                                    <p:cond delay="3750"/>
                                  </p:stCondLst>
                                  <p:childTnLst>
                                    <p:set>
                                      <p:cBhvr>
                                        <p:cTn id="174" dur="1" fill="hold">
                                          <p:stCondLst>
                                            <p:cond delay="0"/>
                                          </p:stCondLst>
                                        </p:cTn>
                                        <p:tgtEl>
                                          <p:spTgt spid="12"/>
                                        </p:tgtEl>
                                        <p:attrNameLst>
                                          <p:attrName>style.visibility</p:attrName>
                                        </p:attrNameLst>
                                      </p:cBhvr>
                                      <p:to>
                                        <p:strVal val="visible"/>
                                      </p:to>
                                    </p:set>
                                    <p:animEffect transition="in" filter="fade">
                                      <p:cBhvr>
                                        <p:cTn id="175" dur="150"/>
                                        <p:tgtEl>
                                          <p:spTgt spid="12"/>
                                        </p:tgtEl>
                                      </p:cBhvr>
                                    </p:animEffect>
                                  </p:childTnLst>
                                </p:cTn>
                              </p:par>
                              <p:par>
                                <p:cTn id="176" presetID="42" presetClass="path" presetSubtype="0" decel="100000" fill="hold" grpId="1" nodeType="withEffect">
                                  <p:stCondLst>
                                    <p:cond delay="3750"/>
                                  </p:stCondLst>
                                  <p:childTnLst>
                                    <p:animMotion origin="layout" path="M 6.25E-7 -0.03473 L 6.25E-7 3.33333E-6 " pathEditMode="relative" rAng="0" ptsTypes="AA">
                                      <p:cBhvr>
                                        <p:cTn id="177" dur="300" fill="hold"/>
                                        <p:tgtEl>
                                          <p:spTgt spid="12"/>
                                        </p:tgtEl>
                                        <p:attrNameLst>
                                          <p:attrName>ppt_x</p:attrName>
                                          <p:attrName>ppt_y</p:attrName>
                                        </p:attrNameLst>
                                      </p:cBhvr>
                                      <p:rCtr x="0" y="1736"/>
                                    </p:animMotion>
                                  </p:childTnLst>
                                </p:cTn>
                              </p:par>
                              <p:par>
                                <p:cTn id="178" presetID="22" presetClass="entr" presetSubtype="8" fill="hold" nodeType="withEffect">
                                  <p:stCondLst>
                                    <p:cond delay="4050"/>
                                  </p:stCondLst>
                                  <p:childTnLst>
                                    <p:set>
                                      <p:cBhvr>
                                        <p:cTn id="179" dur="1" fill="hold">
                                          <p:stCondLst>
                                            <p:cond delay="0"/>
                                          </p:stCondLst>
                                        </p:cTn>
                                        <p:tgtEl>
                                          <p:spTgt spid="2074"/>
                                        </p:tgtEl>
                                        <p:attrNameLst>
                                          <p:attrName>style.visibility</p:attrName>
                                        </p:attrNameLst>
                                      </p:cBhvr>
                                      <p:to>
                                        <p:strVal val="visible"/>
                                      </p:to>
                                    </p:set>
                                    <p:animEffect transition="in" filter="wipe(left)">
                                      <p:cBhvr>
                                        <p:cTn id="180" dur="250"/>
                                        <p:tgtEl>
                                          <p:spTgt spid="2074"/>
                                        </p:tgtEl>
                                      </p:cBhvr>
                                    </p:animEffect>
                                  </p:childTnLst>
                                </p:cTn>
                              </p:par>
                              <p:par>
                                <p:cTn id="181" presetID="42" presetClass="path" presetSubtype="0" accel="50000" decel="50000" fill="hold" nodeType="withEffect">
                                  <p:stCondLst>
                                    <p:cond delay="4050"/>
                                  </p:stCondLst>
                                  <p:childTnLst>
                                    <p:animMotion origin="layout" path="M 3.54167E-6 -4.81481E-6 L 1.45833E-6 0.0993 " pathEditMode="relative" rAng="0" ptsTypes="AA">
                                      <p:cBhvr>
                                        <p:cTn id="182" dur="10" fill="hold"/>
                                        <p:tgtEl>
                                          <p:spTgt spid="2074"/>
                                        </p:tgtEl>
                                        <p:attrNameLst>
                                          <p:attrName>ppt_x</p:attrName>
                                          <p:attrName>ppt_y</p:attrName>
                                        </p:attrNameLst>
                                      </p:cBhvr>
                                      <p:rCtr x="-560" y="5046"/>
                                    </p:animMotion>
                                  </p:childTnLst>
                                </p:cTn>
                              </p:par>
                              <p:par>
                                <p:cTn id="183" presetID="22" presetClass="entr" presetSubtype="8" fill="hold" nodeType="withEffect">
                                  <p:stCondLst>
                                    <p:cond delay="4150"/>
                                  </p:stCondLst>
                                  <p:childTnLst>
                                    <p:set>
                                      <p:cBhvr>
                                        <p:cTn id="184" dur="1" fill="hold">
                                          <p:stCondLst>
                                            <p:cond delay="0"/>
                                          </p:stCondLst>
                                        </p:cTn>
                                        <p:tgtEl>
                                          <p:spTgt spid="24"/>
                                        </p:tgtEl>
                                        <p:attrNameLst>
                                          <p:attrName>style.visibility</p:attrName>
                                        </p:attrNameLst>
                                      </p:cBhvr>
                                      <p:to>
                                        <p:strVal val="visible"/>
                                      </p:to>
                                    </p:set>
                                    <p:animEffect transition="in" filter="wipe(left)">
                                      <p:cBhvr>
                                        <p:cTn id="185" dur="350"/>
                                        <p:tgtEl>
                                          <p:spTgt spid="24"/>
                                        </p:tgtEl>
                                      </p:cBhvr>
                                    </p:animEffect>
                                  </p:childTnLst>
                                </p:cTn>
                              </p:par>
                              <p:par>
                                <p:cTn id="186" presetID="42" presetClass="path" presetSubtype="0" accel="50000" decel="50000" fill="hold" nodeType="withEffect">
                                  <p:stCondLst>
                                    <p:cond delay="4300"/>
                                  </p:stCondLst>
                                  <p:childTnLst>
                                    <p:animMotion origin="layout" path="M 3.75E-6 -3.7037E-7 L 3.75E-6 0.09954 " pathEditMode="relative" rAng="0" ptsTypes="AA">
                                      <p:cBhvr>
                                        <p:cTn id="187" dur="10" fill="hold"/>
                                        <p:tgtEl>
                                          <p:spTgt spid="24"/>
                                        </p:tgtEl>
                                        <p:attrNameLst>
                                          <p:attrName>ppt_x</p:attrName>
                                          <p:attrName>ppt_y</p:attrName>
                                        </p:attrNameLst>
                                      </p:cBhvr>
                                      <p:rCtr x="0" y="4977"/>
                                    </p:animMotion>
                                  </p:childTnLst>
                                </p:cTn>
                              </p:par>
                              <p:par>
                                <p:cTn id="188" presetID="8" presetClass="emph" presetSubtype="0" fill="hold" nodeType="withEffect">
                                  <p:stCondLst>
                                    <p:cond delay="4050"/>
                                  </p:stCondLst>
                                  <p:childTnLst>
                                    <p:animRot by="1680000">
                                      <p:cBhvr>
                                        <p:cTn id="189" dur="10" fill="hold"/>
                                        <p:tgtEl>
                                          <p:spTgt spid="24"/>
                                        </p:tgtEl>
                                        <p:attrNameLst>
                                          <p:attrName>r</p:attrName>
                                        </p:attrNameLst>
                                      </p:cBhvr>
                                    </p:animRot>
                                  </p:childTnLst>
                                </p:cTn>
                              </p:par>
                              <p:par>
                                <p:cTn id="190" presetID="6" presetClass="emph" presetSubtype="0" fill="hold" nodeType="withEffect">
                                  <p:stCondLst>
                                    <p:cond delay="4050"/>
                                  </p:stCondLst>
                                  <p:childTnLst>
                                    <p:animScale>
                                      <p:cBhvr>
                                        <p:cTn id="191" dur="10" fill="hold"/>
                                        <p:tgtEl>
                                          <p:spTgt spid="24"/>
                                        </p:tgtEl>
                                      </p:cBhvr>
                                      <p:by x="88000" y="88000"/>
                                    </p:animScale>
                                  </p:childTnLst>
                                </p:cTn>
                              </p:par>
                              <p:par>
                                <p:cTn id="192" presetID="22" presetClass="entr" presetSubtype="8" fill="hold" grpId="0" nodeType="withEffect">
                                  <p:stCondLst>
                                    <p:cond delay="4500"/>
                                  </p:stCondLst>
                                  <p:childTnLst>
                                    <p:set>
                                      <p:cBhvr>
                                        <p:cTn id="193" dur="1" fill="hold">
                                          <p:stCondLst>
                                            <p:cond delay="0"/>
                                          </p:stCondLst>
                                        </p:cTn>
                                        <p:tgtEl>
                                          <p:spTgt spid="40"/>
                                        </p:tgtEl>
                                        <p:attrNameLst>
                                          <p:attrName>style.visibility</p:attrName>
                                        </p:attrNameLst>
                                      </p:cBhvr>
                                      <p:to>
                                        <p:strVal val="visible"/>
                                      </p:to>
                                    </p:set>
                                    <p:animEffect transition="in" filter="wipe(left)">
                                      <p:cBhvr>
                                        <p:cTn id="194" dur="250"/>
                                        <p:tgtEl>
                                          <p:spTgt spid="40"/>
                                        </p:tgtEl>
                                      </p:cBhvr>
                                    </p:animEffect>
                                  </p:childTnLst>
                                </p:cTn>
                              </p:par>
                              <p:par>
                                <p:cTn id="195" presetID="42" presetClass="path" presetSubtype="0" accel="50000" decel="50000" fill="hold" grpId="1" nodeType="withEffect">
                                  <p:stCondLst>
                                    <p:cond delay="4500"/>
                                  </p:stCondLst>
                                  <p:childTnLst>
                                    <p:animMotion origin="layout" path="M -2.29167E-6 2.96296E-6 L -2.29167E-6 0.15069 " pathEditMode="relative" rAng="0" ptsTypes="AA">
                                      <p:cBhvr>
                                        <p:cTn id="196" dur="10" fill="hold"/>
                                        <p:tgtEl>
                                          <p:spTgt spid="40"/>
                                        </p:tgtEl>
                                        <p:attrNameLst>
                                          <p:attrName>ppt_x</p:attrName>
                                          <p:attrName>ppt_y</p:attrName>
                                        </p:attrNameLst>
                                      </p:cBhvr>
                                      <p:rCtr x="0" y="7523"/>
                                    </p:animMotion>
                                  </p:childTnLst>
                                </p:cTn>
                              </p:par>
                              <p:par>
                                <p:cTn id="197" presetID="10" presetClass="entr" presetSubtype="0" fill="hold" nodeType="withEffect">
                                  <p:stCondLst>
                                    <p:cond delay="4500"/>
                                  </p:stCondLst>
                                  <p:childTnLst>
                                    <p:set>
                                      <p:cBhvr>
                                        <p:cTn id="198" dur="1" fill="hold">
                                          <p:stCondLst>
                                            <p:cond delay="0"/>
                                          </p:stCondLst>
                                        </p:cTn>
                                        <p:tgtEl>
                                          <p:spTgt spid="7184"/>
                                        </p:tgtEl>
                                        <p:attrNameLst>
                                          <p:attrName>style.visibility</p:attrName>
                                        </p:attrNameLst>
                                      </p:cBhvr>
                                      <p:to>
                                        <p:strVal val="visible"/>
                                      </p:to>
                                    </p:set>
                                    <p:animEffect transition="in" filter="fade">
                                      <p:cBhvr>
                                        <p:cTn id="199" dur="250"/>
                                        <p:tgtEl>
                                          <p:spTgt spid="7184"/>
                                        </p:tgtEl>
                                      </p:cBhvr>
                                    </p:animEffect>
                                  </p:childTnLst>
                                </p:cTn>
                              </p:par>
                              <p:par>
                                <p:cTn id="200" presetID="10" presetClass="exit" presetSubtype="0" fill="hold" nodeType="withEffect">
                                  <p:stCondLst>
                                    <p:cond delay="4750"/>
                                  </p:stCondLst>
                                  <p:childTnLst>
                                    <p:animEffect transition="out" filter="fade">
                                      <p:cBhvr>
                                        <p:cTn id="201" dur="250"/>
                                        <p:tgtEl>
                                          <p:spTgt spid="7184"/>
                                        </p:tgtEl>
                                      </p:cBhvr>
                                    </p:animEffect>
                                    <p:set>
                                      <p:cBhvr>
                                        <p:cTn id="202" dur="1" fill="hold">
                                          <p:stCondLst>
                                            <p:cond delay="249"/>
                                          </p:stCondLst>
                                        </p:cTn>
                                        <p:tgtEl>
                                          <p:spTgt spid="7184"/>
                                        </p:tgtEl>
                                        <p:attrNameLst>
                                          <p:attrName>style.visibility</p:attrName>
                                        </p:attrNameLst>
                                      </p:cBhvr>
                                      <p:to>
                                        <p:strVal val="hidden"/>
                                      </p:to>
                                    </p:set>
                                  </p:childTnLst>
                                </p:cTn>
                              </p:par>
                              <p:par>
                                <p:cTn id="203" presetID="42" presetClass="path" presetSubtype="0" accel="50000" decel="50000" fill="hold" nodeType="withEffect">
                                  <p:stCondLst>
                                    <p:cond delay="0"/>
                                  </p:stCondLst>
                                  <p:childTnLst>
                                    <p:animMotion origin="layout" path="M 1.45833E-6 -1.85185E-6 L 1.45833E-6 -0.35717 " pathEditMode="relative" rAng="0" ptsTypes="AA">
                                      <p:cBhvr>
                                        <p:cTn id="204" dur="10" fill="hold"/>
                                        <p:tgtEl>
                                          <p:spTgt spid="7184"/>
                                        </p:tgtEl>
                                        <p:attrNameLst>
                                          <p:attrName>ppt_x</p:attrName>
                                          <p:attrName>ppt_y</p:attrName>
                                        </p:attrNameLst>
                                      </p:cBhvr>
                                      <p:rCtr x="0" y="-17870"/>
                                    </p:animMotion>
                                  </p:childTnLst>
                                </p:cTn>
                              </p:par>
                              <p:par>
                                <p:cTn id="205" presetID="10" presetClass="entr" presetSubtype="0" fill="hold" nodeType="withEffect">
                                  <p:stCondLst>
                                    <p:cond delay="4500"/>
                                  </p:stCondLst>
                                  <p:childTnLst>
                                    <p:set>
                                      <p:cBhvr>
                                        <p:cTn id="206" dur="1" fill="hold">
                                          <p:stCondLst>
                                            <p:cond delay="0"/>
                                          </p:stCondLst>
                                        </p:cTn>
                                        <p:tgtEl>
                                          <p:spTgt spid="3"/>
                                        </p:tgtEl>
                                        <p:attrNameLst>
                                          <p:attrName>style.visibility</p:attrName>
                                        </p:attrNameLst>
                                      </p:cBhvr>
                                      <p:to>
                                        <p:strVal val="visible"/>
                                      </p:to>
                                    </p:set>
                                    <p:animEffect transition="in" filter="fade">
                                      <p:cBhvr>
                                        <p:cTn id="207" dur="250"/>
                                        <p:tgtEl>
                                          <p:spTgt spid="3"/>
                                        </p:tgtEl>
                                      </p:cBhvr>
                                    </p:animEffect>
                                  </p:childTnLst>
                                </p:cTn>
                              </p:par>
                              <p:par>
                                <p:cTn id="208" presetID="10" presetClass="exit" presetSubtype="0" fill="hold" nodeType="withEffect">
                                  <p:stCondLst>
                                    <p:cond delay="4750"/>
                                  </p:stCondLst>
                                  <p:childTnLst>
                                    <p:animEffect transition="out" filter="fade">
                                      <p:cBhvr>
                                        <p:cTn id="209" dur="250"/>
                                        <p:tgtEl>
                                          <p:spTgt spid="3"/>
                                        </p:tgtEl>
                                      </p:cBhvr>
                                    </p:animEffect>
                                    <p:set>
                                      <p:cBhvr>
                                        <p:cTn id="210" dur="1" fill="hold">
                                          <p:stCondLst>
                                            <p:cond delay="249"/>
                                          </p:stCondLst>
                                        </p:cTn>
                                        <p:tgtEl>
                                          <p:spTgt spid="3"/>
                                        </p:tgtEl>
                                        <p:attrNameLst>
                                          <p:attrName>style.visibility</p:attrName>
                                        </p:attrNameLst>
                                      </p:cBhvr>
                                      <p:to>
                                        <p:strVal val="hidden"/>
                                      </p:to>
                                    </p:set>
                                  </p:childTnLst>
                                </p:cTn>
                              </p:par>
                              <p:par>
                                <p:cTn id="211" presetID="10" presetClass="entr" presetSubtype="0" fill="hold" nodeType="withEffect">
                                  <p:stCondLst>
                                    <p:cond delay="4500"/>
                                  </p:stCondLst>
                                  <p:childTnLst>
                                    <p:set>
                                      <p:cBhvr>
                                        <p:cTn id="212" dur="1" fill="hold">
                                          <p:stCondLst>
                                            <p:cond delay="0"/>
                                          </p:stCondLst>
                                        </p:cTn>
                                        <p:tgtEl>
                                          <p:spTgt spid="9"/>
                                        </p:tgtEl>
                                        <p:attrNameLst>
                                          <p:attrName>style.visibility</p:attrName>
                                        </p:attrNameLst>
                                      </p:cBhvr>
                                      <p:to>
                                        <p:strVal val="visible"/>
                                      </p:to>
                                    </p:set>
                                    <p:animEffect transition="in" filter="fade">
                                      <p:cBhvr>
                                        <p:cTn id="213" dur="250"/>
                                        <p:tgtEl>
                                          <p:spTgt spid="9"/>
                                        </p:tgtEl>
                                      </p:cBhvr>
                                    </p:animEffect>
                                  </p:childTnLst>
                                </p:cTn>
                              </p:par>
                              <p:par>
                                <p:cTn id="214" presetID="10" presetClass="exit" presetSubtype="0" fill="hold" nodeType="withEffect">
                                  <p:stCondLst>
                                    <p:cond delay="4750"/>
                                  </p:stCondLst>
                                  <p:childTnLst>
                                    <p:animEffect transition="out" filter="fade">
                                      <p:cBhvr>
                                        <p:cTn id="215" dur="250"/>
                                        <p:tgtEl>
                                          <p:spTgt spid="9"/>
                                        </p:tgtEl>
                                      </p:cBhvr>
                                    </p:animEffect>
                                    <p:set>
                                      <p:cBhvr>
                                        <p:cTn id="216" dur="1" fill="hold">
                                          <p:stCondLst>
                                            <p:cond delay="249"/>
                                          </p:stCondLst>
                                        </p:cTn>
                                        <p:tgtEl>
                                          <p:spTgt spid="9"/>
                                        </p:tgtEl>
                                        <p:attrNameLst>
                                          <p:attrName>style.visibility</p:attrName>
                                        </p:attrNameLst>
                                      </p:cBhvr>
                                      <p:to>
                                        <p:strVal val="hidden"/>
                                      </p:to>
                                    </p:set>
                                  </p:childTnLst>
                                </p:cTn>
                              </p:par>
                              <p:par>
                                <p:cTn id="217" presetID="10" presetClass="entr" presetSubtype="0" fill="hold" nodeType="withEffect">
                                  <p:stCondLst>
                                    <p:cond delay="4500"/>
                                  </p:stCondLst>
                                  <p:childTnLst>
                                    <p:set>
                                      <p:cBhvr>
                                        <p:cTn id="218" dur="1" fill="hold">
                                          <p:stCondLst>
                                            <p:cond delay="0"/>
                                          </p:stCondLst>
                                        </p:cTn>
                                        <p:tgtEl>
                                          <p:spTgt spid="44"/>
                                        </p:tgtEl>
                                        <p:attrNameLst>
                                          <p:attrName>style.visibility</p:attrName>
                                        </p:attrNameLst>
                                      </p:cBhvr>
                                      <p:to>
                                        <p:strVal val="visible"/>
                                      </p:to>
                                    </p:set>
                                    <p:animEffect transition="in" filter="fade">
                                      <p:cBhvr>
                                        <p:cTn id="219" dur="250"/>
                                        <p:tgtEl>
                                          <p:spTgt spid="44"/>
                                        </p:tgtEl>
                                      </p:cBhvr>
                                    </p:animEffect>
                                  </p:childTnLst>
                                </p:cTn>
                              </p:par>
                              <p:par>
                                <p:cTn id="220" presetID="10" presetClass="exit" presetSubtype="0" fill="hold" nodeType="withEffect">
                                  <p:stCondLst>
                                    <p:cond delay="4750"/>
                                  </p:stCondLst>
                                  <p:childTnLst>
                                    <p:animEffect transition="out" filter="fade">
                                      <p:cBhvr>
                                        <p:cTn id="221" dur="250"/>
                                        <p:tgtEl>
                                          <p:spTgt spid="44"/>
                                        </p:tgtEl>
                                      </p:cBhvr>
                                    </p:animEffect>
                                    <p:set>
                                      <p:cBhvr>
                                        <p:cTn id="222" dur="1" fill="hold">
                                          <p:stCondLst>
                                            <p:cond delay="249"/>
                                          </p:stCondLst>
                                        </p:cTn>
                                        <p:tgtEl>
                                          <p:spTgt spid="44"/>
                                        </p:tgtEl>
                                        <p:attrNameLst>
                                          <p:attrName>style.visibility</p:attrName>
                                        </p:attrNameLst>
                                      </p:cBhvr>
                                      <p:to>
                                        <p:strVal val="hidden"/>
                                      </p:to>
                                    </p:set>
                                  </p:childTnLst>
                                </p:cTn>
                              </p:par>
                              <p:par>
                                <p:cTn id="223" presetID="23" presetClass="entr" presetSubtype="16" fill="hold" nodeType="withEffect">
                                  <p:stCondLst>
                                    <p:cond delay="4500"/>
                                  </p:stCondLst>
                                  <p:childTnLst>
                                    <p:set>
                                      <p:cBhvr>
                                        <p:cTn id="224" dur="1" fill="hold">
                                          <p:stCondLst>
                                            <p:cond delay="0"/>
                                          </p:stCondLst>
                                        </p:cTn>
                                        <p:tgtEl>
                                          <p:spTgt spid="2052"/>
                                        </p:tgtEl>
                                        <p:attrNameLst>
                                          <p:attrName>style.visibility</p:attrName>
                                        </p:attrNameLst>
                                      </p:cBhvr>
                                      <p:to>
                                        <p:strVal val="visible"/>
                                      </p:to>
                                    </p:set>
                                    <p:anim calcmode="lin" valueType="num">
                                      <p:cBhvr>
                                        <p:cTn id="225" dur="150" fill="hold"/>
                                        <p:tgtEl>
                                          <p:spTgt spid="2052"/>
                                        </p:tgtEl>
                                        <p:attrNameLst>
                                          <p:attrName>ppt_w</p:attrName>
                                        </p:attrNameLst>
                                      </p:cBhvr>
                                      <p:tavLst>
                                        <p:tav tm="0">
                                          <p:val>
                                            <p:fltVal val="0"/>
                                          </p:val>
                                        </p:tav>
                                        <p:tav tm="100000">
                                          <p:val>
                                            <p:strVal val="#ppt_w"/>
                                          </p:val>
                                        </p:tav>
                                      </p:tavLst>
                                    </p:anim>
                                    <p:anim calcmode="lin" valueType="num">
                                      <p:cBhvr>
                                        <p:cTn id="226" dur="150" fill="hold"/>
                                        <p:tgtEl>
                                          <p:spTgt spid="2052"/>
                                        </p:tgtEl>
                                        <p:attrNameLst>
                                          <p:attrName>ppt_h</p:attrName>
                                        </p:attrNameLst>
                                      </p:cBhvr>
                                      <p:tavLst>
                                        <p:tav tm="0">
                                          <p:val>
                                            <p:fltVal val="0"/>
                                          </p:val>
                                        </p:tav>
                                        <p:tav tm="100000">
                                          <p:val>
                                            <p:strVal val="#ppt_h"/>
                                          </p:val>
                                        </p:tav>
                                      </p:tavLst>
                                    </p:anim>
                                  </p:childTnLst>
                                </p:cTn>
                              </p:par>
                              <p:par>
                                <p:cTn id="227" presetID="6" presetClass="emph" presetSubtype="0" accel="100000" autoRev="1" fill="hold" nodeType="withEffect">
                                  <p:stCondLst>
                                    <p:cond delay="4500"/>
                                  </p:stCondLst>
                                  <p:childTnLst>
                                    <p:animScale>
                                      <p:cBhvr>
                                        <p:cTn id="228" dur="150" fill="hold"/>
                                        <p:tgtEl>
                                          <p:spTgt spid="2052"/>
                                        </p:tgtEl>
                                      </p:cBhvr>
                                      <p:by x="115000" y="115000"/>
                                    </p:animScale>
                                  </p:childTnLst>
                                </p:cTn>
                              </p:par>
                              <p:par>
                                <p:cTn id="229" presetID="42" presetClass="path" presetSubtype="0" accel="50000" decel="50000" fill="hold" nodeType="withEffect">
                                  <p:stCondLst>
                                    <p:cond delay="4500"/>
                                  </p:stCondLst>
                                  <p:childTnLst>
                                    <p:animMotion origin="layout" path="M -2.08333E-6 -2.59259E-6 L -1.25E-6 0.15162 " pathEditMode="relative" rAng="0" ptsTypes="AA">
                                      <p:cBhvr>
                                        <p:cTn id="230" dur="10" fill="hold"/>
                                        <p:tgtEl>
                                          <p:spTgt spid="2052"/>
                                        </p:tgtEl>
                                        <p:attrNameLst>
                                          <p:attrName>ppt_x</p:attrName>
                                          <p:attrName>ppt_y</p:attrName>
                                        </p:attrNameLst>
                                      </p:cBhvr>
                                      <p:rCtr x="-26" y="8542"/>
                                    </p:animMotion>
                                  </p:childTnLst>
                                </p:cTn>
                              </p:par>
                              <p:par>
                                <p:cTn id="231" presetID="10" presetClass="entr" presetSubtype="0" fill="hold" grpId="0" nodeType="withEffect">
                                  <p:stCondLst>
                                    <p:cond delay="4500"/>
                                  </p:stCondLst>
                                  <p:childTnLst>
                                    <p:set>
                                      <p:cBhvr>
                                        <p:cTn id="232" dur="1" fill="hold">
                                          <p:stCondLst>
                                            <p:cond delay="0"/>
                                          </p:stCondLst>
                                        </p:cTn>
                                        <p:tgtEl>
                                          <p:spTgt spid="7236"/>
                                        </p:tgtEl>
                                        <p:attrNameLst>
                                          <p:attrName>style.visibility</p:attrName>
                                        </p:attrNameLst>
                                      </p:cBhvr>
                                      <p:to>
                                        <p:strVal val="visible"/>
                                      </p:to>
                                    </p:set>
                                    <p:animEffect transition="in" filter="fade">
                                      <p:cBhvr>
                                        <p:cTn id="233" dur="250"/>
                                        <p:tgtEl>
                                          <p:spTgt spid="7236"/>
                                        </p:tgtEl>
                                      </p:cBhvr>
                                    </p:animEffect>
                                  </p:childTnLst>
                                </p:cTn>
                              </p:par>
                              <p:par>
                                <p:cTn id="234" presetID="42" presetClass="path" presetSubtype="0" accel="50000" decel="50000" fill="hold" grpId="1" nodeType="withEffect">
                                  <p:stCondLst>
                                    <p:cond delay="4500"/>
                                  </p:stCondLst>
                                  <p:childTnLst>
                                    <p:animMotion origin="layout" path="M -2.29167E-6 3.33333E-6 L -2.29167E-6 0.15162 " pathEditMode="relative" rAng="0" ptsTypes="AA">
                                      <p:cBhvr>
                                        <p:cTn id="235" dur="10" fill="hold"/>
                                        <p:tgtEl>
                                          <p:spTgt spid="7236"/>
                                        </p:tgtEl>
                                        <p:attrNameLst>
                                          <p:attrName>ppt_x</p:attrName>
                                          <p:attrName>ppt_y</p:attrName>
                                        </p:attrNameLst>
                                      </p:cBhvr>
                                      <p:rCtr x="0" y="7569"/>
                                    </p:animMotion>
                                  </p:childTnLst>
                                </p:cTn>
                              </p:par>
                              <p:par>
                                <p:cTn id="236" presetID="10" presetClass="entr" presetSubtype="0" fill="hold" grpId="0" nodeType="withEffect">
                                  <p:stCondLst>
                                    <p:cond delay="4500"/>
                                  </p:stCondLst>
                                  <p:childTnLst>
                                    <p:set>
                                      <p:cBhvr>
                                        <p:cTn id="237" dur="1" fill="hold">
                                          <p:stCondLst>
                                            <p:cond delay="0"/>
                                          </p:stCondLst>
                                        </p:cTn>
                                        <p:tgtEl>
                                          <p:spTgt spid="4"/>
                                        </p:tgtEl>
                                        <p:attrNameLst>
                                          <p:attrName>style.visibility</p:attrName>
                                        </p:attrNameLst>
                                      </p:cBhvr>
                                      <p:to>
                                        <p:strVal val="visible"/>
                                      </p:to>
                                    </p:set>
                                    <p:animEffect transition="in" filter="fade">
                                      <p:cBhvr>
                                        <p:cTn id="238" dur="150"/>
                                        <p:tgtEl>
                                          <p:spTgt spid="4"/>
                                        </p:tgtEl>
                                      </p:cBhvr>
                                    </p:animEffect>
                                  </p:childTnLst>
                                </p:cTn>
                              </p:par>
                              <p:par>
                                <p:cTn id="239" presetID="42" presetClass="path" presetSubtype="0" decel="100000" fill="hold" grpId="1" nodeType="withEffect">
                                  <p:stCondLst>
                                    <p:cond delay="4500"/>
                                  </p:stCondLst>
                                  <p:childTnLst>
                                    <p:animMotion origin="layout" path="M 6.25E-7 -0.03473 L 6.25E-7 3.33333E-6 " pathEditMode="relative" rAng="0" ptsTypes="AA">
                                      <p:cBhvr>
                                        <p:cTn id="240" dur="300" fill="hold"/>
                                        <p:tgtEl>
                                          <p:spTgt spid="4"/>
                                        </p:tgtEl>
                                        <p:attrNameLst>
                                          <p:attrName>ppt_x</p:attrName>
                                          <p:attrName>ppt_y</p:attrName>
                                        </p:attrNameLst>
                                      </p:cBhvr>
                                      <p:rCtr x="0" y="1736"/>
                                    </p:animMotion>
                                  </p:childTnLst>
                                </p:cTn>
                              </p:par>
                              <p:par>
                                <p:cTn id="241" presetID="22" presetClass="entr" presetSubtype="8" fill="hold" nodeType="withEffect">
                                  <p:stCondLst>
                                    <p:cond delay="4800"/>
                                  </p:stCondLst>
                                  <p:childTnLst>
                                    <p:set>
                                      <p:cBhvr>
                                        <p:cTn id="242" dur="1" fill="hold">
                                          <p:stCondLst>
                                            <p:cond delay="0"/>
                                          </p:stCondLst>
                                        </p:cTn>
                                        <p:tgtEl>
                                          <p:spTgt spid="2077"/>
                                        </p:tgtEl>
                                        <p:attrNameLst>
                                          <p:attrName>style.visibility</p:attrName>
                                        </p:attrNameLst>
                                      </p:cBhvr>
                                      <p:to>
                                        <p:strVal val="visible"/>
                                      </p:to>
                                    </p:set>
                                    <p:animEffect transition="in" filter="wipe(left)">
                                      <p:cBhvr>
                                        <p:cTn id="243" dur="250"/>
                                        <p:tgtEl>
                                          <p:spTgt spid="2077"/>
                                        </p:tgtEl>
                                      </p:cBhvr>
                                    </p:animEffect>
                                  </p:childTnLst>
                                </p:cTn>
                              </p:par>
                              <p:par>
                                <p:cTn id="244" presetID="42" presetClass="path" presetSubtype="0" accel="50000" decel="50000" fill="hold" nodeType="withEffect">
                                  <p:stCondLst>
                                    <p:cond delay="4800"/>
                                  </p:stCondLst>
                                  <p:childTnLst>
                                    <p:animMotion origin="layout" path="M 6.25E-7 -2.96296E-6 L 6.25E-7 0.15047 " pathEditMode="relative" rAng="0" ptsTypes="AA">
                                      <p:cBhvr>
                                        <p:cTn id="245" dur="10" fill="hold"/>
                                        <p:tgtEl>
                                          <p:spTgt spid="2077"/>
                                        </p:tgtEl>
                                        <p:attrNameLst>
                                          <p:attrName>ppt_x</p:attrName>
                                          <p:attrName>ppt_y</p:attrName>
                                        </p:attrNameLst>
                                      </p:cBhvr>
                                      <p:rCtr x="0" y="7523"/>
                                    </p:animMotion>
                                  </p:childTnLst>
                                </p:cTn>
                              </p:par>
                              <p:par>
                                <p:cTn id="246" presetID="22" presetClass="entr" presetSubtype="8" fill="hold" nodeType="withEffect">
                                  <p:stCondLst>
                                    <p:cond delay="4900"/>
                                  </p:stCondLst>
                                  <p:childTnLst>
                                    <p:set>
                                      <p:cBhvr>
                                        <p:cTn id="247" dur="1" fill="hold">
                                          <p:stCondLst>
                                            <p:cond delay="0"/>
                                          </p:stCondLst>
                                        </p:cTn>
                                        <p:tgtEl>
                                          <p:spTgt spid="29"/>
                                        </p:tgtEl>
                                        <p:attrNameLst>
                                          <p:attrName>style.visibility</p:attrName>
                                        </p:attrNameLst>
                                      </p:cBhvr>
                                      <p:to>
                                        <p:strVal val="visible"/>
                                      </p:to>
                                    </p:set>
                                    <p:animEffect transition="in" filter="wipe(left)">
                                      <p:cBhvr>
                                        <p:cTn id="248" dur="350"/>
                                        <p:tgtEl>
                                          <p:spTgt spid="29"/>
                                        </p:tgtEl>
                                      </p:cBhvr>
                                    </p:animEffect>
                                  </p:childTnLst>
                                </p:cTn>
                              </p:par>
                              <p:par>
                                <p:cTn id="249" presetID="42" presetClass="path" presetSubtype="0" accel="50000" decel="50000" fill="hold" nodeType="withEffect">
                                  <p:stCondLst>
                                    <p:cond delay="5050"/>
                                  </p:stCondLst>
                                  <p:childTnLst>
                                    <p:animMotion origin="layout" path="M 4.16667E-7 -2.96296E-6 L 4.16667E-7 0.1507 " pathEditMode="relative" rAng="0" ptsTypes="AA">
                                      <p:cBhvr>
                                        <p:cTn id="250" dur="10" fill="hold"/>
                                        <p:tgtEl>
                                          <p:spTgt spid="29"/>
                                        </p:tgtEl>
                                        <p:attrNameLst>
                                          <p:attrName>ppt_x</p:attrName>
                                          <p:attrName>ppt_y</p:attrName>
                                        </p:attrNameLst>
                                      </p:cBhvr>
                                      <p:rCtr x="0" y="7523"/>
                                    </p:animMotion>
                                  </p:childTnLst>
                                </p:cTn>
                              </p:par>
                              <p:par>
                                <p:cTn id="251" presetID="8" presetClass="emph" presetSubtype="0" fill="hold" nodeType="withEffect">
                                  <p:stCondLst>
                                    <p:cond delay="5050"/>
                                  </p:stCondLst>
                                  <p:childTnLst>
                                    <p:animRot by="1680000">
                                      <p:cBhvr>
                                        <p:cTn id="252" dur="10" fill="hold"/>
                                        <p:tgtEl>
                                          <p:spTgt spid="29"/>
                                        </p:tgtEl>
                                        <p:attrNameLst>
                                          <p:attrName>r</p:attrName>
                                        </p:attrNameLst>
                                      </p:cBhvr>
                                    </p:animRot>
                                  </p:childTnLst>
                                </p:cTn>
                              </p:par>
                              <p:par>
                                <p:cTn id="253" presetID="6" presetClass="emph" presetSubtype="0" fill="hold" nodeType="withEffect">
                                  <p:stCondLst>
                                    <p:cond delay="5050"/>
                                  </p:stCondLst>
                                  <p:childTnLst>
                                    <p:animScale>
                                      <p:cBhvr>
                                        <p:cTn id="254" dur="10" fill="hold"/>
                                        <p:tgtEl>
                                          <p:spTgt spid="29"/>
                                        </p:tgtEl>
                                      </p:cBhvr>
                                      <p:by x="88000" y="88000"/>
                                    </p:animScale>
                                  </p:childTnLst>
                                </p:cTn>
                              </p:par>
                              <p:par>
                                <p:cTn id="255" presetID="22" presetClass="entr" presetSubtype="8" fill="hold" grpId="0" nodeType="withEffect">
                                  <p:stCondLst>
                                    <p:cond delay="5250"/>
                                  </p:stCondLst>
                                  <p:childTnLst>
                                    <p:set>
                                      <p:cBhvr>
                                        <p:cTn id="256" dur="1" fill="hold">
                                          <p:stCondLst>
                                            <p:cond delay="0"/>
                                          </p:stCondLst>
                                        </p:cTn>
                                        <p:tgtEl>
                                          <p:spTgt spid="43"/>
                                        </p:tgtEl>
                                        <p:attrNameLst>
                                          <p:attrName>style.visibility</p:attrName>
                                        </p:attrNameLst>
                                      </p:cBhvr>
                                      <p:to>
                                        <p:strVal val="visible"/>
                                      </p:to>
                                    </p:set>
                                    <p:animEffect transition="in" filter="wipe(left)">
                                      <p:cBhvr>
                                        <p:cTn id="257" dur="250"/>
                                        <p:tgtEl>
                                          <p:spTgt spid="43"/>
                                        </p:tgtEl>
                                      </p:cBhvr>
                                    </p:animEffect>
                                  </p:childTnLst>
                                </p:cTn>
                              </p:par>
                              <p:par>
                                <p:cTn id="258" presetID="42" presetClass="path" presetSubtype="0" accel="50000" decel="50000" fill="hold" grpId="1" nodeType="withEffect">
                                  <p:stCondLst>
                                    <p:cond delay="5250"/>
                                  </p:stCondLst>
                                  <p:childTnLst>
                                    <p:animMotion origin="layout" path="M 4.375E-6 1.85185E-6 L 4.375E-6 0.20208 " pathEditMode="relative" rAng="0" ptsTypes="AA">
                                      <p:cBhvr>
                                        <p:cTn id="259" dur="10" fill="hold"/>
                                        <p:tgtEl>
                                          <p:spTgt spid="43"/>
                                        </p:tgtEl>
                                        <p:attrNameLst>
                                          <p:attrName>ppt_x</p:attrName>
                                          <p:attrName>ppt_y</p:attrName>
                                        </p:attrNameLst>
                                      </p:cBhvr>
                                      <p:rCtr x="0" y="10093"/>
                                    </p:animMotion>
                                  </p:childTnLst>
                                </p:cTn>
                              </p:par>
                              <p:par>
                                <p:cTn id="260" presetID="10" presetClass="entr" presetSubtype="0" fill="hold" nodeType="withEffect">
                                  <p:stCondLst>
                                    <p:cond delay="5250"/>
                                  </p:stCondLst>
                                  <p:childTnLst>
                                    <p:set>
                                      <p:cBhvr>
                                        <p:cTn id="261" dur="1" fill="hold">
                                          <p:stCondLst>
                                            <p:cond delay="0"/>
                                          </p:stCondLst>
                                        </p:cTn>
                                        <p:tgtEl>
                                          <p:spTgt spid="7185"/>
                                        </p:tgtEl>
                                        <p:attrNameLst>
                                          <p:attrName>style.visibility</p:attrName>
                                        </p:attrNameLst>
                                      </p:cBhvr>
                                      <p:to>
                                        <p:strVal val="visible"/>
                                      </p:to>
                                    </p:set>
                                    <p:animEffect transition="in" filter="fade">
                                      <p:cBhvr>
                                        <p:cTn id="262" dur="250"/>
                                        <p:tgtEl>
                                          <p:spTgt spid="7185"/>
                                        </p:tgtEl>
                                      </p:cBhvr>
                                    </p:animEffect>
                                  </p:childTnLst>
                                </p:cTn>
                              </p:par>
                              <p:par>
                                <p:cTn id="263" presetID="10" presetClass="exit" presetSubtype="0" fill="hold" nodeType="withEffect">
                                  <p:stCondLst>
                                    <p:cond delay="5500"/>
                                  </p:stCondLst>
                                  <p:childTnLst>
                                    <p:animEffect transition="out" filter="fade">
                                      <p:cBhvr>
                                        <p:cTn id="264" dur="250"/>
                                        <p:tgtEl>
                                          <p:spTgt spid="7185"/>
                                        </p:tgtEl>
                                      </p:cBhvr>
                                    </p:animEffect>
                                    <p:set>
                                      <p:cBhvr>
                                        <p:cTn id="265" dur="1" fill="hold">
                                          <p:stCondLst>
                                            <p:cond delay="249"/>
                                          </p:stCondLst>
                                        </p:cTn>
                                        <p:tgtEl>
                                          <p:spTgt spid="7185"/>
                                        </p:tgtEl>
                                        <p:attrNameLst>
                                          <p:attrName>style.visibility</p:attrName>
                                        </p:attrNameLst>
                                      </p:cBhvr>
                                      <p:to>
                                        <p:strVal val="hidden"/>
                                      </p:to>
                                    </p:set>
                                  </p:childTnLst>
                                </p:cTn>
                              </p:par>
                              <p:par>
                                <p:cTn id="266" presetID="42" presetClass="path" presetSubtype="0" accel="50000" decel="50000" fill="hold" nodeType="withEffect">
                                  <p:stCondLst>
                                    <p:cond delay="0"/>
                                  </p:stCondLst>
                                  <p:childTnLst>
                                    <p:animMotion origin="layout" path="M 1.45833E-6 -1.85185E-6 L 1.45833E-6 -0.35717 " pathEditMode="relative" rAng="0" ptsTypes="AA">
                                      <p:cBhvr>
                                        <p:cTn id="267" dur="10" fill="hold"/>
                                        <p:tgtEl>
                                          <p:spTgt spid="7185"/>
                                        </p:tgtEl>
                                        <p:attrNameLst>
                                          <p:attrName>ppt_x</p:attrName>
                                          <p:attrName>ppt_y</p:attrName>
                                        </p:attrNameLst>
                                      </p:cBhvr>
                                      <p:rCtr x="0" y="-17870"/>
                                    </p:animMotion>
                                  </p:childTnLst>
                                </p:cTn>
                              </p:par>
                              <p:par>
                                <p:cTn id="268" presetID="10" presetClass="entr" presetSubtype="0" fill="hold" nodeType="withEffect">
                                  <p:stCondLst>
                                    <p:cond delay="5250"/>
                                  </p:stCondLst>
                                  <p:childTnLst>
                                    <p:set>
                                      <p:cBhvr>
                                        <p:cTn id="269" dur="1" fill="hold">
                                          <p:stCondLst>
                                            <p:cond delay="0"/>
                                          </p:stCondLst>
                                        </p:cTn>
                                        <p:tgtEl>
                                          <p:spTgt spid="7184"/>
                                        </p:tgtEl>
                                        <p:attrNameLst>
                                          <p:attrName>style.visibility</p:attrName>
                                        </p:attrNameLst>
                                      </p:cBhvr>
                                      <p:to>
                                        <p:strVal val="visible"/>
                                      </p:to>
                                    </p:set>
                                    <p:animEffect transition="in" filter="fade">
                                      <p:cBhvr>
                                        <p:cTn id="270" dur="250"/>
                                        <p:tgtEl>
                                          <p:spTgt spid="7184"/>
                                        </p:tgtEl>
                                      </p:cBhvr>
                                    </p:animEffect>
                                  </p:childTnLst>
                                </p:cTn>
                              </p:par>
                              <p:par>
                                <p:cTn id="271" presetID="10" presetClass="exit" presetSubtype="0" fill="hold" nodeType="withEffect">
                                  <p:stCondLst>
                                    <p:cond delay="5500"/>
                                  </p:stCondLst>
                                  <p:childTnLst>
                                    <p:animEffect transition="out" filter="fade">
                                      <p:cBhvr>
                                        <p:cTn id="272" dur="250"/>
                                        <p:tgtEl>
                                          <p:spTgt spid="7184"/>
                                        </p:tgtEl>
                                      </p:cBhvr>
                                    </p:animEffect>
                                    <p:set>
                                      <p:cBhvr>
                                        <p:cTn id="273" dur="1" fill="hold">
                                          <p:stCondLst>
                                            <p:cond delay="249"/>
                                          </p:stCondLst>
                                        </p:cTn>
                                        <p:tgtEl>
                                          <p:spTgt spid="7184"/>
                                        </p:tgtEl>
                                        <p:attrNameLst>
                                          <p:attrName>style.visibility</p:attrName>
                                        </p:attrNameLst>
                                      </p:cBhvr>
                                      <p:to>
                                        <p:strVal val="hidden"/>
                                      </p:to>
                                    </p:set>
                                  </p:childTnLst>
                                </p:cTn>
                              </p:par>
                              <p:par>
                                <p:cTn id="274" presetID="10" presetClass="entr" presetSubtype="0" fill="hold" nodeType="withEffect">
                                  <p:stCondLst>
                                    <p:cond delay="5250"/>
                                  </p:stCondLst>
                                  <p:childTnLst>
                                    <p:set>
                                      <p:cBhvr>
                                        <p:cTn id="275" dur="1" fill="hold">
                                          <p:stCondLst>
                                            <p:cond delay="0"/>
                                          </p:stCondLst>
                                        </p:cTn>
                                        <p:tgtEl>
                                          <p:spTgt spid="3"/>
                                        </p:tgtEl>
                                        <p:attrNameLst>
                                          <p:attrName>style.visibility</p:attrName>
                                        </p:attrNameLst>
                                      </p:cBhvr>
                                      <p:to>
                                        <p:strVal val="visible"/>
                                      </p:to>
                                    </p:set>
                                    <p:animEffect transition="in" filter="fade">
                                      <p:cBhvr>
                                        <p:cTn id="276" dur="250"/>
                                        <p:tgtEl>
                                          <p:spTgt spid="3"/>
                                        </p:tgtEl>
                                      </p:cBhvr>
                                    </p:animEffect>
                                  </p:childTnLst>
                                </p:cTn>
                              </p:par>
                              <p:par>
                                <p:cTn id="277" presetID="10" presetClass="exit" presetSubtype="0" fill="hold" nodeType="withEffect">
                                  <p:stCondLst>
                                    <p:cond delay="5500"/>
                                  </p:stCondLst>
                                  <p:childTnLst>
                                    <p:animEffect transition="out" filter="fade">
                                      <p:cBhvr>
                                        <p:cTn id="278" dur="250"/>
                                        <p:tgtEl>
                                          <p:spTgt spid="3"/>
                                        </p:tgtEl>
                                      </p:cBhvr>
                                    </p:animEffect>
                                    <p:set>
                                      <p:cBhvr>
                                        <p:cTn id="279" dur="1" fill="hold">
                                          <p:stCondLst>
                                            <p:cond delay="249"/>
                                          </p:stCondLst>
                                        </p:cTn>
                                        <p:tgtEl>
                                          <p:spTgt spid="3"/>
                                        </p:tgtEl>
                                        <p:attrNameLst>
                                          <p:attrName>style.visibility</p:attrName>
                                        </p:attrNameLst>
                                      </p:cBhvr>
                                      <p:to>
                                        <p:strVal val="hidden"/>
                                      </p:to>
                                    </p:set>
                                  </p:childTnLst>
                                </p:cTn>
                              </p:par>
                              <p:par>
                                <p:cTn id="280" presetID="10" presetClass="entr" presetSubtype="0" fill="hold" nodeType="withEffect">
                                  <p:stCondLst>
                                    <p:cond delay="5250"/>
                                  </p:stCondLst>
                                  <p:childTnLst>
                                    <p:set>
                                      <p:cBhvr>
                                        <p:cTn id="281" dur="1" fill="hold">
                                          <p:stCondLst>
                                            <p:cond delay="0"/>
                                          </p:stCondLst>
                                        </p:cTn>
                                        <p:tgtEl>
                                          <p:spTgt spid="9"/>
                                        </p:tgtEl>
                                        <p:attrNameLst>
                                          <p:attrName>style.visibility</p:attrName>
                                        </p:attrNameLst>
                                      </p:cBhvr>
                                      <p:to>
                                        <p:strVal val="visible"/>
                                      </p:to>
                                    </p:set>
                                    <p:animEffect transition="in" filter="fade">
                                      <p:cBhvr>
                                        <p:cTn id="282" dur="250"/>
                                        <p:tgtEl>
                                          <p:spTgt spid="9"/>
                                        </p:tgtEl>
                                      </p:cBhvr>
                                    </p:animEffect>
                                  </p:childTnLst>
                                </p:cTn>
                              </p:par>
                              <p:par>
                                <p:cTn id="283" presetID="10" presetClass="exit" presetSubtype="0" fill="hold" nodeType="withEffect">
                                  <p:stCondLst>
                                    <p:cond delay="5500"/>
                                  </p:stCondLst>
                                  <p:childTnLst>
                                    <p:animEffect transition="out" filter="fade">
                                      <p:cBhvr>
                                        <p:cTn id="284" dur="250"/>
                                        <p:tgtEl>
                                          <p:spTgt spid="9"/>
                                        </p:tgtEl>
                                      </p:cBhvr>
                                    </p:animEffect>
                                    <p:set>
                                      <p:cBhvr>
                                        <p:cTn id="285" dur="1" fill="hold">
                                          <p:stCondLst>
                                            <p:cond delay="249"/>
                                          </p:stCondLst>
                                        </p:cTn>
                                        <p:tgtEl>
                                          <p:spTgt spid="9"/>
                                        </p:tgtEl>
                                        <p:attrNameLst>
                                          <p:attrName>style.visibility</p:attrName>
                                        </p:attrNameLst>
                                      </p:cBhvr>
                                      <p:to>
                                        <p:strVal val="hidden"/>
                                      </p:to>
                                    </p:set>
                                  </p:childTnLst>
                                </p:cTn>
                              </p:par>
                              <p:par>
                                <p:cTn id="286" presetID="10" presetClass="entr" presetSubtype="0" fill="hold" nodeType="withEffect">
                                  <p:stCondLst>
                                    <p:cond delay="5250"/>
                                  </p:stCondLst>
                                  <p:childTnLst>
                                    <p:set>
                                      <p:cBhvr>
                                        <p:cTn id="287" dur="1" fill="hold">
                                          <p:stCondLst>
                                            <p:cond delay="0"/>
                                          </p:stCondLst>
                                        </p:cTn>
                                        <p:tgtEl>
                                          <p:spTgt spid="44"/>
                                        </p:tgtEl>
                                        <p:attrNameLst>
                                          <p:attrName>style.visibility</p:attrName>
                                        </p:attrNameLst>
                                      </p:cBhvr>
                                      <p:to>
                                        <p:strVal val="visible"/>
                                      </p:to>
                                    </p:set>
                                    <p:animEffect transition="in" filter="fade">
                                      <p:cBhvr>
                                        <p:cTn id="288" dur="250"/>
                                        <p:tgtEl>
                                          <p:spTgt spid="44"/>
                                        </p:tgtEl>
                                      </p:cBhvr>
                                    </p:animEffect>
                                  </p:childTnLst>
                                </p:cTn>
                              </p:par>
                              <p:par>
                                <p:cTn id="289" presetID="10" presetClass="exit" presetSubtype="0" fill="hold" nodeType="withEffect">
                                  <p:stCondLst>
                                    <p:cond delay="5500"/>
                                  </p:stCondLst>
                                  <p:childTnLst>
                                    <p:animEffect transition="out" filter="fade">
                                      <p:cBhvr>
                                        <p:cTn id="290" dur="250"/>
                                        <p:tgtEl>
                                          <p:spTgt spid="44"/>
                                        </p:tgtEl>
                                      </p:cBhvr>
                                    </p:animEffect>
                                    <p:set>
                                      <p:cBhvr>
                                        <p:cTn id="291" dur="1" fill="hold">
                                          <p:stCondLst>
                                            <p:cond delay="249"/>
                                          </p:stCondLst>
                                        </p:cTn>
                                        <p:tgtEl>
                                          <p:spTgt spid="44"/>
                                        </p:tgtEl>
                                        <p:attrNameLst>
                                          <p:attrName>style.visibility</p:attrName>
                                        </p:attrNameLst>
                                      </p:cBhvr>
                                      <p:to>
                                        <p:strVal val="hidden"/>
                                      </p:to>
                                    </p:set>
                                  </p:childTnLst>
                                </p:cTn>
                              </p:par>
                              <p:par>
                                <p:cTn id="292" presetID="23" presetClass="entr" presetSubtype="16" fill="hold" nodeType="withEffect">
                                  <p:stCondLst>
                                    <p:cond delay="5250"/>
                                  </p:stCondLst>
                                  <p:childTnLst>
                                    <p:set>
                                      <p:cBhvr>
                                        <p:cTn id="293" dur="1" fill="hold">
                                          <p:stCondLst>
                                            <p:cond delay="0"/>
                                          </p:stCondLst>
                                        </p:cTn>
                                        <p:tgtEl>
                                          <p:spTgt spid="13"/>
                                        </p:tgtEl>
                                        <p:attrNameLst>
                                          <p:attrName>style.visibility</p:attrName>
                                        </p:attrNameLst>
                                      </p:cBhvr>
                                      <p:to>
                                        <p:strVal val="visible"/>
                                      </p:to>
                                    </p:set>
                                    <p:anim calcmode="lin" valueType="num">
                                      <p:cBhvr>
                                        <p:cTn id="294" dur="150" fill="hold"/>
                                        <p:tgtEl>
                                          <p:spTgt spid="13"/>
                                        </p:tgtEl>
                                        <p:attrNameLst>
                                          <p:attrName>ppt_w</p:attrName>
                                        </p:attrNameLst>
                                      </p:cBhvr>
                                      <p:tavLst>
                                        <p:tav tm="0">
                                          <p:val>
                                            <p:fltVal val="0"/>
                                          </p:val>
                                        </p:tav>
                                        <p:tav tm="100000">
                                          <p:val>
                                            <p:strVal val="#ppt_w"/>
                                          </p:val>
                                        </p:tav>
                                      </p:tavLst>
                                    </p:anim>
                                    <p:anim calcmode="lin" valueType="num">
                                      <p:cBhvr>
                                        <p:cTn id="295" dur="150" fill="hold"/>
                                        <p:tgtEl>
                                          <p:spTgt spid="13"/>
                                        </p:tgtEl>
                                        <p:attrNameLst>
                                          <p:attrName>ppt_h</p:attrName>
                                        </p:attrNameLst>
                                      </p:cBhvr>
                                      <p:tavLst>
                                        <p:tav tm="0">
                                          <p:val>
                                            <p:fltVal val="0"/>
                                          </p:val>
                                        </p:tav>
                                        <p:tav tm="100000">
                                          <p:val>
                                            <p:strVal val="#ppt_h"/>
                                          </p:val>
                                        </p:tav>
                                      </p:tavLst>
                                    </p:anim>
                                  </p:childTnLst>
                                </p:cTn>
                              </p:par>
                              <p:par>
                                <p:cTn id="296" presetID="6" presetClass="emph" presetSubtype="0" accel="100000" autoRev="1" fill="hold" nodeType="withEffect">
                                  <p:stCondLst>
                                    <p:cond delay="5250"/>
                                  </p:stCondLst>
                                  <p:childTnLst>
                                    <p:animScale>
                                      <p:cBhvr>
                                        <p:cTn id="297" dur="150" fill="hold"/>
                                        <p:tgtEl>
                                          <p:spTgt spid="13"/>
                                        </p:tgtEl>
                                      </p:cBhvr>
                                      <p:by x="115000" y="115000"/>
                                    </p:animScale>
                                  </p:childTnLst>
                                </p:cTn>
                              </p:par>
                              <p:par>
                                <p:cTn id="298" presetID="42" presetClass="path" presetSubtype="0" accel="50000" decel="50000" fill="hold" nodeType="withEffect">
                                  <p:stCondLst>
                                    <p:cond delay="5250"/>
                                  </p:stCondLst>
                                  <p:childTnLst>
                                    <p:animMotion origin="layout" path="M 4.375E-6 -1.85185E-6 L 5E-6 0.19861 " pathEditMode="relative" rAng="0" ptsTypes="AA">
                                      <p:cBhvr>
                                        <p:cTn id="299" dur="10" fill="hold"/>
                                        <p:tgtEl>
                                          <p:spTgt spid="13"/>
                                        </p:tgtEl>
                                        <p:attrNameLst>
                                          <p:attrName>ppt_x</p:attrName>
                                          <p:attrName>ppt_y</p:attrName>
                                        </p:attrNameLst>
                                      </p:cBhvr>
                                      <p:rCtr x="-26" y="10347"/>
                                    </p:animMotion>
                                  </p:childTnLst>
                                </p:cTn>
                              </p:par>
                              <p:par>
                                <p:cTn id="300" presetID="10" presetClass="entr" presetSubtype="0" fill="hold" grpId="0" nodeType="withEffect">
                                  <p:stCondLst>
                                    <p:cond delay="5250"/>
                                  </p:stCondLst>
                                  <p:childTnLst>
                                    <p:set>
                                      <p:cBhvr>
                                        <p:cTn id="301" dur="1" fill="hold">
                                          <p:stCondLst>
                                            <p:cond delay="0"/>
                                          </p:stCondLst>
                                        </p:cTn>
                                        <p:tgtEl>
                                          <p:spTgt spid="7"/>
                                        </p:tgtEl>
                                        <p:attrNameLst>
                                          <p:attrName>style.visibility</p:attrName>
                                        </p:attrNameLst>
                                      </p:cBhvr>
                                      <p:to>
                                        <p:strVal val="visible"/>
                                      </p:to>
                                    </p:set>
                                    <p:animEffect transition="in" filter="fade">
                                      <p:cBhvr>
                                        <p:cTn id="302" dur="250"/>
                                        <p:tgtEl>
                                          <p:spTgt spid="7"/>
                                        </p:tgtEl>
                                      </p:cBhvr>
                                    </p:animEffect>
                                  </p:childTnLst>
                                </p:cTn>
                              </p:par>
                              <p:par>
                                <p:cTn id="303" presetID="42" presetClass="path" presetSubtype="0" accel="50000" decel="50000" fill="hold" grpId="1" nodeType="withEffect">
                                  <p:stCondLst>
                                    <p:cond delay="5250"/>
                                  </p:stCondLst>
                                  <p:childTnLst>
                                    <p:animMotion origin="layout" path="M 4.58333E-6 4.44444E-6 L 4.58333E-6 0.19861 " pathEditMode="relative" rAng="0" ptsTypes="AA">
                                      <p:cBhvr>
                                        <p:cTn id="304" dur="10" fill="hold"/>
                                        <p:tgtEl>
                                          <p:spTgt spid="7"/>
                                        </p:tgtEl>
                                        <p:attrNameLst>
                                          <p:attrName>ppt_x</p:attrName>
                                          <p:attrName>ppt_y</p:attrName>
                                        </p:attrNameLst>
                                      </p:cBhvr>
                                      <p:rCtr x="0" y="9931"/>
                                    </p:animMotion>
                                  </p:childTnLst>
                                </p:cTn>
                              </p:par>
                              <p:par>
                                <p:cTn id="305" presetID="10" presetClass="entr" presetSubtype="0" fill="hold" grpId="0" nodeType="withEffect">
                                  <p:stCondLst>
                                    <p:cond delay="5250"/>
                                  </p:stCondLst>
                                  <p:childTnLst>
                                    <p:set>
                                      <p:cBhvr>
                                        <p:cTn id="306" dur="1" fill="hold">
                                          <p:stCondLst>
                                            <p:cond delay="0"/>
                                          </p:stCondLst>
                                        </p:cTn>
                                        <p:tgtEl>
                                          <p:spTgt spid="5"/>
                                        </p:tgtEl>
                                        <p:attrNameLst>
                                          <p:attrName>style.visibility</p:attrName>
                                        </p:attrNameLst>
                                      </p:cBhvr>
                                      <p:to>
                                        <p:strVal val="visible"/>
                                      </p:to>
                                    </p:set>
                                    <p:animEffect transition="in" filter="fade">
                                      <p:cBhvr>
                                        <p:cTn id="307" dur="150"/>
                                        <p:tgtEl>
                                          <p:spTgt spid="5"/>
                                        </p:tgtEl>
                                      </p:cBhvr>
                                    </p:animEffect>
                                  </p:childTnLst>
                                </p:cTn>
                              </p:par>
                              <p:par>
                                <p:cTn id="308" presetID="42" presetClass="path" presetSubtype="0" decel="100000" fill="hold" grpId="1" nodeType="withEffect">
                                  <p:stCondLst>
                                    <p:cond delay="5250"/>
                                  </p:stCondLst>
                                  <p:childTnLst>
                                    <p:animMotion origin="layout" path="M 6.25E-7 -0.03473 L 6.25E-7 3.33333E-6 " pathEditMode="relative" rAng="0" ptsTypes="AA">
                                      <p:cBhvr>
                                        <p:cTn id="309" dur="300" fill="hold"/>
                                        <p:tgtEl>
                                          <p:spTgt spid="5"/>
                                        </p:tgtEl>
                                        <p:attrNameLst>
                                          <p:attrName>ppt_x</p:attrName>
                                          <p:attrName>ppt_y</p:attrName>
                                        </p:attrNameLst>
                                      </p:cBhvr>
                                      <p:rCtr x="0" y="1736"/>
                                    </p:animMotion>
                                  </p:childTnLst>
                                </p:cTn>
                              </p:par>
                              <p:par>
                                <p:cTn id="310" presetID="22" presetClass="entr" presetSubtype="8" fill="hold" nodeType="withEffect">
                                  <p:stCondLst>
                                    <p:cond delay="5550"/>
                                  </p:stCondLst>
                                  <p:childTnLst>
                                    <p:set>
                                      <p:cBhvr>
                                        <p:cTn id="311" dur="1" fill="hold">
                                          <p:stCondLst>
                                            <p:cond delay="0"/>
                                          </p:stCondLst>
                                        </p:cTn>
                                        <p:tgtEl>
                                          <p:spTgt spid="7232"/>
                                        </p:tgtEl>
                                        <p:attrNameLst>
                                          <p:attrName>style.visibility</p:attrName>
                                        </p:attrNameLst>
                                      </p:cBhvr>
                                      <p:to>
                                        <p:strVal val="visible"/>
                                      </p:to>
                                    </p:set>
                                    <p:animEffect transition="in" filter="wipe(left)">
                                      <p:cBhvr>
                                        <p:cTn id="312" dur="250"/>
                                        <p:tgtEl>
                                          <p:spTgt spid="7232"/>
                                        </p:tgtEl>
                                      </p:cBhvr>
                                    </p:animEffect>
                                  </p:childTnLst>
                                </p:cTn>
                              </p:par>
                              <p:par>
                                <p:cTn id="313" presetID="42" presetClass="path" presetSubtype="0" accel="50000" decel="50000" fill="hold" nodeType="withEffect">
                                  <p:stCondLst>
                                    <p:cond delay="5550"/>
                                  </p:stCondLst>
                                  <p:childTnLst>
                                    <p:animMotion origin="layout" path="M -3.125E-6 -4.07407E-6 L -3.125E-6 0.20186 " pathEditMode="relative" rAng="0" ptsTypes="AA">
                                      <p:cBhvr>
                                        <p:cTn id="314" dur="10" fill="hold"/>
                                        <p:tgtEl>
                                          <p:spTgt spid="7232"/>
                                        </p:tgtEl>
                                        <p:attrNameLst>
                                          <p:attrName>ppt_x</p:attrName>
                                          <p:attrName>ppt_y</p:attrName>
                                        </p:attrNameLst>
                                      </p:cBhvr>
                                      <p:rCtr x="0" y="10093"/>
                                    </p:animMotion>
                                  </p:childTnLst>
                                </p:cTn>
                              </p:par>
                              <p:par>
                                <p:cTn id="315" presetID="22" presetClass="entr" presetSubtype="8" fill="hold" nodeType="withEffect">
                                  <p:stCondLst>
                                    <p:cond delay="5650"/>
                                  </p:stCondLst>
                                  <p:childTnLst>
                                    <p:set>
                                      <p:cBhvr>
                                        <p:cTn id="316" dur="1" fill="hold">
                                          <p:stCondLst>
                                            <p:cond delay="0"/>
                                          </p:stCondLst>
                                        </p:cTn>
                                        <p:tgtEl>
                                          <p:spTgt spid="33"/>
                                        </p:tgtEl>
                                        <p:attrNameLst>
                                          <p:attrName>style.visibility</p:attrName>
                                        </p:attrNameLst>
                                      </p:cBhvr>
                                      <p:to>
                                        <p:strVal val="visible"/>
                                      </p:to>
                                    </p:set>
                                    <p:animEffect transition="in" filter="wipe(left)">
                                      <p:cBhvr>
                                        <p:cTn id="317" dur="350"/>
                                        <p:tgtEl>
                                          <p:spTgt spid="33"/>
                                        </p:tgtEl>
                                      </p:cBhvr>
                                    </p:animEffect>
                                  </p:childTnLst>
                                </p:cTn>
                              </p:par>
                              <p:par>
                                <p:cTn id="318" presetID="42" presetClass="path" presetSubtype="0" accel="50000" decel="50000" fill="hold" nodeType="withEffect">
                                  <p:stCondLst>
                                    <p:cond delay="5800"/>
                                  </p:stCondLst>
                                  <p:childTnLst>
                                    <p:animMotion origin="layout" path="M -2.91667E-6 2.96296E-6 L -2.91667E-6 0.20162 " pathEditMode="relative" rAng="0" ptsTypes="AA">
                                      <p:cBhvr>
                                        <p:cTn id="319" dur="10" fill="hold"/>
                                        <p:tgtEl>
                                          <p:spTgt spid="33"/>
                                        </p:tgtEl>
                                        <p:attrNameLst>
                                          <p:attrName>ppt_x</p:attrName>
                                          <p:attrName>ppt_y</p:attrName>
                                        </p:attrNameLst>
                                      </p:cBhvr>
                                      <p:rCtr x="0" y="10069"/>
                                    </p:animMotion>
                                  </p:childTnLst>
                                </p:cTn>
                              </p:par>
                              <p:par>
                                <p:cTn id="320" presetID="8" presetClass="emph" presetSubtype="0" fill="hold" nodeType="withEffect">
                                  <p:stCondLst>
                                    <p:cond delay="5800"/>
                                  </p:stCondLst>
                                  <p:childTnLst>
                                    <p:animRot by="1680000">
                                      <p:cBhvr>
                                        <p:cTn id="321" dur="10" fill="hold"/>
                                        <p:tgtEl>
                                          <p:spTgt spid="33"/>
                                        </p:tgtEl>
                                        <p:attrNameLst>
                                          <p:attrName>r</p:attrName>
                                        </p:attrNameLst>
                                      </p:cBhvr>
                                    </p:animRot>
                                  </p:childTnLst>
                                </p:cTn>
                              </p:par>
                              <p:par>
                                <p:cTn id="322" presetID="6" presetClass="emph" presetSubtype="0" fill="hold" nodeType="withEffect">
                                  <p:stCondLst>
                                    <p:cond delay="5800"/>
                                  </p:stCondLst>
                                  <p:childTnLst>
                                    <p:animScale>
                                      <p:cBhvr>
                                        <p:cTn id="323" dur="10" fill="hold"/>
                                        <p:tgtEl>
                                          <p:spTgt spid="33"/>
                                        </p:tgtEl>
                                      </p:cBhvr>
                                      <p:by x="88000" y="88000"/>
                                    </p:animScale>
                                  </p:childTnLst>
                                </p:cTn>
                              </p:par>
                              <p:par>
                                <p:cTn id="324" presetID="22" presetClass="entr" presetSubtype="8" fill="hold" grpId="0" nodeType="withEffect">
                                  <p:stCondLst>
                                    <p:cond delay="6000"/>
                                  </p:stCondLst>
                                  <p:childTnLst>
                                    <p:set>
                                      <p:cBhvr>
                                        <p:cTn id="325" dur="1" fill="hold">
                                          <p:stCondLst>
                                            <p:cond delay="0"/>
                                          </p:stCondLst>
                                        </p:cTn>
                                        <p:tgtEl>
                                          <p:spTgt spid="46"/>
                                        </p:tgtEl>
                                        <p:attrNameLst>
                                          <p:attrName>style.visibility</p:attrName>
                                        </p:attrNameLst>
                                      </p:cBhvr>
                                      <p:to>
                                        <p:strVal val="visible"/>
                                      </p:to>
                                    </p:set>
                                    <p:animEffect transition="in" filter="wipe(left)">
                                      <p:cBhvr>
                                        <p:cTn id="326" dur="250"/>
                                        <p:tgtEl>
                                          <p:spTgt spid="46"/>
                                        </p:tgtEl>
                                      </p:cBhvr>
                                    </p:animEffect>
                                  </p:childTnLst>
                                </p:cTn>
                              </p:par>
                              <p:par>
                                <p:cTn id="327" presetID="42" presetClass="path" presetSubtype="0" accel="50000" decel="50000" fill="hold" grpId="1" nodeType="withEffect">
                                  <p:stCondLst>
                                    <p:cond delay="6000"/>
                                  </p:stCondLst>
                                  <p:childTnLst>
                                    <p:animMotion origin="layout" path="M 1.04167E-6 -2.22222E-6 L 1.04167E-6 0.25301 " pathEditMode="relative" rAng="0" ptsTypes="AA">
                                      <p:cBhvr>
                                        <p:cTn id="328" dur="10" fill="hold"/>
                                        <p:tgtEl>
                                          <p:spTgt spid="46"/>
                                        </p:tgtEl>
                                        <p:attrNameLst>
                                          <p:attrName>ppt_x</p:attrName>
                                          <p:attrName>ppt_y</p:attrName>
                                        </p:attrNameLst>
                                      </p:cBhvr>
                                      <p:rCtr x="0" y="12639"/>
                                    </p:animMotion>
                                  </p:childTnLst>
                                </p:cTn>
                              </p:par>
                              <p:par>
                                <p:cTn id="329" presetID="10" presetClass="entr" presetSubtype="0" fill="hold" nodeType="withEffect">
                                  <p:stCondLst>
                                    <p:cond delay="6000"/>
                                  </p:stCondLst>
                                  <p:childTnLst>
                                    <p:set>
                                      <p:cBhvr>
                                        <p:cTn id="330" dur="1" fill="hold">
                                          <p:stCondLst>
                                            <p:cond delay="0"/>
                                          </p:stCondLst>
                                        </p:cTn>
                                        <p:tgtEl>
                                          <p:spTgt spid="7186"/>
                                        </p:tgtEl>
                                        <p:attrNameLst>
                                          <p:attrName>style.visibility</p:attrName>
                                        </p:attrNameLst>
                                      </p:cBhvr>
                                      <p:to>
                                        <p:strVal val="visible"/>
                                      </p:to>
                                    </p:set>
                                    <p:animEffect transition="in" filter="fade">
                                      <p:cBhvr>
                                        <p:cTn id="331" dur="250"/>
                                        <p:tgtEl>
                                          <p:spTgt spid="7186"/>
                                        </p:tgtEl>
                                      </p:cBhvr>
                                    </p:animEffect>
                                  </p:childTnLst>
                                </p:cTn>
                              </p:par>
                              <p:par>
                                <p:cTn id="332" presetID="10" presetClass="exit" presetSubtype="0" fill="hold" nodeType="withEffect">
                                  <p:stCondLst>
                                    <p:cond delay="6250"/>
                                  </p:stCondLst>
                                  <p:childTnLst>
                                    <p:animEffect transition="out" filter="fade">
                                      <p:cBhvr>
                                        <p:cTn id="333" dur="250"/>
                                        <p:tgtEl>
                                          <p:spTgt spid="7186"/>
                                        </p:tgtEl>
                                      </p:cBhvr>
                                    </p:animEffect>
                                    <p:set>
                                      <p:cBhvr>
                                        <p:cTn id="334" dur="1" fill="hold">
                                          <p:stCondLst>
                                            <p:cond delay="249"/>
                                          </p:stCondLst>
                                        </p:cTn>
                                        <p:tgtEl>
                                          <p:spTgt spid="7186"/>
                                        </p:tgtEl>
                                        <p:attrNameLst>
                                          <p:attrName>style.visibility</p:attrName>
                                        </p:attrNameLst>
                                      </p:cBhvr>
                                      <p:to>
                                        <p:strVal val="hidden"/>
                                      </p:to>
                                    </p:set>
                                  </p:childTnLst>
                                </p:cTn>
                              </p:par>
                              <p:par>
                                <p:cTn id="335" presetID="42" presetClass="path" presetSubtype="0" accel="50000" decel="50000" fill="hold" nodeType="withEffect">
                                  <p:stCondLst>
                                    <p:cond delay="0"/>
                                  </p:stCondLst>
                                  <p:childTnLst>
                                    <p:animMotion origin="layout" path="M 1.45833E-6 -1.85185E-6 L 1.45833E-6 -0.35717 " pathEditMode="relative" rAng="0" ptsTypes="AA">
                                      <p:cBhvr>
                                        <p:cTn id="336" dur="10" fill="hold"/>
                                        <p:tgtEl>
                                          <p:spTgt spid="7186"/>
                                        </p:tgtEl>
                                        <p:attrNameLst>
                                          <p:attrName>ppt_x</p:attrName>
                                          <p:attrName>ppt_y</p:attrName>
                                        </p:attrNameLst>
                                      </p:cBhvr>
                                      <p:rCtr x="0" y="-17870"/>
                                    </p:animMotion>
                                  </p:childTnLst>
                                </p:cTn>
                              </p:par>
                              <p:par>
                                <p:cTn id="337" presetID="10" presetClass="entr" presetSubtype="0" fill="hold" nodeType="withEffect">
                                  <p:stCondLst>
                                    <p:cond delay="6000"/>
                                  </p:stCondLst>
                                  <p:childTnLst>
                                    <p:set>
                                      <p:cBhvr>
                                        <p:cTn id="338" dur="1" fill="hold">
                                          <p:stCondLst>
                                            <p:cond delay="0"/>
                                          </p:stCondLst>
                                        </p:cTn>
                                        <p:tgtEl>
                                          <p:spTgt spid="7184"/>
                                        </p:tgtEl>
                                        <p:attrNameLst>
                                          <p:attrName>style.visibility</p:attrName>
                                        </p:attrNameLst>
                                      </p:cBhvr>
                                      <p:to>
                                        <p:strVal val="visible"/>
                                      </p:to>
                                    </p:set>
                                    <p:animEffect transition="in" filter="fade">
                                      <p:cBhvr>
                                        <p:cTn id="339" dur="250"/>
                                        <p:tgtEl>
                                          <p:spTgt spid="7184"/>
                                        </p:tgtEl>
                                      </p:cBhvr>
                                    </p:animEffect>
                                  </p:childTnLst>
                                </p:cTn>
                              </p:par>
                              <p:par>
                                <p:cTn id="340" presetID="10" presetClass="exit" presetSubtype="0" fill="hold" nodeType="withEffect">
                                  <p:stCondLst>
                                    <p:cond delay="6250"/>
                                  </p:stCondLst>
                                  <p:childTnLst>
                                    <p:animEffect transition="out" filter="fade">
                                      <p:cBhvr>
                                        <p:cTn id="341" dur="250"/>
                                        <p:tgtEl>
                                          <p:spTgt spid="7184"/>
                                        </p:tgtEl>
                                      </p:cBhvr>
                                    </p:animEffect>
                                    <p:set>
                                      <p:cBhvr>
                                        <p:cTn id="342" dur="1" fill="hold">
                                          <p:stCondLst>
                                            <p:cond delay="249"/>
                                          </p:stCondLst>
                                        </p:cTn>
                                        <p:tgtEl>
                                          <p:spTgt spid="7184"/>
                                        </p:tgtEl>
                                        <p:attrNameLst>
                                          <p:attrName>style.visibility</p:attrName>
                                        </p:attrNameLst>
                                      </p:cBhvr>
                                      <p:to>
                                        <p:strVal val="hidden"/>
                                      </p:to>
                                    </p:set>
                                  </p:childTnLst>
                                </p:cTn>
                              </p:par>
                              <p:par>
                                <p:cTn id="343" presetID="10" presetClass="entr" presetSubtype="0" fill="hold" nodeType="withEffect">
                                  <p:stCondLst>
                                    <p:cond delay="6000"/>
                                  </p:stCondLst>
                                  <p:childTnLst>
                                    <p:set>
                                      <p:cBhvr>
                                        <p:cTn id="344" dur="1" fill="hold">
                                          <p:stCondLst>
                                            <p:cond delay="0"/>
                                          </p:stCondLst>
                                        </p:cTn>
                                        <p:tgtEl>
                                          <p:spTgt spid="7185"/>
                                        </p:tgtEl>
                                        <p:attrNameLst>
                                          <p:attrName>style.visibility</p:attrName>
                                        </p:attrNameLst>
                                      </p:cBhvr>
                                      <p:to>
                                        <p:strVal val="visible"/>
                                      </p:to>
                                    </p:set>
                                    <p:animEffect transition="in" filter="fade">
                                      <p:cBhvr>
                                        <p:cTn id="345" dur="250"/>
                                        <p:tgtEl>
                                          <p:spTgt spid="7185"/>
                                        </p:tgtEl>
                                      </p:cBhvr>
                                    </p:animEffect>
                                  </p:childTnLst>
                                </p:cTn>
                              </p:par>
                              <p:par>
                                <p:cTn id="346" presetID="10" presetClass="exit" presetSubtype="0" fill="hold" nodeType="withEffect">
                                  <p:stCondLst>
                                    <p:cond delay="6250"/>
                                  </p:stCondLst>
                                  <p:childTnLst>
                                    <p:animEffect transition="out" filter="fade">
                                      <p:cBhvr>
                                        <p:cTn id="347" dur="250"/>
                                        <p:tgtEl>
                                          <p:spTgt spid="7185"/>
                                        </p:tgtEl>
                                      </p:cBhvr>
                                    </p:animEffect>
                                    <p:set>
                                      <p:cBhvr>
                                        <p:cTn id="348" dur="1" fill="hold">
                                          <p:stCondLst>
                                            <p:cond delay="249"/>
                                          </p:stCondLst>
                                        </p:cTn>
                                        <p:tgtEl>
                                          <p:spTgt spid="7185"/>
                                        </p:tgtEl>
                                        <p:attrNameLst>
                                          <p:attrName>style.visibility</p:attrName>
                                        </p:attrNameLst>
                                      </p:cBhvr>
                                      <p:to>
                                        <p:strVal val="hidden"/>
                                      </p:to>
                                    </p:set>
                                  </p:childTnLst>
                                </p:cTn>
                              </p:par>
                              <p:par>
                                <p:cTn id="349" presetID="10" presetClass="entr" presetSubtype="0" fill="hold" nodeType="withEffect">
                                  <p:stCondLst>
                                    <p:cond delay="6000"/>
                                  </p:stCondLst>
                                  <p:childTnLst>
                                    <p:set>
                                      <p:cBhvr>
                                        <p:cTn id="350" dur="1" fill="hold">
                                          <p:stCondLst>
                                            <p:cond delay="0"/>
                                          </p:stCondLst>
                                        </p:cTn>
                                        <p:tgtEl>
                                          <p:spTgt spid="3"/>
                                        </p:tgtEl>
                                        <p:attrNameLst>
                                          <p:attrName>style.visibility</p:attrName>
                                        </p:attrNameLst>
                                      </p:cBhvr>
                                      <p:to>
                                        <p:strVal val="visible"/>
                                      </p:to>
                                    </p:set>
                                    <p:animEffect transition="in" filter="fade">
                                      <p:cBhvr>
                                        <p:cTn id="351" dur="250"/>
                                        <p:tgtEl>
                                          <p:spTgt spid="3"/>
                                        </p:tgtEl>
                                      </p:cBhvr>
                                    </p:animEffect>
                                  </p:childTnLst>
                                </p:cTn>
                              </p:par>
                              <p:par>
                                <p:cTn id="352" presetID="10" presetClass="exit" presetSubtype="0" fill="hold" nodeType="withEffect">
                                  <p:stCondLst>
                                    <p:cond delay="6250"/>
                                  </p:stCondLst>
                                  <p:childTnLst>
                                    <p:animEffect transition="out" filter="fade">
                                      <p:cBhvr>
                                        <p:cTn id="353" dur="250"/>
                                        <p:tgtEl>
                                          <p:spTgt spid="3"/>
                                        </p:tgtEl>
                                      </p:cBhvr>
                                    </p:animEffect>
                                    <p:set>
                                      <p:cBhvr>
                                        <p:cTn id="354" dur="1" fill="hold">
                                          <p:stCondLst>
                                            <p:cond delay="249"/>
                                          </p:stCondLst>
                                        </p:cTn>
                                        <p:tgtEl>
                                          <p:spTgt spid="3"/>
                                        </p:tgtEl>
                                        <p:attrNameLst>
                                          <p:attrName>style.visibility</p:attrName>
                                        </p:attrNameLst>
                                      </p:cBhvr>
                                      <p:to>
                                        <p:strVal val="hidden"/>
                                      </p:to>
                                    </p:set>
                                  </p:childTnLst>
                                </p:cTn>
                              </p:par>
                              <p:par>
                                <p:cTn id="355" presetID="10" presetClass="entr" presetSubtype="0" fill="hold" nodeType="withEffect">
                                  <p:stCondLst>
                                    <p:cond delay="6000"/>
                                  </p:stCondLst>
                                  <p:childTnLst>
                                    <p:set>
                                      <p:cBhvr>
                                        <p:cTn id="356" dur="1" fill="hold">
                                          <p:stCondLst>
                                            <p:cond delay="0"/>
                                          </p:stCondLst>
                                        </p:cTn>
                                        <p:tgtEl>
                                          <p:spTgt spid="9"/>
                                        </p:tgtEl>
                                        <p:attrNameLst>
                                          <p:attrName>style.visibility</p:attrName>
                                        </p:attrNameLst>
                                      </p:cBhvr>
                                      <p:to>
                                        <p:strVal val="visible"/>
                                      </p:to>
                                    </p:set>
                                    <p:animEffect transition="in" filter="fade">
                                      <p:cBhvr>
                                        <p:cTn id="357" dur="250"/>
                                        <p:tgtEl>
                                          <p:spTgt spid="9"/>
                                        </p:tgtEl>
                                      </p:cBhvr>
                                    </p:animEffect>
                                  </p:childTnLst>
                                </p:cTn>
                              </p:par>
                              <p:par>
                                <p:cTn id="358" presetID="10" presetClass="exit" presetSubtype="0" fill="hold" nodeType="withEffect">
                                  <p:stCondLst>
                                    <p:cond delay="6250"/>
                                  </p:stCondLst>
                                  <p:childTnLst>
                                    <p:animEffect transition="out" filter="fade">
                                      <p:cBhvr>
                                        <p:cTn id="359" dur="250"/>
                                        <p:tgtEl>
                                          <p:spTgt spid="9"/>
                                        </p:tgtEl>
                                      </p:cBhvr>
                                    </p:animEffect>
                                    <p:set>
                                      <p:cBhvr>
                                        <p:cTn id="360" dur="1" fill="hold">
                                          <p:stCondLst>
                                            <p:cond delay="249"/>
                                          </p:stCondLst>
                                        </p:cTn>
                                        <p:tgtEl>
                                          <p:spTgt spid="9"/>
                                        </p:tgtEl>
                                        <p:attrNameLst>
                                          <p:attrName>style.visibility</p:attrName>
                                        </p:attrNameLst>
                                      </p:cBhvr>
                                      <p:to>
                                        <p:strVal val="hidden"/>
                                      </p:to>
                                    </p:set>
                                  </p:childTnLst>
                                </p:cTn>
                              </p:par>
                              <p:par>
                                <p:cTn id="361" presetID="10" presetClass="entr" presetSubtype="0" fill="hold" nodeType="withEffect">
                                  <p:stCondLst>
                                    <p:cond delay="6000"/>
                                  </p:stCondLst>
                                  <p:childTnLst>
                                    <p:set>
                                      <p:cBhvr>
                                        <p:cTn id="362" dur="1" fill="hold">
                                          <p:stCondLst>
                                            <p:cond delay="0"/>
                                          </p:stCondLst>
                                        </p:cTn>
                                        <p:tgtEl>
                                          <p:spTgt spid="44"/>
                                        </p:tgtEl>
                                        <p:attrNameLst>
                                          <p:attrName>style.visibility</p:attrName>
                                        </p:attrNameLst>
                                      </p:cBhvr>
                                      <p:to>
                                        <p:strVal val="visible"/>
                                      </p:to>
                                    </p:set>
                                    <p:animEffect transition="in" filter="fade">
                                      <p:cBhvr>
                                        <p:cTn id="363" dur="250"/>
                                        <p:tgtEl>
                                          <p:spTgt spid="44"/>
                                        </p:tgtEl>
                                      </p:cBhvr>
                                    </p:animEffect>
                                  </p:childTnLst>
                                </p:cTn>
                              </p:par>
                              <p:par>
                                <p:cTn id="364" presetID="10" presetClass="exit" presetSubtype="0" fill="hold" nodeType="withEffect">
                                  <p:stCondLst>
                                    <p:cond delay="6250"/>
                                  </p:stCondLst>
                                  <p:childTnLst>
                                    <p:animEffect transition="out" filter="fade">
                                      <p:cBhvr>
                                        <p:cTn id="365" dur="250"/>
                                        <p:tgtEl>
                                          <p:spTgt spid="44"/>
                                        </p:tgtEl>
                                      </p:cBhvr>
                                    </p:animEffect>
                                    <p:set>
                                      <p:cBhvr>
                                        <p:cTn id="366" dur="1" fill="hold">
                                          <p:stCondLst>
                                            <p:cond delay="249"/>
                                          </p:stCondLst>
                                        </p:cTn>
                                        <p:tgtEl>
                                          <p:spTgt spid="44"/>
                                        </p:tgtEl>
                                        <p:attrNameLst>
                                          <p:attrName>style.visibility</p:attrName>
                                        </p:attrNameLst>
                                      </p:cBhvr>
                                      <p:to>
                                        <p:strVal val="hidden"/>
                                      </p:to>
                                    </p:set>
                                  </p:childTnLst>
                                </p:cTn>
                              </p:par>
                              <p:par>
                                <p:cTn id="367" presetID="10" presetClass="entr" presetSubtype="0" fill="hold" grpId="0" nodeType="withEffect">
                                  <p:stCondLst>
                                    <p:cond delay="6000"/>
                                  </p:stCondLst>
                                  <p:childTnLst>
                                    <p:set>
                                      <p:cBhvr>
                                        <p:cTn id="368" dur="1" fill="hold">
                                          <p:stCondLst>
                                            <p:cond delay="0"/>
                                          </p:stCondLst>
                                        </p:cTn>
                                        <p:tgtEl>
                                          <p:spTgt spid="7238"/>
                                        </p:tgtEl>
                                        <p:attrNameLst>
                                          <p:attrName>style.visibility</p:attrName>
                                        </p:attrNameLst>
                                      </p:cBhvr>
                                      <p:to>
                                        <p:strVal val="visible"/>
                                      </p:to>
                                    </p:set>
                                    <p:animEffect transition="in" filter="fade">
                                      <p:cBhvr>
                                        <p:cTn id="369" dur="250"/>
                                        <p:tgtEl>
                                          <p:spTgt spid="7238"/>
                                        </p:tgtEl>
                                      </p:cBhvr>
                                    </p:animEffect>
                                  </p:childTnLst>
                                </p:cTn>
                              </p:par>
                              <p:par>
                                <p:cTn id="370" presetID="42" presetClass="path" presetSubtype="0" accel="50000" decel="50000" fill="hold" grpId="1" nodeType="withEffect">
                                  <p:stCondLst>
                                    <p:cond delay="6000"/>
                                  </p:stCondLst>
                                  <p:childTnLst>
                                    <p:animMotion origin="layout" path="M 1.04167E-6 4.81481E-6 L 1.04167E-6 0.24606 " pathEditMode="relative" rAng="0" ptsTypes="AA">
                                      <p:cBhvr>
                                        <p:cTn id="371" dur="10" fill="hold"/>
                                        <p:tgtEl>
                                          <p:spTgt spid="7238"/>
                                        </p:tgtEl>
                                        <p:attrNameLst>
                                          <p:attrName>ppt_x</p:attrName>
                                          <p:attrName>ppt_y</p:attrName>
                                        </p:attrNameLst>
                                      </p:cBhvr>
                                      <p:rCtr x="0" y="12292"/>
                                    </p:animMotion>
                                  </p:childTnLst>
                                </p:cTn>
                              </p:par>
                              <p:par>
                                <p:cTn id="372" presetID="23" presetClass="entr" presetSubtype="16" fill="hold" nodeType="withEffect">
                                  <p:stCondLst>
                                    <p:cond delay="6000"/>
                                  </p:stCondLst>
                                  <p:childTnLst>
                                    <p:set>
                                      <p:cBhvr>
                                        <p:cTn id="373" dur="1" fill="hold">
                                          <p:stCondLst>
                                            <p:cond delay="0"/>
                                          </p:stCondLst>
                                        </p:cTn>
                                        <p:tgtEl>
                                          <p:spTgt spid="18"/>
                                        </p:tgtEl>
                                        <p:attrNameLst>
                                          <p:attrName>style.visibility</p:attrName>
                                        </p:attrNameLst>
                                      </p:cBhvr>
                                      <p:to>
                                        <p:strVal val="visible"/>
                                      </p:to>
                                    </p:set>
                                    <p:anim calcmode="lin" valueType="num">
                                      <p:cBhvr>
                                        <p:cTn id="374" dur="150" fill="hold"/>
                                        <p:tgtEl>
                                          <p:spTgt spid="18"/>
                                        </p:tgtEl>
                                        <p:attrNameLst>
                                          <p:attrName>ppt_w</p:attrName>
                                        </p:attrNameLst>
                                      </p:cBhvr>
                                      <p:tavLst>
                                        <p:tav tm="0">
                                          <p:val>
                                            <p:fltVal val="0"/>
                                          </p:val>
                                        </p:tav>
                                        <p:tav tm="100000">
                                          <p:val>
                                            <p:strVal val="#ppt_w"/>
                                          </p:val>
                                        </p:tav>
                                      </p:tavLst>
                                    </p:anim>
                                    <p:anim calcmode="lin" valueType="num">
                                      <p:cBhvr>
                                        <p:cTn id="375" dur="150" fill="hold"/>
                                        <p:tgtEl>
                                          <p:spTgt spid="18"/>
                                        </p:tgtEl>
                                        <p:attrNameLst>
                                          <p:attrName>ppt_h</p:attrName>
                                        </p:attrNameLst>
                                      </p:cBhvr>
                                      <p:tavLst>
                                        <p:tav tm="0">
                                          <p:val>
                                            <p:fltVal val="0"/>
                                          </p:val>
                                        </p:tav>
                                        <p:tav tm="100000">
                                          <p:val>
                                            <p:strVal val="#ppt_h"/>
                                          </p:val>
                                        </p:tav>
                                      </p:tavLst>
                                    </p:anim>
                                  </p:childTnLst>
                                </p:cTn>
                              </p:par>
                              <p:par>
                                <p:cTn id="376" presetID="6" presetClass="emph" presetSubtype="0" accel="100000" autoRev="1" fill="hold" nodeType="withEffect">
                                  <p:stCondLst>
                                    <p:cond delay="6000"/>
                                  </p:stCondLst>
                                  <p:childTnLst>
                                    <p:animScale>
                                      <p:cBhvr>
                                        <p:cTn id="377" dur="150" fill="hold"/>
                                        <p:tgtEl>
                                          <p:spTgt spid="18"/>
                                        </p:tgtEl>
                                      </p:cBhvr>
                                      <p:by x="115000" y="115000"/>
                                    </p:animScale>
                                  </p:childTnLst>
                                </p:cTn>
                              </p:par>
                              <p:par>
                                <p:cTn id="378" presetID="42" presetClass="path" presetSubtype="0" accel="50000" decel="50000" fill="hold" nodeType="withEffect">
                                  <p:stCondLst>
                                    <p:cond delay="6000"/>
                                  </p:stCondLst>
                                  <p:childTnLst>
                                    <p:animMotion origin="layout" path="M 1.04167E-6 -3.33333E-6 L 1.04167E-6 0.24607 " pathEditMode="relative" rAng="0" ptsTypes="AA">
                                      <p:cBhvr>
                                        <p:cTn id="379" dur="10" fill="hold"/>
                                        <p:tgtEl>
                                          <p:spTgt spid="18"/>
                                        </p:tgtEl>
                                        <p:attrNameLst>
                                          <p:attrName>ppt_x</p:attrName>
                                          <p:attrName>ppt_y</p:attrName>
                                        </p:attrNameLst>
                                      </p:cBhvr>
                                      <p:rCtr x="0" y="12292"/>
                                    </p:animMotion>
                                  </p:childTnLst>
                                </p:cTn>
                              </p:par>
                              <p:par>
                                <p:cTn id="380" presetID="10" presetClass="entr" presetSubtype="0" fill="hold" grpId="0" nodeType="withEffect">
                                  <p:stCondLst>
                                    <p:cond delay="6000"/>
                                  </p:stCondLst>
                                  <p:childTnLst>
                                    <p:set>
                                      <p:cBhvr>
                                        <p:cTn id="381" dur="1" fill="hold">
                                          <p:stCondLst>
                                            <p:cond delay="0"/>
                                          </p:stCondLst>
                                        </p:cTn>
                                        <p:tgtEl>
                                          <p:spTgt spid="26"/>
                                        </p:tgtEl>
                                        <p:attrNameLst>
                                          <p:attrName>style.visibility</p:attrName>
                                        </p:attrNameLst>
                                      </p:cBhvr>
                                      <p:to>
                                        <p:strVal val="visible"/>
                                      </p:to>
                                    </p:set>
                                    <p:animEffect transition="in" filter="fade">
                                      <p:cBhvr>
                                        <p:cTn id="382" dur="150"/>
                                        <p:tgtEl>
                                          <p:spTgt spid="26"/>
                                        </p:tgtEl>
                                      </p:cBhvr>
                                    </p:animEffect>
                                  </p:childTnLst>
                                </p:cTn>
                              </p:par>
                              <p:par>
                                <p:cTn id="383" presetID="42" presetClass="path" presetSubtype="0" decel="100000" fill="hold" grpId="1" nodeType="withEffect">
                                  <p:stCondLst>
                                    <p:cond delay="6000"/>
                                  </p:stCondLst>
                                  <p:childTnLst>
                                    <p:animMotion origin="layout" path="M 6.25E-7 -0.03473 L 6.25E-7 3.33333E-6 " pathEditMode="relative" rAng="0" ptsTypes="AA">
                                      <p:cBhvr>
                                        <p:cTn id="384" dur="300" fill="hold"/>
                                        <p:tgtEl>
                                          <p:spTgt spid="26"/>
                                        </p:tgtEl>
                                        <p:attrNameLst>
                                          <p:attrName>ppt_x</p:attrName>
                                          <p:attrName>ppt_y</p:attrName>
                                        </p:attrNameLst>
                                      </p:cBhvr>
                                      <p:rCtr x="0" y="1736"/>
                                    </p:animMotion>
                                  </p:childTnLst>
                                </p:cTn>
                              </p:par>
                              <p:par>
                                <p:cTn id="385" presetID="1" presetClass="entr" presetSubtype="0" fill="hold" grpId="0" nodeType="withEffect">
                                  <p:stCondLst>
                                    <p:cond delay="6300"/>
                                  </p:stCondLst>
                                  <p:childTnLst>
                                    <p:set>
                                      <p:cBhvr>
                                        <p:cTn id="386" dur="1" fill="hold">
                                          <p:stCondLst>
                                            <p:cond delay="0"/>
                                          </p:stCondLst>
                                        </p:cTn>
                                        <p:tgtEl>
                                          <p:spTgt spid="7220"/>
                                        </p:tgtEl>
                                        <p:attrNameLst>
                                          <p:attrName>style.visibility</p:attrName>
                                        </p:attrNameLst>
                                      </p:cBhvr>
                                      <p:to>
                                        <p:strVal val="visible"/>
                                      </p:to>
                                    </p:set>
                                  </p:childTnLst>
                                </p:cTn>
                              </p:par>
                              <p:par>
                                <p:cTn id="387" presetID="22" presetClass="entr" presetSubtype="8" fill="hold" nodeType="withEffect">
                                  <p:stCondLst>
                                    <p:cond delay="6300"/>
                                  </p:stCondLst>
                                  <p:childTnLst>
                                    <p:set>
                                      <p:cBhvr>
                                        <p:cTn id="388" dur="1" fill="hold">
                                          <p:stCondLst>
                                            <p:cond delay="0"/>
                                          </p:stCondLst>
                                        </p:cTn>
                                        <p:tgtEl>
                                          <p:spTgt spid="7237"/>
                                        </p:tgtEl>
                                        <p:attrNameLst>
                                          <p:attrName>style.visibility</p:attrName>
                                        </p:attrNameLst>
                                      </p:cBhvr>
                                      <p:to>
                                        <p:strVal val="visible"/>
                                      </p:to>
                                    </p:set>
                                    <p:animEffect transition="in" filter="wipe(left)">
                                      <p:cBhvr>
                                        <p:cTn id="389" dur="250"/>
                                        <p:tgtEl>
                                          <p:spTgt spid="7237"/>
                                        </p:tgtEl>
                                      </p:cBhvr>
                                    </p:animEffect>
                                  </p:childTnLst>
                                </p:cTn>
                              </p:par>
                              <p:par>
                                <p:cTn id="390" presetID="42" presetClass="path" presetSubtype="0" accel="50000" decel="50000" fill="hold" nodeType="withEffect">
                                  <p:stCondLst>
                                    <p:cond delay="6300"/>
                                  </p:stCondLst>
                                  <p:childTnLst>
                                    <p:animMotion origin="layout" path="M -3.95833E-6 4.44444E-6 L -3.95833E-6 0.25162 " pathEditMode="relative" rAng="0" ptsTypes="AA">
                                      <p:cBhvr>
                                        <p:cTn id="391" dur="10" fill="hold"/>
                                        <p:tgtEl>
                                          <p:spTgt spid="7237"/>
                                        </p:tgtEl>
                                        <p:attrNameLst>
                                          <p:attrName>ppt_x</p:attrName>
                                          <p:attrName>ppt_y</p:attrName>
                                        </p:attrNameLst>
                                      </p:cBhvr>
                                      <p:rCtr x="0" y="12569"/>
                                    </p:animMotion>
                                  </p:childTnLst>
                                </p:cTn>
                              </p:par>
                            </p:childTnLst>
                          </p:cTn>
                        </p:par>
                      </p:childTnLst>
                    </p:cTn>
                  </p:par>
                  <p:par>
                    <p:cTn id="392" fill="hold">
                      <p:stCondLst>
                        <p:cond delay="indefinite"/>
                      </p:stCondLst>
                      <p:childTnLst>
                        <p:par>
                          <p:cTn id="393" fill="hold">
                            <p:stCondLst>
                              <p:cond delay="0"/>
                            </p:stCondLst>
                            <p:childTnLst>
                              <p:par>
                                <p:cTn id="394" presetID="1" presetClass="entr" presetSubtype="0" fill="hold" grpId="0" nodeType="clickEffect">
                                  <p:stCondLst>
                                    <p:cond delay="0"/>
                                  </p:stCondLst>
                                  <p:childTnLst>
                                    <p:set>
                                      <p:cBhvr>
                                        <p:cTn id="395" dur="1" fill="hold">
                                          <p:stCondLst>
                                            <p:cond delay="0"/>
                                          </p:stCondLst>
                                        </p:cTn>
                                        <p:tgtEl>
                                          <p:spTgt spid="7214"/>
                                        </p:tgtEl>
                                        <p:attrNameLst>
                                          <p:attrName>style.visibility</p:attrName>
                                        </p:attrNameLst>
                                      </p:cBhvr>
                                      <p:to>
                                        <p:strVal val="visible"/>
                                      </p:to>
                                    </p:set>
                                  </p:childTnLst>
                                </p:cTn>
                              </p:par>
                            </p:childTnLst>
                          </p:cTn>
                        </p:par>
                        <p:par>
                          <p:cTn id="396" fill="hold">
                            <p:stCondLst>
                              <p:cond delay="0"/>
                            </p:stCondLst>
                            <p:childTnLst>
                              <p:par>
                                <p:cTn id="397" presetID="10" presetClass="entr" presetSubtype="0" fill="hold" grpId="0" nodeType="afterEffect">
                                  <p:stCondLst>
                                    <p:cond delay="0"/>
                                  </p:stCondLst>
                                  <p:childTnLst>
                                    <p:set>
                                      <p:cBhvr>
                                        <p:cTn id="398" dur="1" fill="hold">
                                          <p:stCondLst>
                                            <p:cond delay="0"/>
                                          </p:stCondLst>
                                        </p:cTn>
                                        <p:tgtEl>
                                          <p:spTgt spid="7356"/>
                                        </p:tgtEl>
                                        <p:attrNameLst>
                                          <p:attrName>style.visibility</p:attrName>
                                        </p:attrNameLst>
                                      </p:cBhvr>
                                      <p:to>
                                        <p:strVal val="visible"/>
                                      </p:to>
                                    </p:set>
                                    <p:animEffect transition="in" filter="fade">
                                      <p:cBhvr>
                                        <p:cTn id="399" dur="1000"/>
                                        <p:tgtEl>
                                          <p:spTgt spid="7356"/>
                                        </p:tgtEl>
                                      </p:cBhvr>
                                    </p:animEffect>
                                  </p:childTnLst>
                                </p:cTn>
                              </p:par>
                              <p:par>
                                <p:cTn id="400" presetID="17" presetClass="entr" presetSubtype="4" fill="hold" nodeType="withEffect">
                                  <p:stCondLst>
                                    <p:cond delay="750"/>
                                  </p:stCondLst>
                                  <p:childTnLst>
                                    <p:set>
                                      <p:cBhvr>
                                        <p:cTn id="401" dur="1" fill="hold">
                                          <p:stCondLst>
                                            <p:cond delay="0"/>
                                          </p:stCondLst>
                                        </p:cTn>
                                        <p:tgtEl>
                                          <p:spTgt spid="7324"/>
                                        </p:tgtEl>
                                        <p:attrNameLst>
                                          <p:attrName>style.visibility</p:attrName>
                                        </p:attrNameLst>
                                      </p:cBhvr>
                                      <p:to>
                                        <p:strVal val="visible"/>
                                      </p:to>
                                    </p:set>
                                    <p:anim calcmode="lin" valueType="num">
                                      <p:cBhvr>
                                        <p:cTn id="402" dur="750" fill="hold"/>
                                        <p:tgtEl>
                                          <p:spTgt spid="7324"/>
                                        </p:tgtEl>
                                        <p:attrNameLst>
                                          <p:attrName>ppt_x</p:attrName>
                                        </p:attrNameLst>
                                      </p:cBhvr>
                                      <p:tavLst>
                                        <p:tav tm="0">
                                          <p:val>
                                            <p:strVal val="#ppt_x"/>
                                          </p:val>
                                        </p:tav>
                                        <p:tav tm="100000">
                                          <p:val>
                                            <p:strVal val="#ppt_x"/>
                                          </p:val>
                                        </p:tav>
                                      </p:tavLst>
                                    </p:anim>
                                    <p:anim calcmode="lin" valueType="num">
                                      <p:cBhvr>
                                        <p:cTn id="403" dur="750" fill="hold"/>
                                        <p:tgtEl>
                                          <p:spTgt spid="7324"/>
                                        </p:tgtEl>
                                        <p:attrNameLst>
                                          <p:attrName>ppt_y</p:attrName>
                                        </p:attrNameLst>
                                      </p:cBhvr>
                                      <p:tavLst>
                                        <p:tav tm="0">
                                          <p:val>
                                            <p:strVal val="#ppt_y+#ppt_h/2"/>
                                          </p:val>
                                        </p:tav>
                                        <p:tav tm="100000">
                                          <p:val>
                                            <p:strVal val="#ppt_y"/>
                                          </p:val>
                                        </p:tav>
                                      </p:tavLst>
                                    </p:anim>
                                    <p:anim calcmode="lin" valueType="num">
                                      <p:cBhvr>
                                        <p:cTn id="404" dur="750" fill="hold"/>
                                        <p:tgtEl>
                                          <p:spTgt spid="7324"/>
                                        </p:tgtEl>
                                        <p:attrNameLst>
                                          <p:attrName>ppt_w</p:attrName>
                                        </p:attrNameLst>
                                      </p:cBhvr>
                                      <p:tavLst>
                                        <p:tav tm="0">
                                          <p:val>
                                            <p:strVal val="#ppt_w"/>
                                          </p:val>
                                        </p:tav>
                                        <p:tav tm="100000">
                                          <p:val>
                                            <p:strVal val="#ppt_w"/>
                                          </p:val>
                                        </p:tav>
                                      </p:tavLst>
                                    </p:anim>
                                    <p:anim calcmode="lin" valueType="num">
                                      <p:cBhvr>
                                        <p:cTn id="405" dur="750" fill="hold"/>
                                        <p:tgtEl>
                                          <p:spTgt spid="7324"/>
                                        </p:tgtEl>
                                        <p:attrNameLst>
                                          <p:attrName>ppt_h</p:attrName>
                                        </p:attrNameLst>
                                      </p:cBhvr>
                                      <p:tavLst>
                                        <p:tav tm="0">
                                          <p:val>
                                            <p:fltVal val="0"/>
                                          </p:val>
                                        </p:tav>
                                        <p:tav tm="100000">
                                          <p:val>
                                            <p:strVal val="#ppt_h"/>
                                          </p:val>
                                        </p:tav>
                                      </p:tavLst>
                                    </p:anim>
                                  </p:childTnLst>
                                </p:cTn>
                              </p:par>
                              <p:par>
                                <p:cTn id="406" presetID="10" presetClass="entr" presetSubtype="0" fill="hold" grpId="0" nodeType="withEffect">
                                  <p:stCondLst>
                                    <p:cond delay="750"/>
                                  </p:stCondLst>
                                  <p:childTnLst>
                                    <p:set>
                                      <p:cBhvr>
                                        <p:cTn id="407" dur="1" fill="hold">
                                          <p:stCondLst>
                                            <p:cond delay="0"/>
                                          </p:stCondLst>
                                        </p:cTn>
                                        <p:tgtEl>
                                          <p:spTgt spid="7325"/>
                                        </p:tgtEl>
                                        <p:attrNameLst>
                                          <p:attrName>style.visibility</p:attrName>
                                        </p:attrNameLst>
                                      </p:cBhvr>
                                      <p:to>
                                        <p:strVal val="visible"/>
                                      </p:to>
                                    </p:set>
                                    <p:animEffect transition="in" filter="fade">
                                      <p:cBhvr>
                                        <p:cTn id="408" dur="250"/>
                                        <p:tgtEl>
                                          <p:spTgt spid="7325"/>
                                        </p:tgtEl>
                                      </p:cBhvr>
                                    </p:animEffect>
                                  </p:childTnLst>
                                </p:cTn>
                              </p:par>
                              <p:par>
                                <p:cTn id="409" presetID="42" presetClass="path" presetSubtype="0" decel="100000" fill="hold" grpId="1" nodeType="withEffect">
                                  <p:stCondLst>
                                    <p:cond delay="750"/>
                                  </p:stCondLst>
                                  <p:childTnLst>
                                    <p:animMotion origin="layout" path="M -8.33333E-7 0.03889 L -8.33333E-7 1.48148E-6 " pathEditMode="relative" rAng="0" ptsTypes="AA">
                                      <p:cBhvr>
                                        <p:cTn id="410" dur="500" fill="hold"/>
                                        <p:tgtEl>
                                          <p:spTgt spid="7325"/>
                                        </p:tgtEl>
                                        <p:attrNameLst>
                                          <p:attrName>ppt_x</p:attrName>
                                          <p:attrName>ppt_y</p:attrName>
                                        </p:attrNameLst>
                                      </p:cBhvr>
                                      <p:rCtr x="0" y="-1944"/>
                                    </p:animMotion>
                                  </p:childTnLst>
                                </p:cTn>
                              </p:par>
                              <p:par>
                                <p:cTn id="411" presetID="17" presetClass="entr" presetSubtype="8" fill="hold" nodeType="withEffect">
                                  <p:stCondLst>
                                    <p:cond delay="750"/>
                                  </p:stCondLst>
                                  <p:childTnLst>
                                    <p:set>
                                      <p:cBhvr>
                                        <p:cTn id="412" dur="1" fill="hold">
                                          <p:stCondLst>
                                            <p:cond delay="0"/>
                                          </p:stCondLst>
                                        </p:cTn>
                                        <p:tgtEl>
                                          <p:spTgt spid="7322"/>
                                        </p:tgtEl>
                                        <p:attrNameLst>
                                          <p:attrName>style.visibility</p:attrName>
                                        </p:attrNameLst>
                                      </p:cBhvr>
                                      <p:to>
                                        <p:strVal val="visible"/>
                                      </p:to>
                                    </p:set>
                                    <p:anim calcmode="lin" valueType="num">
                                      <p:cBhvr>
                                        <p:cTn id="413" dur="750" fill="hold"/>
                                        <p:tgtEl>
                                          <p:spTgt spid="7322"/>
                                        </p:tgtEl>
                                        <p:attrNameLst>
                                          <p:attrName>ppt_x</p:attrName>
                                        </p:attrNameLst>
                                      </p:cBhvr>
                                      <p:tavLst>
                                        <p:tav tm="0">
                                          <p:val>
                                            <p:strVal val="#ppt_x-#ppt_w/2"/>
                                          </p:val>
                                        </p:tav>
                                        <p:tav tm="100000">
                                          <p:val>
                                            <p:strVal val="#ppt_x"/>
                                          </p:val>
                                        </p:tav>
                                      </p:tavLst>
                                    </p:anim>
                                    <p:anim calcmode="lin" valueType="num">
                                      <p:cBhvr>
                                        <p:cTn id="414" dur="750" fill="hold"/>
                                        <p:tgtEl>
                                          <p:spTgt spid="7322"/>
                                        </p:tgtEl>
                                        <p:attrNameLst>
                                          <p:attrName>ppt_y</p:attrName>
                                        </p:attrNameLst>
                                      </p:cBhvr>
                                      <p:tavLst>
                                        <p:tav tm="0">
                                          <p:val>
                                            <p:strVal val="#ppt_y"/>
                                          </p:val>
                                        </p:tav>
                                        <p:tav tm="100000">
                                          <p:val>
                                            <p:strVal val="#ppt_y"/>
                                          </p:val>
                                        </p:tav>
                                      </p:tavLst>
                                    </p:anim>
                                    <p:anim calcmode="lin" valueType="num">
                                      <p:cBhvr>
                                        <p:cTn id="415" dur="750" fill="hold"/>
                                        <p:tgtEl>
                                          <p:spTgt spid="7322"/>
                                        </p:tgtEl>
                                        <p:attrNameLst>
                                          <p:attrName>ppt_w</p:attrName>
                                        </p:attrNameLst>
                                      </p:cBhvr>
                                      <p:tavLst>
                                        <p:tav tm="0">
                                          <p:val>
                                            <p:fltVal val="0"/>
                                          </p:val>
                                        </p:tav>
                                        <p:tav tm="100000">
                                          <p:val>
                                            <p:strVal val="#ppt_w"/>
                                          </p:val>
                                        </p:tav>
                                      </p:tavLst>
                                    </p:anim>
                                    <p:anim calcmode="lin" valueType="num">
                                      <p:cBhvr>
                                        <p:cTn id="416" dur="750" fill="hold"/>
                                        <p:tgtEl>
                                          <p:spTgt spid="7322"/>
                                        </p:tgtEl>
                                        <p:attrNameLst>
                                          <p:attrName>ppt_h</p:attrName>
                                        </p:attrNameLst>
                                      </p:cBhvr>
                                      <p:tavLst>
                                        <p:tav tm="0">
                                          <p:val>
                                            <p:strVal val="#ppt_h"/>
                                          </p:val>
                                        </p:tav>
                                        <p:tav tm="100000">
                                          <p:val>
                                            <p:strVal val="#ppt_h"/>
                                          </p:val>
                                        </p:tav>
                                      </p:tavLst>
                                    </p:anim>
                                  </p:childTnLst>
                                </p:cTn>
                              </p:par>
                              <p:par>
                                <p:cTn id="417" presetID="8" presetClass="emph" presetSubtype="0" decel="100000" fill="hold" nodeType="withEffect">
                                  <p:stCondLst>
                                    <p:cond delay="750"/>
                                  </p:stCondLst>
                                  <p:childTnLst>
                                    <p:animRot by="-1680000">
                                      <p:cBhvr>
                                        <p:cTn id="418" dur="1000" fill="hold"/>
                                        <p:tgtEl>
                                          <p:spTgt spid="20"/>
                                        </p:tgtEl>
                                        <p:attrNameLst>
                                          <p:attrName>r</p:attrName>
                                        </p:attrNameLst>
                                      </p:cBhvr>
                                    </p:animRot>
                                  </p:childTnLst>
                                </p:cTn>
                              </p:par>
                              <p:par>
                                <p:cTn id="419" presetID="6" presetClass="emph" presetSubtype="0" decel="70000" fill="hold" nodeType="withEffect">
                                  <p:stCondLst>
                                    <p:cond delay="750"/>
                                  </p:stCondLst>
                                  <p:childTnLst>
                                    <p:animScale>
                                      <p:cBhvr>
                                        <p:cTn id="420" dur="1000" fill="hold"/>
                                        <p:tgtEl>
                                          <p:spTgt spid="20"/>
                                        </p:tgtEl>
                                      </p:cBhvr>
                                      <p:by x="113790" y="113790"/>
                                    </p:animScale>
                                  </p:childTnLst>
                                </p:cTn>
                              </p:par>
                              <p:par>
                                <p:cTn id="421" presetID="8" presetClass="emph" presetSubtype="0" decel="100000" fill="hold" nodeType="withEffect">
                                  <p:stCondLst>
                                    <p:cond delay="750"/>
                                  </p:stCondLst>
                                  <p:childTnLst>
                                    <p:animRot by="-1680000">
                                      <p:cBhvr>
                                        <p:cTn id="422" dur="1000" fill="hold"/>
                                        <p:tgtEl>
                                          <p:spTgt spid="21"/>
                                        </p:tgtEl>
                                        <p:attrNameLst>
                                          <p:attrName>r</p:attrName>
                                        </p:attrNameLst>
                                      </p:cBhvr>
                                    </p:animRot>
                                  </p:childTnLst>
                                </p:cTn>
                              </p:par>
                              <p:par>
                                <p:cTn id="423" presetID="6" presetClass="emph" presetSubtype="0" decel="70000" fill="hold" nodeType="withEffect">
                                  <p:stCondLst>
                                    <p:cond delay="750"/>
                                  </p:stCondLst>
                                  <p:childTnLst>
                                    <p:animScale>
                                      <p:cBhvr>
                                        <p:cTn id="424" dur="1000" fill="hold"/>
                                        <p:tgtEl>
                                          <p:spTgt spid="21"/>
                                        </p:tgtEl>
                                      </p:cBhvr>
                                      <p:by x="113790" y="113790"/>
                                    </p:animScale>
                                  </p:childTnLst>
                                </p:cTn>
                              </p:par>
                              <p:par>
                                <p:cTn id="425" presetID="42" presetClass="path" presetSubtype="0" decel="100000" fill="hold" nodeType="withEffect">
                                  <p:stCondLst>
                                    <p:cond delay="750"/>
                                  </p:stCondLst>
                                  <p:childTnLst>
                                    <p:animMotion origin="layout" path="M -1.66667E-6 0.05023 L -4.375E-6 -4.81481E-6 " pathEditMode="relative" rAng="0" ptsTypes="AA">
                                      <p:cBhvr>
                                        <p:cTn id="426" dur="1000" fill="hold"/>
                                        <p:tgtEl>
                                          <p:spTgt spid="21"/>
                                        </p:tgtEl>
                                        <p:attrNameLst>
                                          <p:attrName>ppt_x</p:attrName>
                                          <p:attrName>ppt_y</p:attrName>
                                        </p:attrNameLst>
                                      </p:cBhvr>
                                      <p:rCtr x="1016" y="-3426"/>
                                    </p:animMotion>
                                  </p:childTnLst>
                                </p:cTn>
                              </p:par>
                              <p:par>
                                <p:cTn id="427" presetID="8" presetClass="emph" presetSubtype="0" decel="100000" fill="hold" nodeType="withEffect">
                                  <p:stCondLst>
                                    <p:cond delay="750"/>
                                  </p:stCondLst>
                                  <p:childTnLst>
                                    <p:animRot by="-1680000">
                                      <p:cBhvr>
                                        <p:cTn id="428" dur="1000" fill="hold"/>
                                        <p:tgtEl>
                                          <p:spTgt spid="29"/>
                                        </p:tgtEl>
                                        <p:attrNameLst>
                                          <p:attrName>r</p:attrName>
                                        </p:attrNameLst>
                                      </p:cBhvr>
                                    </p:animRot>
                                  </p:childTnLst>
                                </p:cTn>
                              </p:par>
                              <p:par>
                                <p:cTn id="429" presetID="6" presetClass="emph" presetSubtype="0" decel="70000" fill="hold" nodeType="withEffect">
                                  <p:stCondLst>
                                    <p:cond delay="750"/>
                                  </p:stCondLst>
                                  <p:childTnLst>
                                    <p:animScale>
                                      <p:cBhvr>
                                        <p:cTn id="430" dur="1000" fill="hold"/>
                                        <p:tgtEl>
                                          <p:spTgt spid="29"/>
                                        </p:tgtEl>
                                      </p:cBhvr>
                                      <p:by x="113790" y="113790"/>
                                    </p:animScale>
                                  </p:childTnLst>
                                </p:cTn>
                              </p:par>
                              <p:par>
                                <p:cTn id="431" presetID="42" presetClass="path" presetSubtype="0" decel="100000" fill="hold" nodeType="withEffect">
                                  <p:stCondLst>
                                    <p:cond delay="750"/>
                                  </p:stCondLst>
                                  <p:childTnLst>
                                    <p:animMotion origin="layout" path="M 4.16667E-7 0.1507 L 4.16667E-7 -2.96296E-6 " pathEditMode="relative" rAng="0" ptsTypes="AA">
                                      <p:cBhvr>
                                        <p:cTn id="432" dur="1000" fill="hold"/>
                                        <p:tgtEl>
                                          <p:spTgt spid="29"/>
                                        </p:tgtEl>
                                        <p:attrNameLst>
                                          <p:attrName>ppt_x</p:attrName>
                                          <p:attrName>ppt_y</p:attrName>
                                        </p:attrNameLst>
                                      </p:cBhvr>
                                      <p:rCtr x="0" y="-7546"/>
                                    </p:animMotion>
                                  </p:childTnLst>
                                </p:cTn>
                              </p:par>
                              <p:par>
                                <p:cTn id="433" presetID="8" presetClass="emph" presetSubtype="0" decel="100000" fill="hold" nodeType="withEffect">
                                  <p:stCondLst>
                                    <p:cond delay="750"/>
                                  </p:stCondLst>
                                  <p:childTnLst>
                                    <p:animRot by="-1680000">
                                      <p:cBhvr>
                                        <p:cTn id="434" dur="1000" fill="hold"/>
                                        <p:tgtEl>
                                          <p:spTgt spid="24"/>
                                        </p:tgtEl>
                                        <p:attrNameLst>
                                          <p:attrName>r</p:attrName>
                                        </p:attrNameLst>
                                      </p:cBhvr>
                                    </p:animRot>
                                  </p:childTnLst>
                                </p:cTn>
                              </p:par>
                              <p:par>
                                <p:cTn id="435" presetID="6" presetClass="emph" presetSubtype="0" decel="70000" fill="hold" nodeType="withEffect">
                                  <p:stCondLst>
                                    <p:cond delay="750"/>
                                  </p:stCondLst>
                                  <p:childTnLst>
                                    <p:animScale>
                                      <p:cBhvr>
                                        <p:cTn id="436" dur="1000" fill="hold"/>
                                        <p:tgtEl>
                                          <p:spTgt spid="24"/>
                                        </p:tgtEl>
                                      </p:cBhvr>
                                      <p:by x="113790" y="113790"/>
                                    </p:animScale>
                                  </p:childTnLst>
                                </p:cTn>
                              </p:par>
                              <p:par>
                                <p:cTn id="437" presetID="42" presetClass="path" presetSubtype="0" decel="100000" fill="hold" nodeType="withEffect">
                                  <p:stCondLst>
                                    <p:cond delay="750"/>
                                  </p:stCondLst>
                                  <p:childTnLst>
                                    <p:animMotion origin="layout" path="M 3.75E-6 0.09954 L 3.75E-6 -3.7037E-7 " pathEditMode="relative" rAng="0" ptsTypes="AA">
                                      <p:cBhvr>
                                        <p:cTn id="438" dur="1000" fill="hold"/>
                                        <p:tgtEl>
                                          <p:spTgt spid="24"/>
                                        </p:tgtEl>
                                        <p:attrNameLst>
                                          <p:attrName>ppt_x</p:attrName>
                                          <p:attrName>ppt_y</p:attrName>
                                        </p:attrNameLst>
                                      </p:cBhvr>
                                      <p:rCtr x="0" y="-4977"/>
                                    </p:animMotion>
                                  </p:childTnLst>
                                </p:cTn>
                              </p:par>
                              <p:par>
                                <p:cTn id="439" presetID="8" presetClass="emph" presetSubtype="0" decel="100000" fill="hold" nodeType="withEffect">
                                  <p:stCondLst>
                                    <p:cond delay="750"/>
                                  </p:stCondLst>
                                  <p:childTnLst>
                                    <p:animRot by="-1680000">
                                      <p:cBhvr>
                                        <p:cTn id="440" dur="1000" fill="hold"/>
                                        <p:tgtEl>
                                          <p:spTgt spid="33"/>
                                        </p:tgtEl>
                                        <p:attrNameLst>
                                          <p:attrName>r</p:attrName>
                                        </p:attrNameLst>
                                      </p:cBhvr>
                                    </p:animRot>
                                  </p:childTnLst>
                                </p:cTn>
                              </p:par>
                              <p:par>
                                <p:cTn id="441" presetID="6" presetClass="emph" presetSubtype="0" decel="70000" fill="hold" nodeType="withEffect">
                                  <p:stCondLst>
                                    <p:cond delay="750"/>
                                  </p:stCondLst>
                                  <p:childTnLst>
                                    <p:animScale>
                                      <p:cBhvr>
                                        <p:cTn id="442" dur="1000" fill="hold"/>
                                        <p:tgtEl>
                                          <p:spTgt spid="33"/>
                                        </p:tgtEl>
                                      </p:cBhvr>
                                      <p:by x="113790" y="113790"/>
                                    </p:animScale>
                                  </p:childTnLst>
                                </p:cTn>
                              </p:par>
                              <p:par>
                                <p:cTn id="443" presetID="42" presetClass="path" presetSubtype="0" decel="100000" fill="hold" nodeType="withEffect">
                                  <p:stCondLst>
                                    <p:cond delay="750"/>
                                  </p:stCondLst>
                                  <p:childTnLst>
                                    <p:animMotion origin="layout" path="M -2.91667E-6 0.20162 L -2.91667E-6 2.96296E-6 " pathEditMode="relative" rAng="0" ptsTypes="AA">
                                      <p:cBhvr>
                                        <p:cTn id="444" dur="1000" fill="hold"/>
                                        <p:tgtEl>
                                          <p:spTgt spid="33"/>
                                        </p:tgtEl>
                                        <p:attrNameLst>
                                          <p:attrName>ppt_x</p:attrName>
                                          <p:attrName>ppt_y</p:attrName>
                                        </p:attrNameLst>
                                      </p:cBhvr>
                                      <p:rCtr x="0" y="-10093"/>
                                    </p:animMotion>
                                  </p:childTnLst>
                                </p:cTn>
                              </p:par>
                              <p:par>
                                <p:cTn id="445" presetID="42" presetClass="path" presetSubtype="0" decel="100000" fill="hold" grpId="2" nodeType="withEffect">
                                  <p:stCondLst>
                                    <p:cond delay="750"/>
                                  </p:stCondLst>
                                  <p:childTnLst>
                                    <p:animMotion origin="layout" path="M 5E-6 0.05047 L 5E-6 -2.96296E-6 " pathEditMode="relative" rAng="0" ptsTypes="AA">
                                      <p:cBhvr>
                                        <p:cTn id="446" dur="1000" fill="hold"/>
                                        <p:tgtEl>
                                          <p:spTgt spid="15"/>
                                        </p:tgtEl>
                                        <p:attrNameLst>
                                          <p:attrName>ppt_x</p:attrName>
                                          <p:attrName>ppt_y</p:attrName>
                                        </p:attrNameLst>
                                      </p:cBhvr>
                                      <p:rCtr x="0" y="-2523"/>
                                    </p:animMotion>
                                  </p:childTnLst>
                                </p:cTn>
                              </p:par>
                              <p:par>
                                <p:cTn id="447" presetID="42" presetClass="path" presetSubtype="0" decel="100000" fill="hold" grpId="2" nodeType="withEffect">
                                  <p:stCondLst>
                                    <p:cond delay="750"/>
                                  </p:stCondLst>
                                  <p:childTnLst>
                                    <p:animMotion origin="layout" path="M 1.45833E-6 0.1007 L 1.45833E-6 -1.48148E-6 " pathEditMode="relative" rAng="0" ptsTypes="AA">
                                      <p:cBhvr>
                                        <p:cTn id="448" dur="1000" fill="hold"/>
                                        <p:tgtEl>
                                          <p:spTgt spid="37"/>
                                        </p:tgtEl>
                                        <p:attrNameLst>
                                          <p:attrName>ppt_x</p:attrName>
                                          <p:attrName>ppt_y</p:attrName>
                                        </p:attrNameLst>
                                      </p:cBhvr>
                                      <p:rCtr x="0" y="-5046"/>
                                    </p:animMotion>
                                  </p:childTnLst>
                                </p:cTn>
                              </p:par>
                              <p:par>
                                <p:cTn id="449" presetID="42" presetClass="path" presetSubtype="0" decel="100000" fill="hold" grpId="2" nodeType="withEffect">
                                  <p:stCondLst>
                                    <p:cond delay="750"/>
                                  </p:stCondLst>
                                  <p:childTnLst>
                                    <p:animMotion origin="layout" path="M -2.29167E-6 0.15069 L -2.29167E-6 2.96296E-6 " pathEditMode="relative" rAng="0" ptsTypes="AA">
                                      <p:cBhvr>
                                        <p:cTn id="450" dur="1000" fill="hold"/>
                                        <p:tgtEl>
                                          <p:spTgt spid="40"/>
                                        </p:tgtEl>
                                        <p:attrNameLst>
                                          <p:attrName>ppt_x</p:attrName>
                                          <p:attrName>ppt_y</p:attrName>
                                        </p:attrNameLst>
                                      </p:cBhvr>
                                      <p:rCtr x="0" y="-7546"/>
                                    </p:animMotion>
                                  </p:childTnLst>
                                </p:cTn>
                              </p:par>
                              <p:par>
                                <p:cTn id="451" presetID="42" presetClass="path" presetSubtype="0" decel="100000" fill="hold" grpId="2" nodeType="withEffect">
                                  <p:stCondLst>
                                    <p:cond delay="750"/>
                                  </p:stCondLst>
                                  <p:childTnLst>
                                    <p:animMotion origin="layout" path="M 4.375E-6 0.20208 L 4.375E-6 1.85185E-6 " pathEditMode="relative" rAng="0" ptsTypes="AA">
                                      <p:cBhvr>
                                        <p:cTn id="452" dur="1000" fill="hold"/>
                                        <p:tgtEl>
                                          <p:spTgt spid="43"/>
                                        </p:tgtEl>
                                        <p:attrNameLst>
                                          <p:attrName>ppt_x</p:attrName>
                                          <p:attrName>ppt_y</p:attrName>
                                        </p:attrNameLst>
                                      </p:cBhvr>
                                      <p:rCtr x="0" y="-10116"/>
                                    </p:animMotion>
                                  </p:childTnLst>
                                </p:cTn>
                              </p:par>
                              <p:par>
                                <p:cTn id="453" presetID="42" presetClass="path" presetSubtype="0" decel="100000" fill="hold" grpId="2" nodeType="withEffect">
                                  <p:stCondLst>
                                    <p:cond delay="750"/>
                                  </p:stCondLst>
                                  <p:childTnLst>
                                    <p:animMotion origin="layout" path="M 1.04167E-6 0.25301 L 1.04167E-6 -2.22222E-6 " pathEditMode="relative" rAng="0" ptsTypes="AA">
                                      <p:cBhvr>
                                        <p:cTn id="454" dur="1000" fill="hold"/>
                                        <p:tgtEl>
                                          <p:spTgt spid="46"/>
                                        </p:tgtEl>
                                        <p:attrNameLst>
                                          <p:attrName>ppt_x</p:attrName>
                                          <p:attrName>ppt_y</p:attrName>
                                        </p:attrNameLst>
                                      </p:cBhvr>
                                      <p:rCtr x="0" y="-12662"/>
                                    </p:animMotion>
                                  </p:childTnLst>
                                </p:cTn>
                              </p:par>
                              <p:par>
                                <p:cTn id="455" presetID="42" presetClass="path" presetSubtype="0" decel="100000" fill="hold" nodeType="withEffect">
                                  <p:stCondLst>
                                    <p:cond delay="750"/>
                                  </p:stCondLst>
                                  <p:childTnLst>
                                    <p:animMotion origin="layout" path="M -2.70833E-6 0.05023 L -2.70833E-6 1.11111E-6 " pathEditMode="relative" rAng="0" ptsTypes="AA">
                                      <p:cBhvr>
                                        <p:cTn id="456" dur="1000" fill="hold"/>
                                        <p:tgtEl>
                                          <p:spTgt spid="2071"/>
                                        </p:tgtEl>
                                        <p:attrNameLst>
                                          <p:attrName>ppt_x</p:attrName>
                                          <p:attrName>ppt_y</p:attrName>
                                        </p:attrNameLst>
                                      </p:cBhvr>
                                      <p:rCtr x="0" y="-2523"/>
                                    </p:animMotion>
                                  </p:childTnLst>
                                </p:cTn>
                              </p:par>
                              <p:par>
                                <p:cTn id="457" presetID="42" presetClass="path" presetSubtype="0" decel="100000" fill="hold" nodeType="withEffect">
                                  <p:stCondLst>
                                    <p:cond delay="750"/>
                                  </p:stCondLst>
                                  <p:childTnLst>
                                    <p:animMotion origin="layout" path="M 3.54167E-6 0.09931 L 3.54167E-6 -4.81481E-6 " pathEditMode="relative" rAng="0" ptsTypes="AA">
                                      <p:cBhvr>
                                        <p:cTn id="458" dur="1000" fill="hold"/>
                                        <p:tgtEl>
                                          <p:spTgt spid="2074"/>
                                        </p:tgtEl>
                                        <p:attrNameLst>
                                          <p:attrName>ppt_x</p:attrName>
                                          <p:attrName>ppt_y</p:attrName>
                                        </p:attrNameLst>
                                      </p:cBhvr>
                                      <p:rCtr x="0" y="-4977"/>
                                    </p:animMotion>
                                  </p:childTnLst>
                                </p:cTn>
                              </p:par>
                              <p:par>
                                <p:cTn id="459" presetID="42" presetClass="path" presetSubtype="0" decel="100000" fill="hold" nodeType="withEffect">
                                  <p:stCondLst>
                                    <p:cond delay="750"/>
                                  </p:stCondLst>
                                  <p:childTnLst>
                                    <p:animMotion origin="layout" path="M 6.25E-7 0.15047 L 6.25E-7 -2.96296E-6 " pathEditMode="relative" rAng="0" ptsTypes="AA">
                                      <p:cBhvr>
                                        <p:cTn id="460" dur="1000" fill="hold"/>
                                        <p:tgtEl>
                                          <p:spTgt spid="2077"/>
                                        </p:tgtEl>
                                        <p:attrNameLst>
                                          <p:attrName>ppt_x</p:attrName>
                                          <p:attrName>ppt_y</p:attrName>
                                        </p:attrNameLst>
                                      </p:cBhvr>
                                      <p:rCtr x="0" y="-7523"/>
                                    </p:animMotion>
                                  </p:childTnLst>
                                </p:cTn>
                              </p:par>
                              <p:par>
                                <p:cTn id="461" presetID="42" presetClass="path" presetSubtype="0" decel="100000" fill="hold" nodeType="withEffect">
                                  <p:stCondLst>
                                    <p:cond delay="750"/>
                                  </p:stCondLst>
                                  <p:childTnLst>
                                    <p:animMotion origin="layout" path="M -3.125E-6 0.20186 L -3.125E-6 -4.07407E-6 " pathEditMode="relative" rAng="0" ptsTypes="AA">
                                      <p:cBhvr>
                                        <p:cTn id="462" dur="1000" fill="hold"/>
                                        <p:tgtEl>
                                          <p:spTgt spid="7232"/>
                                        </p:tgtEl>
                                        <p:attrNameLst>
                                          <p:attrName>ppt_x</p:attrName>
                                          <p:attrName>ppt_y</p:attrName>
                                        </p:attrNameLst>
                                      </p:cBhvr>
                                      <p:rCtr x="0" y="-10093"/>
                                    </p:animMotion>
                                  </p:childTnLst>
                                </p:cTn>
                              </p:par>
                              <p:par>
                                <p:cTn id="463" presetID="42" presetClass="path" presetSubtype="0" decel="100000" fill="hold" nodeType="withEffect">
                                  <p:stCondLst>
                                    <p:cond delay="750"/>
                                  </p:stCondLst>
                                  <p:childTnLst>
                                    <p:animMotion origin="layout" path="M 3.95833E-6 0.25162 L -3.95833E-6 4.44444E-6 " pathEditMode="relative" rAng="0" ptsTypes="AA">
                                      <p:cBhvr>
                                        <p:cTn id="464" dur="1000" fill="hold"/>
                                        <p:tgtEl>
                                          <p:spTgt spid="7237"/>
                                        </p:tgtEl>
                                        <p:attrNameLst>
                                          <p:attrName>ppt_x</p:attrName>
                                          <p:attrName>ppt_y</p:attrName>
                                        </p:attrNameLst>
                                      </p:cBhvr>
                                      <p:rCtr x="-378" y="-12708"/>
                                    </p:animMotion>
                                  </p:childTnLst>
                                </p:cTn>
                              </p:par>
                              <p:par>
                                <p:cTn id="465" presetID="42" presetClass="path" presetSubtype="0" decel="100000" fill="hold" nodeType="withEffect">
                                  <p:stCondLst>
                                    <p:cond delay="750"/>
                                  </p:stCondLst>
                                  <p:childTnLst>
                                    <p:animMotion origin="layout" path="M 4.79167E-6 0.04722 L -6.25E-7 4.16334E-17 " pathEditMode="relative" rAng="0" ptsTypes="AA">
                                      <p:cBhvr>
                                        <p:cTn id="466" dur="1000" fill="hold"/>
                                        <p:tgtEl>
                                          <p:spTgt spid="2058"/>
                                        </p:tgtEl>
                                        <p:attrNameLst>
                                          <p:attrName>ppt_x</p:attrName>
                                          <p:attrName>ppt_y</p:attrName>
                                        </p:attrNameLst>
                                      </p:cBhvr>
                                      <p:rCtr x="-768" y="-3472"/>
                                    </p:animMotion>
                                  </p:childTnLst>
                                </p:cTn>
                              </p:par>
                              <p:par>
                                <p:cTn id="467" presetID="42" presetClass="path" presetSubtype="0" decel="100000" fill="hold" grpId="2" nodeType="withEffect">
                                  <p:stCondLst>
                                    <p:cond delay="750"/>
                                  </p:stCondLst>
                                  <p:childTnLst>
                                    <p:animMotion origin="layout" path="M 4.79167E-6 0.04723 L 4.79167E-6 -4.07407E-6 " pathEditMode="relative" rAng="0" ptsTypes="AA">
                                      <p:cBhvr>
                                        <p:cTn id="468" dur="1000" fill="hold"/>
                                        <p:tgtEl>
                                          <p:spTgt spid="7234"/>
                                        </p:tgtEl>
                                        <p:attrNameLst>
                                          <p:attrName>ppt_x</p:attrName>
                                          <p:attrName>ppt_y</p:attrName>
                                        </p:attrNameLst>
                                      </p:cBhvr>
                                      <p:rCtr x="0" y="-2361"/>
                                    </p:animMotion>
                                  </p:childTnLst>
                                </p:cTn>
                              </p:par>
                              <p:par>
                                <p:cTn id="469" presetID="42" presetClass="path" presetSubtype="0" decel="100000" fill="hold" nodeType="withEffect">
                                  <p:stCondLst>
                                    <p:cond delay="750"/>
                                  </p:stCondLst>
                                  <p:childTnLst>
                                    <p:animMotion origin="layout" path="M 1.45833E-6 0.09838 L -2.5E-6 -2.59259E-6 " pathEditMode="relative" rAng="0" ptsTypes="AA">
                                      <p:cBhvr>
                                        <p:cTn id="470" dur="1000" fill="hold"/>
                                        <p:tgtEl>
                                          <p:spTgt spid="8"/>
                                        </p:tgtEl>
                                        <p:attrNameLst>
                                          <p:attrName>ppt_x</p:attrName>
                                          <p:attrName>ppt_y</p:attrName>
                                        </p:attrNameLst>
                                      </p:cBhvr>
                                      <p:rCtr x="117" y="-4468"/>
                                    </p:animMotion>
                                  </p:childTnLst>
                                </p:cTn>
                              </p:par>
                              <p:par>
                                <p:cTn id="471" presetID="42" presetClass="path" presetSubtype="0" decel="100000" fill="hold" grpId="2" nodeType="withEffect">
                                  <p:stCondLst>
                                    <p:cond delay="750"/>
                                  </p:stCondLst>
                                  <p:childTnLst>
                                    <p:animMotion origin="layout" path="M 1.45833E-6 0.09838 L 1.45833E-6 -1.85185E-6 " pathEditMode="relative" rAng="0" ptsTypes="AA">
                                      <p:cBhvr>
                                        <p:cTn id="472" dur="1000" fill="hold"/>
                                        <p:tgtEl>
                                          <p:spTgt spid="14"/>
                                        </p:tgtEl>
                                        <p:attrNameLst>
                                          <p:attrName>ppt_x</p:attrName>
                                          <p:attrName>ppt_y</p:attrName>
                                        </p:attrNameLst>
                                      </p:cBhvr>
                                      <p:rCtr x="0" y="-4931"/>
                                    </p:animMotion>
                                  </p:childTnLst>
                                </p:cTn>
                              </p:par>
                              <p:par>
                                <p:cTn id="473" presetID="42" presetClass="path" presetSubtype="0" decel="100000" fill="hold" nodeType="withEffect">
                                  <p:stCondLst>
                                    <p:cond delay="750"/>
                                  </p:stCondLst>
                                  <p:childTnLst>
                                    <p:animMotion origin="layout" path="M 1.66667E-6 0.15162 L -2.08333E-6 -2.59259E-6 " pathEditMode="relative" rAng="0" ptsTypes="AA">
                                      <p:cBhvr>
                                        <p:cTn id="474" dur="1000" fill="hold"/>
                                        <p:tgtEl>
                                          <p:spTgt spid="2052"/>
                                        </p:tgtEl>
                                        <p:attrNameLst>
                                          <p:attrName>ppt_x</p:attrName>
                                          <p:attrName>ppt_y</p:attrName>
                                        </p:attrNameLst>
                                      </p:cBhvr>
                                      <p:rCtr x="-195" y="-8403"/>
                                    </p:animMotion>
                                  </p:childTnLst>
                                </p:cTn>
                              </p:par>
                              <p:par>
                                <p:cTn id="475" presetID="42" presetClass="path" presetSubtype="0" decel="100000" fill="hold" grpId="2" nodeType="withEffect">
                                  <p:stCondLst>
                                    <p:cond delay="750"/>
                                  </p:stCondLst>
                                  <p:childTnLst>
                                    <p:animMotion origin="layout" path="M -2.29167E-6 0.15162 L -2.29167E-6 3.33333E-6 " pathEditMode="relative" rAng="0" ptsTypes="AA">
                                      <p:cBhvr>
                                        <p:cTn id="476" dur="1000" fill="hold"/>
                                        <p:tgtEl>
                                          <p:spTgt spid="7236"/>
                                        </p:tgtEl>
                                        <p:attrNameLst>
                                          <p:attrName>ppt_x</p:attrName>
                                          <p:attrName>ppt_y</p:attrName>
                                        </p:attrNameLst>
                                      </p:cBhvr>
                                      <p:rCtr x="0" y="-7593"/>
                                    </p:animMotion>
                                  </p:childTnLst>
                                </p:cTn>
                              </p:par>
                              <p:par>
                                <p:cTn id="477" presetID="42" presetClass="path" presetSubtype="0" decel="100000" fill="hold" nodeType="withEffect">
                                  <p:stCondLst>
                                    <p:cond delay="750"/>
                                  </p:stCondLst>
                                  <p:childTnLst>
                                    <p:animMotion origin="layout" path="M 2.5E-6 0.19861 L 4.375E-6 -1.85185E-6 " pathEditMode="relative" rAng="0" ptsTypes="AA">
                                      <p:cBhvr>
                                        <p:cTn id="478" dur="1000" fill="hold"/>
                                        <p:tgtEl>
                                          <p:spTgt spid="13"/>
                                        </p:tgtEl>
                                        <p:attrNameLst>
                                          <p:attrName>ppt_x</p:attrName>
                                          <p:attrName>ppt_y</p:attrName>
                                        </p:attrNameLst>
                                      </p:cBhvr>
                                      <p:rCtr x="-65" y="-9676"/>
                                    </p:animMotion>
                                  </p:childTnLst>
                                </p:cTn>
                              </p:par>
                              <p:par>
                                <p:cTn id="479" presetID="42" presetClass="path" presetSubtype="0" decel="100000" fill="hold" grpId="2" nodeType="withEffect">
                                  <p:stCondLst>
                                    <p:cond delay="750"/>
                                  </p:stCondLst>
                                  <p:childTnLst>
                                    <p:animMotion origin="layout" path="M 4.58333E-6 0.19861 L 4.58333E-6 4.44444E-6 " pathEditMode="relative" rAng="0" ptsTypes="AA">
                                      <p:cBhvr>
                                        <p:cTn id="480" dur="1000" fill="hold"/>
                                        <p:tgtEl>
                                          <p:spTgt spid="7"/>
                                        </p:tgtEl>
                                        <p:attrNameLst>
                                          <p:attrName>ppt_x</p:attrName>
                                          <p:attrName>ppt_y</p:attrName>
                                        </p:attrNameLst>
                                      </p:cBhvr>
                                      <p:rCtr x="0" y="-9931"/>
                                    </p:animMotion>
                                  </p:childTnLst>
                                </p:cTn>
                              </p:par>
                              <p:par>
                                <p:cTn id="481" presetID="42" presetClass="path" presetSubtype="0" decel="100000" fill="hold" grpId="2" nodeType="withEffect">
                                  <p:stCondLst>
                                    <p:cond delay="750"/>
                                  </p:stCondLst>
                                  <p:childTnLst>
                                    <p:animMotion origin="layout" path="M 1.04167E-6 0.24606 L 1.04167E-6 4.81481E-6 " pathEditMode="relative" rAng="0" ptsTypes="AA">
                                      <p:cBhvr>
                                        <p:cTn id="482" dur="1000" fill="hold"/>
                                        <p:tgtEl>
                                          <p:spTgt spid="7238"/>
                                        </p:tgtEl>
                                        <p:attrNameLst>
                                          <p:attrName>ppt_x</p:attrName>
                                          <p:attrName>ppt_y</p:attrName>
                                        </p:attrNameLst>
                                      </p:cBhvr>
                                      <p:rCtr x="0" y="-12315"/>
                                    </p:animMotion>
                                  </p:childTnLst>
                                </p:cTn>
                              </p:par>
                              <p:par>
                                <p:cTn id="483" presetID="42" presetClass="path" presetSubtype="0" decel="100000" fill="hold" nodeType="withEffect">
                                  <p:stCondLst>
                                    <p:cond delay="750"/>
                                  </p:stCondLst>
                                  <p:childTnLst>
                                    <p:animMotion origin="layout" path="M 1.04167E-6 0.24607 L 1.04167E-6 -3.33333E-6 " pathEditMode="relative" rAng="0" ptsTypes="AA">
                                      <p:cBhvr>
                                        <p:cTn id="484" dur="1000" fill="hold"/>
                                        <p:tgtEl>
                                          <p:spTgt spid="18"/>
                                        </p:tgtEl>
                                        <p:attrNameLst>
                                          <p:attrName>ppt_x</p:attrName>
                                          <p:attrName>ppt_y</p:attrName>
                                        </p:attrNameLst>
                                      </p:cBhvr>
                                      <p:rCtr x="0" y="-12315"/>
                                    </p:animMotion>
                                  </p:childTnLst>
                                </p:cTn>
                              </p:par>
                              <p:par>
                                <p:cTn id="485" presetID="10" presetClass="entr" presetSubtype="0" fill="hold" grpId="0" nodeType="withEffect">
                                  <p:stCondLst>
                                    <p:cond delay="1500"/>
                                  </p:stCondLst>
                                  <p:childTnLst>
                                    <p:set>
                                      <p:cBhvr>
                                        <p:cTn id="486" dur="1" fill="hold">
                                          <p:stCondLst>
                                            <p:cond delay="0"/>
                                          </p:stCondLst>
                                        </p:cTn>
                                        <p:tgtEl>
                                          <p:spTgt spid="2"/>
                                        </p:tgtEl>
                                        <p:attrNameLst>
                                          <p:attrName>style.visibility</p:attrName>
                                        </p:attrNameLst>
                                      </p:cBhvr>
                                      <p:to>
                                        <p:strVal val="visible"/>
                                      </p:to>
                                    </p:set>
                                    <p:animEffect transition="in" filter="fade">
                                      <p:cBhvr>
                                        <p:cTn id="487" dur="500"/>
                                        <p:tgtEl>
                                          <p:spTgt spid="2"/>
                                        </p:tgtEl>
                                      </p:cBhvr>
                                    </p:animEffect>
                                  </p:childTnLst>
                                </p:cTn>
                              </p:par>
                            </p:childTnLst>
                          </p:cTn>
                        </p:par>
                        <p:par>
                          <p:cTn id="488" fill="hold">
                            <p:stCondLst>
                              <p:cond delay="2000"/>
                            </p:stCondLst>
                            <p:childTnLst>
                              <p:par>
                                <p:cTn id="489" presetID="1" presetClass="exit" presetSubtype="0" fill="hold" grpId="6" nodeType="afterEffect">
                                  <p:stCondLst>
                                    <p:cond delay="0"/>
                                  </p:stCondLst>
                                  <p:childTnLst>
                                    <p:set>
                                      <p:cBhvr>
                                        <p:cTn id="490" dur="1" fill="hold">
                                          <p:stCondLst>
                                            <p:cond delay="0"/>
                                          </p:stCondLst>
                                        </p:cTn>
                                        <p:tgtEl>
                                          <p:spTgt spid="7348"/>
                                        </p:tgtEl>
                                        <p:attrNameLst>
                                          <p:attrName>style.visibility</p:attrName>
                                        </p:attrNameLst>
                                      </p:cBhvr>
                                      <p:to>
                                        <p:strVal val="hidden"/>
                                      </p:to>
                                    </p:set>
                                  </p:childTnLst>
                                </p:cTn>
                              </p:par>
                              <p:par>
                                <p:cTn id="491" presetID="1" presetClass="exit" presetSubtype="0" fill="hold" grpId="3" nodeType="withEffect">
                                  <p:stCondLst>
                                    <p:cond delay="0"/>
                                  </p:stCondLst>
                                  <p:childTnLst>
                                    <p:set>
                                      <p:cBhvr>
                                        <p:cTn id="492" dur="1" fill="hold">
                                          <p:stCondLst>
                                            <p:cond delay="0"/>
                                          </p:stCondLst>
                                        </p:cTn>
                                        <p:tgtEl>
                                          <p:spTgt spid="7349"/>
                                        </p:tgtEl>
                                        <p:attrNameLst>
                                          <p:attrName>style.visibility</p:attrName>
                                        </p:attrNameLst>
                                      </p:cBhvr>
                                      <p:to>
                                        <p:strVal val="hidden"/>
                                      </p:to>
                                    </p:set>
                                  </p:childTnLst>
                                </p:cTn>
                              </p:par>
                              <p:par>
                                <p:cTn id="493" presetID="1" presetClass="exit" presetSubtype="0" fill="hold" grpId="2" nodeType="withEffect">
                                  <p:stCondLst>
                                    <p:cond delay="0"/>
                                  </p:stCondLst>
                                  <p:iterate type="wd">
                                    <p:tmAbs val="0"/>
                                  </p:iterate>
                                  <p:childTnLst>
                                    <p:set>
                                      <p:cBhvr>
                                        <p:cTn id="494" dur="1" fill="hold">
                                          <p:stCondLst>
                                            <p:cond delay="0"/>
                                          </p:stCondLst>
                                        </p:cTn>
                                        <p:tgtEl>
                                          <p:spTgt spid="7347"/>
                                        </p:tgtEl>
                                        <p:attrNameLst>
                                          <p:attrName>style.visibility</p:attrName>
                                        </p:attrNameLst>
                                      </p:cBhvr>
                                      <p:to>
                                        <p:strVal val="hidden"/>
                                      </p:to>
                                    </p:set>
                                  </p:childTnLst>
                                </p:cTn>
                              </p:par>
                              <p:par>
                                <p:cTn id="495" presetID="1" presetClass="exit" presetSubtype="0" fill="hold" grpId="1" nodeType="withEffect">
                                  <p:stCondLst>
                                    <p:cond delay="0"/>
                                  </p:stCondLst>
                                  <p:childTnLst>
                                    <p:set>
                                      <p:cBhvr>
                                        <p:cTn id="496" dur="1" fill="hold">
                                          <p:stCondLst>
                                            <p:cond delay="0"/>
                                          </p:stCondLst>
                                        </p:cTn>
                                        <p:tgtEl>
                                          <p:spTgt spid="7346"/>
                                        </p:tgtEl>
                                        <p:attrNameLst>
                                          <p:attrName>style.visibility</p:attrName>
                                        </p:attrNameLst>
                                      </p:cBhvr>
                                      <p:to>
                                        <p:strVal val="hidden"/>
                                      </p:to>
                                    </p:set>
                                  </p:childTnLst>
                                </p:cTn>
                              </p:par>
                              <p:par>
                                <p:cTn id="497" presetID="1" presetClass="exit" presetSubtype="0" fill="hold" grpId="1" nodeType="withEffect">
                                  <p:stCondLst>
                                    <p:cond delay="0"/>
                                  </p:stCondLst>
                                  <p:childTnLst>
                                    <p:set>
                                      <p:cBhvr>
                                        <p:cTn id="498" dur="1" fill="hold">
                                          <p:stCondLst>
                                            <p:cond delay="0"/>
                                          </p:stCondLst>
                                        </p:cTn>
                                        <p:tgtEl>
                                          <p:spTgt spid="7345"/>
                                        </p:tgtEl>
                                        <p:attrNameLst>
                                          <p:attrName>style.visibility</p:attrName>
                                        </p:attrNameLst>
                                      </p:cBhvr>
                                      <p:to>
                                        <p:strVal val="hidden"/>
                                      </p:to>
                                    </p:set>
                                  </p:childTnLst>
                                </p:cTn>
                              </p:par>
                              <p:par>
                                <p:cTn id="499" presetID="1" presetClass="exit" presetSubtype="0" fill="hold" nodeType="withEffect">
                                  <p:stCondLst>
                                    <p:cond delay="0"/>
                                  </p:stCondLst>
                                  <p:childTnLst>
                                    <p:set>
                                      <p:cBhvr>
                                        <p:cTn id="500" dur="1" fill="hold">
                                          <p:stCondLst>
                                            <p:cond delay="0"/>
                                          </p:stCondLst>
                                        </p:cTn>
                                        <p:tgtEl>
                                          <p:spTgt spid="7353"/>
                                        </p:tgtEl>
                                        <p:attrNameLst>
                                          <p:attrName>style.visibility</p:attrName>
                                        </p:attrNameLst>
                                      </p:cBhvr>
                                      <p:to>
                                        <p:strVal val="hidden"/>
                                      </p:to>
                                    </p:set>
                                  </p:childTnLst>
                                </p:cTn>
                              </p:par>
                              <p:par>
                                <p:cTn id="501" presetID="1" presetClass="exit" presetSubtype="0" fill="hold" nodeType="withEffect">
                                  <p:stCondLst>
                                    <p:cond delay="0"/>
                                  </p:stCondLst>
                                  <p:childTnLst>
                                    <p:set>
                                      <p:cBhvr>
                                        <p:cTn id="502" dur="1" fill="hold">
                                          <p:stCondLst>
                                            <p:cond delay="0"/>
                                          </p:stCondLst>
                                        </p:cTn>
                                        <p:tgtEl>
                                          <p:spTgt spid="73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5" grpId="0" animBg="1"/>
      <p:bldP spid="7345" grpId="1" animBg="1"/>
      <p:bldP spid="7346" grpId="0"/>
      <p:bldP spid="7346" grpId="1"/>
      <p:bldP spid="7347" grpId="0"/>
      <p:bldP spid="7347" grpId="1"/>
      <p:bldP spid="7347" grpId="2"/>
      <p:bldP spid="7348" grpId="0"/>
      <p:bldP spid="7348" grpId="1"/>
      <p:bldP spid="7348" grpId="2"/>
      <p:bldP spid="7348" grpId="3"/>
      <p:bldP spid="7348" grpId="4"/>
      <p:bldP spid="7348" grpId="5"/>
      <p:bldP spid="7348" grpId="6"/>
      <p:bldP spid="7349" grpId="0"/>
      <p:bldP spid="7349" grpId="1"/>
      <p:bldP spid="7349" grpId="2"/>
      <p:bldP spid="7349" grpId="3"/>
      <p:bldP spid="7356" grpId="0" animBg="1"/>
      <p:bldP spid="7213" grpId="0" animBg="1"/>
      <p:bldP spid="7214" grpId="0" animBg="1"/>
      <p:bldP spid="7220" grpId="0" animBg="1"/>
      <p:bldP spid="10" grpId="0" animBg="1"/>
      <p:bldP spid="10" grpId="1" animBg="1"/>
      <p:bldP spid="11" grpId="0" animBg="1"/>
      <p:bldP spid="11" grpId="1" animBg="1"/>
      <p:bldP spid="12" grpId="0" animBg="1"/>
      <p:bldP spid="12" grpId="1" animBg="1"/>
      <p:bldP spid="26" grpId="0" animBg="1"/>
      <p:bldP spid="26" grpId="1" animBg="1"/>
      <p:bldP spid="5" grpId="0" animBg="1"/>
      <p:bldP spid="5" grpId="1" animBg="1"/>
      <p:bldP spid="4" grpId="0" animBg="1"/>
      <p:bldP spid="4" grpId="1" animBg="1"/>
      <p:bldP spid="2" grpId="0"/>
      <p:bldP spid="7204" grpId="0" animBg="1"/>
      <p:bldP spid="7230" grpId="0"/>
      <p:bldP spid="7234" grpId="0"/>
      <p:bldP spid="7234" grpId="1"/>
      <p:bldP spid="7234" grpId="2"/>
      <p:bldP spid="7238" grpId="0"/>
      <p:bldP spid="7238" grpId="1"/>
      <p:bldP spid="7238" grpId="2"/>
      <p:bldP spid="7" grpId="0"/>
      <p:bldP spid="7" grpId="1"/>
      <p:bldP spid="7" grpId="2"/>
      <p:bldP spid="7236" grpId="0"/>
      <p:bldP spid="7236" grpId="1"/>
      <p:bldP spid="7236" grpId="2"/>
      <p:bldP spid="14" grpId="0"/>
      <p:bldP spid="14" grpId="1"/>
      <p:bldP spid="14" grpId="2"/>
      <p:bldP spid="7325" grpId="0" animBg="1"/>
      <p:bldP spid="7325" grpId="1" animBg="1"/>
      <p:bldP spid="15" grpId="0" animBg="1"/>
      <p:bldP spid="15" grpId="1" animBg="1"/>
      <p:bldP spid="15" grpId="2" animBg="1"/>
      <p:bldP spid="37" grpId="0" animBg="1"/>
      <p:bldP spid="37" grpId="1" animBg="1"/>
      <p:bldP spid="37" grpId="2" animBg="1"/>
      <p:bldP spid="40" grpId="0" animBg="1"/>
      <p:bldP spid="40" grpId="1" animBg="1"/>
      <p:bldP spid="40" grpId="2" animBg="1"/>
      <p:bldP spid="43" grpId="0" animBg="1"/>
      <p:bldP spid="43" grpId="1" animBg="1"/>
      <p:bldP spid="43" grpId="2" animBg="1"/>
      <p:bldP spid="46" grpId="0" animBg="1"/>
      <p:bldP spid="46" grpId="1" animBg="1"/>
      <p:bldP spid="4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D4955891-DE11-33DE-F72E-15E29EF6E274}"/>
              </a:ext>
            </a:extLst>
          </p:cNvPr>
          <p:cNvSpPr txBox="1">
            <a:spLocks/>
          </p:cNvSpPr>
          <p:nvPr/>
        </p:nvSpPr>
        <p:spPr>
          <a:xfrm>
            <a:off x="466417" y="3120239"/>
            <a:ext cx="11278244" cy="4846320"/>
          </a:xfrm>
          <a:prstGeom prst="rect">
            <a:avLst/>
          </a:prstGeom>
        </p:spPr>
        <p:txBody>
          <a:bodyPr vert="horz" lIns="91440" tIns="45720" rIns="91440" bIns="45720" rtlCol="0">
            <a:noAutofit/>
          </a:bodyPr>
          <a:lstStyle>
            <a:lvl1pPr marL="173736" indent="-173736"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1pPr>
            <a:lvl2pPr marL="512064" indent="-219456"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800"/>
              <a:t>Dennard Scaling (1974, Robert Dennard)</a:t>
            </a:r>
          </a:p>
          <a:p>
            <a:pPr lvl="1"/>
            <a:r>
              <a:rPr lang="en-US" sz="1600"/>
              <a:t>Power Density/mm2 stays constant with doubling of density</a:t>
            </a:r>
          </a:p>
          <a:p>
            <a:pPr lvl="1"/>
            <a:r>
              <a:rPr lang="en-US" sz="1600"/>
              <a:t>Has been breaking down since late 2000s, limits frequency scaling </a:t>
            </a:r>
            <a:br>
              <a:rPr lang="en-US" sz="1600"/>
            </a:br>
            <a:r>
              <a:rPr lang="en-US" sz="1600"/>
              <a:t>and causes power density challenges</a:t>
            </a:r>
          </a:p>
          <a:p>
            <a:pPr lvl="1"/>
            <a:endParaRPr lang="en-US" sz="1600"/>
          </a:p>
          <a:p>
            <a:pPr lvl="1"/>
            <a:endParaRPr lang="en-US" sz="1600"/>
          </a:p>
        </p:txBody>
      </p:sp>
      <p:sp>
        <p:nvSpPr>
          <p:cNvPr id="4" name="Content Placeholder 3">
            <a:extLst>
              <a:ext uri="{FF2B5EF4-FFF2-40B4-BE49-F238E27FC236}">
                <a16:creationId xmlns:a16="http://schemas.microsoft.com/office/drawing/2014/main" id="{14B4F4EB-7ED4-931F-5C51-944B85E52849}"/>
              </a:ext>
            </a:extLst>
          </p:cNvPr>
          <p:cNvSpPr>
            <a:spLocks noGrp="1"/>
          </p:cNvSpPr>
          <p:nvPr>
            <p:ph idx="1"/>
          </p:nvPr>
        </p:nvSpPr>
        <p:spPr>
          <a:xfrm>
            <a:off x="436832" y="1142722"/>
            <a:ext cx="11278244" cy="4846320"/>
          </a:xfrm>
        </p:spPr>
        <p:txBody>
          <a:bodyPr/>
          <a:lstStyle/>
          <a:p>
            <a:r>
              <a:rPr lang="en-US" sz="1800"/>
              <a:t>Moore’s Law</a:t>
            </a:r>
          </a:p>
          <a:p>
            <a:pPr lvl="1"/>
            <a:r>
              <a:rPr lang="en-US" sz="1600"/>
              <a:t>Cost/mm2 has been increasing since 45-nm</a:t>
            </a:r>
          </a:p>
          <a:p>
            <a:pPr lvl="1"/>
            <a:r>
              <a:rPr lang="en-US" sz="1600"/>
              <a:t>But … logic density has been ~doubling and power/performance</a:t>
            </a:r>
            <a:br>
              <a:rPr lang="en-US" sz="1600"/>
            </a:br>
            <a:r>
              <a:rPr lang="en-US" sz="1600"/>
              <a:t>increasing by 15% per node</a:t>
            </a:r>
          </a:p>
          <a:p>
            <a:pPr lvl="1"/>
            <a:r>
              <a:rPr lang="en-US" sz="1600"/>
              <a:t>N3E/N5 Density = 1.5X (typical chip)</a:t>
            </a:r>
          </a:p>
        </p:txBody>
      </p:sp>
      <p:sp>
        <p:nvSpPr>
          <p:cNvPr id="3" name="Title 2">
            <a:extLst>
              <a:ext uri="{FF2B5EF4-FFF2-40B4-BE49-F238E27FC236}">
                <a16:creationId xmlns:a16="http://schemas.microsoft.com/office/drawing/2014/main" id="{C3234B45-12BC-60DF-C756-F2547DC1434E}"/>
              </a:ext>
            </a:extLst>
          </p:cNvPr>
          <p:cNvSpPr>
            <a:spLocks noGrp="1"/>
          </p:cNvSpPr>
          <p:nvPr>
            <p:ph type="title"/>
          </p:nvPr>
        </p:nvSpPr>
        <p:spPr/>
        <p:txBody>
          <a:bodyPr/>
          <a:lstStyle/>
          <a:p>
            <a:r>
              <a:rPr lang="en-US"/>
              <a:t>Laws of Semiconductor are Faltering</a:t>
            </a:r>
          </a:p>
        </p:txBody>
      </p:sp>
      <p:pic>
        <p:nvPicPr>
          <p:cNvPr id="10" name="Picture 9">
            <a:extLst>
              <a:ext uri="{FF2B5EF4-FFF2-40B4-BE49-F238E27FC236}">
                <a16:creationId xmlns:a16="http://schemas.microsoft.com/office/drawing/2014/main" id="{8D3DBD48-D8D6-8DE2-5105-305198D5B2E7}"/>
              </a:ext>
            </a:extLst>
          </p:cNvPr>
          <p:cNvPicPr>
            <a:picLocks noChangeAspect="1"/>
          </p:cNvPicPr>
          <p:nvPr/>
        </p:nvPicPr>
        <p:blipFill>
          <a:blip r:embed="rId2"/>
          <a:stretch>
            <a:fillRect/>
          </a:stretch>
        </p:blipFill>
        <p:spPr>
          <a:xfrm>
            <a:off x="7586788" y="1730557"/>
            <a:ext cx="3848100" cy="2085975"/>
          </a:xfrm>
          <a:prstGeom prst="rect">
            <a:avLst/>
          </a:prstGeom>
        </p:spPr>
      </p:pic>
      <p:sp>
        <p:nvSpPr>
          <p:cNvPr id="13" name="TextBox 12">
            <a:extLst>
              <a:ext uri="{FF2B5EF4-FFF2-40B4-BE49-F238E27FC236}">
                <a16:creationId xmlns:a16="http://schemas.microsoft.com/office/drawing/2014/main" id="{67B629DF-979E-63F0-7642-1BA678B8EB35}"/>
              </a:ext>
            </a:extLst>
          </p:cNvPr>
          <p:cNvSpPr txBox="1"/>
          <p:nvPr/>
        </p:nvSpPr>
        <p:spPr>
          <a:xfrm>
            <a:off x="5872287" y="3783595"/>
            <a:ext cx="5562601" cy="261610"/>
          </a:xfrm>
          <a:prstGeom prst="rect">
            <a:avLst/>
          </a:prstGeom>
          <a:noFill/>
        </p:spPr>
        <p:txBody>
          <a:bodyPr wrap="square" tIns="0" rIns="0" bIns="91440" rtlCol="0" anchor="b">
            <a:spAutoFit/>
          </a:bodyPr>
          <a:lstStyle/>
          <a:p>
            <a:pPr lvl="0" algn="r">
              <a:defRPr/>
            </a:pPr>
            <a:r>
              <a:rPr kumimoji="0" lang="en-US" sz="1100" b="0" i="0" u="none" strike="noStrike" kern="1200" cap="none" spc="0" normalizeH="0" baseline="0" noProof="0">
                <a:ln>
                  <a:noFill/>
                </a:ln>
                <a:effectLst/>
                <a:uLnTx/>
                <a:uFillTx/>
                <a:latin typeface="Arial" panose="020B0604020202020204"/>
                <a:ea typeface="+mn-ea"/>
                <a:cs typeface="+mn-cs"/>
              </a:rPr>
              <a:t>Source: </a:t>
            </a:r>
            <a:r>
              <a:rPr lang="en-US" sz="1100" err="1"/>
              <a:t>Techsearch</a:t>
            </a:r>
            <a:r>
              <a:rPr lang="en-US" sz="1100"/>
              <a:t>, AMD</a:t>
            </a:r>
            <a:endParaRPr kumimoji="0" lang="en-US" sz="1100" b="0" i="0" u="none" strike="noStrike" kern="1200" cap="none" spc="0" normalizeH="0" baseline="0" noProof="0">
              <a:ln>
                <a:noFill/>
              </a:ln>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7367558B-04DC-C8C6-AE2B-B75B38B1AD0F}"/>
              </a:ext>
            </a:extLst>
          </p:cNvPr>
          <p:cNvGrpSpPr/>
          <p:nvPr/>
        </p:nvGrpSpPr>
        <p:grpSpPr>
          <a:xfrm>
            <a:off x="7586788" y="4097583"/>
            <a:ext cx="4324706" cy="2376218"/>
            <a:chOff x="7586788" y="4097583"/>
            <a:chExt cx="4324706" cy="2376218"/>
          </a:xfrm>
        </p:grpSpPr>
        <p:pic>
          <p:nvPicPr>
            <p:cNvPr id="18" name="Picture 17">
              <a:extLst>
                <a:ext uri="{FF2B5EF4-FFF2-40B4-BE49-F238E27FC236}">
                  <a16:creationId xmlns:a16="http://schemas.microsoft.com/office/drawing/2014/main" id="{E0A3ACBD-BF35-AB85-8236-250E289CAD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6788" y="4097583"/>
              <a:ext cx="4324706" cy="2199811"/>
            </a:xfrm>
            <a:prstGeom prst="rect">
              <a:avLst/>
            </a:prstGeom>
          </p:spPr>
        </p:pic>
        <p:sp>
          <p:nvSpPr>
            <p:cNvPr id="19" name="TextBox 18">
              <a:extLst>
                <a:ext uri="{FF2B5EF4-FFF2-40B4-BE49-F238E27FC236}">
                  <a16:creationId xmlns:a16="http://schemas.microsoft.com/office/drawing/2014/main" id="{CD73DB1C-B299-EA87-D0D3-6931BE12465E}"/>
                </a:ext>
              </a:extLst>
            </p:cNvPr>
            <p:cNvSpPr txBox="1"/>
            <p:nvPr/>
          </p:nvSpPr>
          <p:spPr>
            <a:xfrm>
              <a:off x="9108888" y="6212191"/>
              <a:ext cx="2267118" cy="261610"/>
            </a:xfrm>
            <a:prstGeom prst="rect">
              <a:avLst/>
            </a:prstGeom>
            <a:noFill/>
          </p:spPr>
          <p:txBody>
            <a:bodyPr wrap="square" tIns="0" rIns="0" bIns="91440" rtlCol="0" anchor="b">
              <a:spAutoFit/>
            </a:bodyPr>
            <a:lstStyle/>
            <a:p>
              <a:pPr lvl="0" algn="r">
                <a:defRPr/>
              </a:pPr>
              <a:r>
                <a:rPr kumimoji="0" lang="en-US" sz="1100" b="0" i="0" u="none" strike="noStrike" kern="1200" cap="none" spc="0" normalizeH="0" baseline="0" noProof="0">
                  <a:ln>
                    <a:noFill/>
                  </a:ln>
                  <a:effectLst/>
                  <a:uLnTx/>
                  <a:uFillTx/>
                  <a:latin typeface="Arial" panose="020B0604020202020204"/>
                  <a:ea typeface="+mn-ea"/>
                  <a:cs typeface="+mn-cs"/>
                </a:rPr>
                <a:t>Source: </a:t>
              </a:r>
              <a:r>
                <a:rPr kumimoji="0" lang="en-US" sz="1100" b="0" i="0" u="none" strike="noStrike" kern="1200" cap="none" spc="0" normalizeH="0" baseline="0" noProof="0" err="1">
                  <a:ln>
                    <a:noFill/>
                  </a:ln>
                  <a:effectLst/>
                  <a:uLnTx/>
                  <a:uFillTx/>
                  <a:latin typeface="Arial" panose="020B0604020202020204"/>
                  <a:ea typeface="+mn-ea"/>
                  <a:cs typeface="+mn-cs"/>
                </a:rPr>
                <a:t>Datacore</a:t>
              </a:r>
              <a:endParaRPr kumimoji="0" lang="en-US" sz="1100" b="0" i="0" u="none" strike="noStrike" kern="1200" cap="none" spc="0" normalizeH="0" baseline="0" noProof="0">
                <a:ln>
                  <a:noFill/>
                </a:ln>
                <a:effectLst/>
                <a:uLnTx/>
                <a:uFillTx/>
                <a:latin typeface="Arial" panose="020B0604020202020204"/>
                <a:ea typeface="+mn-ea"/>
                <a:cs typeface="+mn-cs"/>
              </a:endParaRPr>
            </a:p>
          </p:txBody>
        </p:sp>
      </p:grpSp>
      <p:grpSp>
        <p:nvGrpSpPr>
          <p:cNvPr id="11" name="Group 10">
            <a:extLst>
              <a:ext uri="{FF2B5EF4-FFF2-40B4-BE49-F238E27FC236}">
                <a16:creationId xmlns:a16="http://schemas.microsoft.com/office/drawing/2014/main" id="{C2FA0F37-CF5F-A0DF-9C46-9CD46A655181}"/>
              </a:ext>
            </a:extLst>
          </p:cNvPr>
          <p:cNvGrpSpPr/>
          <p:nvPr/>
        </p:nvGrpSpPr>
        <p:grpSpPr>
          <a:xfrm>
            <a:off x="426971" y="4705259"/>
            <a:ext cx="11278244" cy="1539628"/>
            <a:chOff x="426971" y="4705259"/>
            <a:chExt cx="11278244" cy="1539628"/>
          </a:xfrm>
        </p:grpSpPr>
        <p:pic>
          <p:nvPicPr>
            <p:cNvPr id="8" name="Picture 7">
              <a:extLst>
                <a:ext uri="{FF2B5EF4-FFF2-40B4-BE49-F238E27FC236}">
                  <a16:creationId xmlns:a16="http://schemas.microsoft.com/office/drawing/2014/main" id="{10BB719F-F0AA-6733-D579-DF3DEB7D60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3216" y="4705259"/>
              <a:ext cx="1351370" cy="439833"/>
            </a:xfrm>
            <a:prstGeom prst="rect">
              <a:avLst/>
            </a:prstGeom>
          </p:spPr>
        </p:pic>
        <p:sp>
          <p:nvSpPr>
            <p:cNvPr id="6" name="Content Placeholder 3">
              <a:extLst>
                <a:ext uri="{FF2B5EF4-FFF2-40B4-BE49-F238E27FC236}">
                  <a16:creationId xmlns:a16="http://schemas.microsoft.com/office/drawing/2014/main" id="{12136DA7-4945-1948-D0D9-566B268C34CE}"/>
                </a:ext>
              </a:extLst>
            </p:cNvPr>
            <p:cNvSpPr txBox="1">
              <a:spLocks/>
            </p:cNvSpPr>
            <p:nvPr/>
          </p:nvSpPr>
          <p:spPr>
            <a:xfrm>
              <a:off x="426971" y="4743617"/>
              <a:ext cx="11278244" cy="1501270"/>
            </a:xfrm>
            <a:prstGeom prst="rect">
              <a:avLst/>
            </a:prstGeom>
          </p:spPr>
          <p:txBody>
            <a:bodyPr vert="horz" lIns="91440" tIns="45720" rIns="91440" bIns="45720" rtlCol="0">
              <a:noAutofit/>
            </a:bodyPr>
            <a:lstStyle>
              <a:lvl1pPr marL="173736" indent="-173736"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1pPr>
              <a:lvl2pPr marL="512064" indent="-219456"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800"/>
                <a:t>Amdahl’s Law (1967)</a:t>
              </a:r>
            </a:p>
            <a:p>
              <a:pPr lvl="1"/>
              <a:r>
                <a:rPr lang="en-US" sz="1600"/>
                <a:t>Increasing system performance by parallelizing CPUs and multi-threading</a:t>
              </a:r>
            </a:p>
            <a:p>
              <a:pPr lvl="1"/>
              <a:r>
                <a:rPr lang="en-US" sz="1600">
                  <a:solidFill>
                    <a:srgbClr val="FF0000"/>
                  </a:solidFill>
                </a:rPr>
                <a:t>But … I/O Speed hasn’t been keeping up with CPU parallelization </a:t>
              </a:r>
              <a:br>
                <a:rPr lang="en-US" sz="1600">
                  <a:solidFill>
                    <a:srgbClr val="FF0000"/>
                  </a:solidFill>
                </a:rPr>
              </a:br>
              <a:r>
                <a:rPr lang="en-US" sz="1600">
                  <a:solidFill>
                    <a:srgbClr val="FF0000"/>
                  </a:solidFill>
                </a:rPr>
                <a:t>causing system bottlenecks (I/O speeds double every 4 years)</a:t>
              </a:r>
            </a:p>
          </p:txBody>
        </p:sp>
      </p:grpSp>
    </p:spTree>
    <p:extLst>
      <p:ext uri="{BB962C8B-B14F-4D97-AF65-F5344CB8AC3E}">
        <p14:creationId xmlns:p14="http://schemas.microsoft.com/office/powerpoint/2010/main" val="1483150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A6FD-216A-40E2-BC45-1A97244D6743}"/>
              </a:ext>
            </a:extLst>
          </p:cNvPr>
          <p:cNvSpPr>
            <a:spLocks noGrp="1"/>
          </p:cNvSpPr>
          <p:nvPr>
            <p:ph type="title"/>
          </p:nvPr>
        </p:nvSpPr>
        <p:spPr/>
        <p:txBody>
          <a:bodyPr/>
          <a:lstStyle/>
          <a:p>
            <a:r>
              <a:rPr lang="en-US"/>
              <a:t>Faster Evolution of Protocols</a:t>
            </a:r>
          </a:p>
        </p:txBody>
      </p:sp>
      <p:grpSp>
        <p:nvGrpSpPr>
          <p:cNvPr id="5" name="Group 4">
            <a:extLst>
              <a:ext uri="{FF2B5EF4-FFF2-40B4-BE49-F238E27FC236}">
                <a16:creationId xmlns:a16="http://schemas.microsoft.com/office/drawing/2014/main" id="{7D3C0CC3-B3A8-CDF9-A933-9B06307236F4}"/>
              </a:ext>
            </a:extLst>
          </p:cNvPr>
          <p:cNvGrpSpPr/>
          <p:nvPr/>
        </p:nvGrpSpPr>
        <p:grpSpPr>
          <a:xfrm>
            <a:off x="92981" y="-1677466"/>
            <a:ext cx="4149835" cy="5499658"/>
            <a:chOff x="105340" y="-1636355"/>
            <a:chExt cx="5566159" cy="6342466"/>
          </a:xfrm>
        </p:grpSpPr>
        <p:graphicFrame>
          <p:nvGraphicFramePr>
            <p:cNvPr id="3" name="Chart 2">
              <a:extLst>
                <a:ext uri="{FF2B5EF4-FFF2-40B4-BE49-F238E27FC236}">
                  <a16:creationId xmlns:a16="http://schemas.microsoft.com/office/drawing/2014/main" id="{F14A2AD1-59F6-4C81-87DD-74A1520AF55D}"/>
                </a:ext>
              </a:extLst>
            </p:cNvPr>
            <p:cNvGraphicFramePr>
              <a:graphicFrameLocks/>
            </p:cNvGraphicFramePr>
            <p:nvPr/>
          </p:nvGraphicFramePr>
          <p:xfrm>
            <a:off x="518160" y="1549547"/>
            <a:ext cx="5153339" cy="315656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52C7B71-F303-4C0E-2D22-D7AE3385CFAF}"/>
                </a:ext>
              </a:extLst>
            </p:cNvPr>
            <p:cNvSpPr txBox="1"/>
            <p:nvPr/>
          </p:nvSpPr>
          <p:spPr>
            <a:xfrm rot="16200000">
              <a:off x="-2303434" y="772419"/>
              <a:ext cx="5230367" cy="412820"/>
            </a:xfrm>
            <a:prstGeom prst="rect">
              <a:avLst/>
            </a:prstGeom>
            <a:noFill/>
          </p:spPr>
          <p:txBody>
            <a:bodyPr wrap="square" rtlCol="0">
              <a:spAutoFit/>
            </a:bodyPr>
            <a:lstStyle/>
            <a:p>
              <a:pPr algn="l"/>
              <a:r>
                <a:rPr lang="en-US" sz="1400"/>
                <a:t>Bandwidth</a:t>
              </a:r>
            </a:p>
          </p:txBody>
        </p:sp>
      </p:grpSp>
      <p:graphicFrame>
        <p:nvGraphicFramePr>
          <p:cNvPr id="7" name="Chart 6">
            <a:extLst>
              <a:ext uri="{FF2B5EF4-FFF2-40B4-BE49-F238E27FC236}">
                <a16:creationId xmlns:a16="http://schemas.microsoft.com/office/drawing/2014/main" id="{F14A2AD1-59F6-4C81-87DD-74A1520AF55D}"/>
              </a:ext>
            </a:extLst>
          </p:cNvPr>
          <p:cNvGraphicFramePr>
            <a:graphicFrameLocks/>
          </p:cNvGraphicFramePr>
          <p:nvPr/>
        </p:nvGraphicFramePr>
        <p:xfrm>
          <a:off x="4456177" y="1085083"/>
          <a:ext cx="3791711" cy="27371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F14A2AD1-59F6-4C81-87DD-74A1520AF55D}"/>
              </a:ext>
            </a:extLst>
          </p:cNvPr>
          <p:cNvGraphicFramePr>
            <a:graphicFrameLocks/>
          </p:cNvGraphicFramePr>
          <p:nvPr/>
        </p:nvGraphicFramePr>
        <p:xfrm>
          <a:off x="416165" y="4028396"/>
          <a:ext cx="3839464" cy="23654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F14A2AD1-59F6-4C81-87DD-74A1520AF55D}"/>
              </a:ext>
            </a:extLst>
          </p:cNvPr>
          <p:cNvGraphicFramePr>
            <a:graphicFrameLocks/>
          </p:cNvGraphicFramePr>
          <p:nvPr/>
        </p:nvGraphicFramePr>
        <p:xfrm>
          <a:off x="4498847" y="4028396"/>
          <a:ext cx="3749041" cy="2365439"/>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BFFD21F1-FBA4-BFB2-6ED4-548397CDF222}"/>
              </a:ext>
            </a:extLst>
          </p:cNvPr>
          <p:cNvSpPr txBox="1"/>
          <p:nvPr/>
        </p:nvSpPr>
        <p:spPr>
          <a:xfrm rot="16200000">
            <a:off x="-1992580" y="3063694"/>
            <a:ext cx="4535338" cy="307777"/>
          </a:xfrm>
          <a:prstGeom prst="rect">
            <a:avLst/>
          </a:prstGeom>
          <a:noFill/>
        </p:spPr>
        <p:txBody>
          <a:bodyPr wrap="square" rtlCol="0">
            <a:spAutoFit/>
          </a:bodyPr>
          <a:lstStyle/>
          <a:p>
            <a:pPr algn="l"/>
            <a:r>
              <a:rPr lang="en-US" sz="1400"/>
              <a:t>Bandwidth</a:t>
            </a:r>
          </a:p>
        </p:txBody>
      </p:sp>
      <p:sp>
        <p:nvSpPr>
          <p:cNvPr id="11" name="TextBox 10">
            <a:extLst>
              <a:ext uri="{FF2B5EF4-FFF2-40B4-BE49-F238E27FC236}">
                <a16:creationId xmlns:a16="http://schemas.microsoft.com/office/drawing/2014/main" id="{452021D4-9413-6490-6F7B-4D76D1943010}"/>
              </a:ext>
            </a:extLst>
          </p:cNvPr>
          <p:cNvSpPr txBox="1"/>
          <p:nvPr/>
        </p:nvSpPr>
        <p:spPr>
          <a:xfrm rot="16200000">
            <a:off x="2100816" y="436315"/>
            <a:ext cx="4535338" cy="307777"/>
          </a:xfrm>
          <a:prstGeom prst="rect">
            <a:avLst/>
          </a:prstGeom>
          <a:noFill/>
        </p:spPr>
        <p:txBody>
          <a:bodyPr wrap="square" rtlCol="0">
            <a:spAutoFit/>
          </a:bodyPr>
          <a:lstStyle/>
          <a:p>
            <a:pPr algn="l"/>
            <a:r>
              <a:rPr lang="en-US" sz="1400"/>
              <a:t>Bandwidth</a:t>
            </a:r>
          </a:p>
        </p:txBody>
      </p:sp>
      <p:sp>
        <p:nvSpPr>
          <p:cNvPr id="12" name="TextBox 11">
            <a:extLst>
              <a:ext uri="{FF2B5EF4-FFF2-40B4-BE49-F238E27FC236}">
                <a16:creationId xmlns:a16="http://schemas.microsoft.com/office/drawing/2014/main" id="{48252DF9-723C-01E9-8D8C-A3D6874EE54C}"/>
              </a:ext>
            </a:extLst>
          </p:cNvPr>
          <p:cNvSpPr txBox="1"/>
          <p:nvPr/>
        </p:nvSpPr>
        <p:spPr>
          <a:xfrm rot="16200000">
            <a:off x="2109571" y="3063694"/>
            <a:ext cx="4535338" cy="307777"/>
          </a:xfrm>
          <a:prstGeom prst="rect">
            <a:avLst/>
          </a:prstGeom>
          <a:noFill/>
        </p:spPr>
        <p:txBody>
          <a:bodyPr wrap="square" rtlCol="0">
            <a:spAutoFit/>
          </a:bodyPr>
          <a:lstStyle/>
          <a:p>
            <a:pPr algn="l"/>
            <a:r>
              <a:rPr lang="en-US" sz="1400"/>
              <a:t>Bandwidth</a:t>
            </a:r>
          </a:p>
        </p:txBody>
      </p:sp>
      <p:sp>
        <p:nvSpPr>
          <p:cNvPr id="13" name="Rectangle 12">
            <a:extLst>
              <a:ext uri="{FF2B5EF4-FFF2-40B4-BE49-F238E27FC236}">
                <a16:creationId xmlns:a16="http://schemas.microsoft.com/office/drawing/2014/main" id="{1C2B2B28-424C-07E7-3EA9-13E995BD7DF4}"/>
              </a:ext>
            </a:extLst>
          </p:cNvPr>
          <p:cNvSpPr/>
          <p:nvPr/>
        </p:nvSpPr>
        <p:spPr>
          <a:xfrm>
            <a:off x="8887968" y="-1"/>
            <a:ext cx="3304032" cy="685800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sp>
        <p:nvSpPr>
          <p:cNvPr id="14" name="TextBox 13">
            <a:extLst>
              <a:ext uri="{FF2B5EF4-FFF2-40B4-BE49-F238E27FC236}">
                <a16:creationId xmlns:a16="http://schemas.microsoft.com/office/drawing/2014/main" id="{B1DADDAC-E774-447D-9D13-831FD9B07CA5}"/>
              </a:ext>
            </a:extLst>
          </p:cNvPr>
          <p:cNvSpPr txBox="1"/>
          <p:nvPr/>
        </p:nvSpPr>
        <p:spPr>
          <a:xfrm>
            <a:off x="8962449" y="590203"/>
            <a:ext cx="3155069" cy="6863417"/>
          </a:xfrm>
          <a:prstGeom prst="rect">
            <a:avLst/>
          </a:prstGeom>
          <a:noFill/>
        </p:spPr>
        <p:txBody>
          <a:bodyPr wrap="square" rtlCol="0">
            <a:spAutoFit/>
          </a:bodyPr>
          <a:lstStyle/>
          <a:p>
            <a:pPr algn="l"/>
            <a:r>
              <a:rPr lang="en-US" sz="2000"/>
              <a:t>Protocol Evolution</a:t>
            </a:r>
          </a:p>
          <a:p>
            <a:pPr algn="l"/>
            <a:endParaRPr lang="en-US" sz="2000"/>
          </a:p>
          <a:p>
            <a:pPr marL="342900" indent="-342900" algn="l">
              <a:buFont typeface="Arial" panose="020B0604020202020204" pitchFamily="34" charset="0"/>
              <a:buChar char="•"/>
            </a:pPr>
            <a:r>
              <a:rPr lang="en-US" sz="2000"/>
              <a:t>Standards accelerating to address IO bandwidth gap</a:t>
            </a:r>
          </a:p>
          <a:p>
            <a:pPr marL="342900" indent="-342900" algn="l">
              <a:buFont typeface="Arial" panose="020B0604020202020204" pitchFamily="34" charset="0"/>
              <a:buChar char="•"/>
            </a:pPr>
            <a:endParaRPr lang="en-US" sz="2000"/>
          </a:p>
          <a:p>
            <a:pPr marL="342900" indent="-342900" algn="l">
              <a:buFont typeface="Arial" panose="020B0604020202020204" pitchFamily="34" charset="0"/>
              <a:buChar char="•"/>
            </a:pPr>
            <a:r>
              <a:rPr lang="en-US" sz="2000"/>
              <a:t>Historically ~ 4 </a:t>
            </a:r>
            <a:r>
              <a:rPr lang="en-US" sz="2000" err="1"/>
              <a:t>yrs</a:t>
            </a:r>
            <a:r>
              <a:rPr lang="en-US" sz="2000"/>
              <a:t> between revisions, but accelerating ~2 </a:t>
            </a:r>
            <a:r>
              <a:rPr lang="en-US" sz="2000" err="1"/>
              <a:t>yrs</a:t>
            </a:r>
            <a:endParaRPr lang="en-US" sz="2000"/>
          </a:p>
          <a:p>
            <a:pPr marL="342900" indent="-342900" algn="l">
              <a:buFont typeface="Arial" panose="020B0604020202020204" pitchFamily="34" charset="0"/>
              <a:buChar char="•"/>
            </a:pPr>
            <a:endParaRPr lang="en-US" sz="2000"/>
          </a:p>
          <a:p>
            <a:pPr marL="342900" indent="-342900" algn="l">
              <a:buFont typeface="Arial" panose="020B0604020202020204" pitchFamily="34" charset="0"/>
              <a:buChar char="•"/>
            </a:pPr>
            <a:r>
              <a:rPr lang="en-US" sz="2000"/>
              <a:t>Each requires a new PHY architecture + multiple ports + customizations</a:t>
            </a:r>
          </a:p>
          <a:p>
            <a:pPr marL="342900" indent="-342900" algn="l">
              <a:buFont typeface="Arial" panose="020B0604020202020204" pitchFamily="34" charset="0"/>
              <a:buChar char="•"/>
            </a:pPr>
            <a:endParaRPr lang="en-US" sz="2000"/>
          </a:p>
          <a:p>
            <a:pPr marL="342900" indent="-342900" algn="l">
              <a:buFont typeface="Arial" panose="020B0604020202020204" pitchFamily="34" charset="0"/>
              <a:buChar char="•"/>
            </a:pPr>
            <a:r>
              <a:rPr lang="en-US" sz="2000"/>
              <a:t>Synopsys has the experience and scale to reduce risk and meet aggressive TTM</a:t>
            </a:r>
          </a:p>
          <a:p>
            <a:pPr marL="342900" indent="-342900" algn="l">
              <a:buFont typeface="Arial" panose="020B0604020202020204" pitchFamily="34" charset="0"/>
              <a:buChar char="•"/>
            </a:pPr>
            <a:endParaRPr lang="en-US" sz="2000"/>
          </a:p>
          <a:p>
            <a:pPr algn="l"/>
            <a:endParaRPr lang="en-US" sz="2000"/>
          </a:p>
          <a:p>
            <a:pPr marL="342900" indent="-342900" algn="l">
              <a:buFont typeface="Arial" panose="020B0604020202020204" pitchFamily="34" charset="0"/>
              <a:buChar char="•"/>
            </a:pPr>
            <a:endParaRPr lang="en-US" sz="2000"/>
          </a:p>
        </p:txBody>
      </p:sp>
    </p:spTree>
    <p:custDataLst>
      <p:tags r:id="rId1"/>
    </p:custDataLst>
    <p:extLst>
      <p:ext uri="{BB962C8B-B14F-4D97-AF65-F5344CB8AC3E}">
        <p14:creationId xmlns:p14="http://schemas.microsoft.com/office/powerpoint/2010/main" val="23573181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eadshot" descr="A person wearing glasses">
            <a:extLst>
              <a:ext uri="{FF2B5EF4-FFF2-40B4-BE49-F238E27FC236}">
                <a16:creationId xmlns:a16="http://schemas.microsoft.com/office/drawing/2014/main" id="{CF2D7494-0B4E-E0DB-D79D-D18A4BB6AA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30281" y="801887"/>
            <a:ext cx="5661719" cy="5212080"/>
          </a:xfrm>
          <a:prstGeom prst="rect">
            <a:avLst/>
          </a:prstGeom>
        </p:spPr>
      </p:pic>
      <p:sp>
        <p:nvSpPr>
          <p:cNvPr id="13" name="purple container">
            <a:extLst>
              <a:ext uri="{FF2B5EF4-FFF2-40B4-BE49-F238E27FC236}">
                <a16:creationId xmlns:a16="http://schemas.microsoft.com/office/drawing/2014/main" id="{607C0E09-68CC-7B11-A29A-0E672C829339}"/>
              </a:ext>
              <a:ext uri="{C183D7F6-B498-43B3-948B-1728B52AA6E4}">
                <adec:decorative xmlns:adec="http://schemas.microsoft.com/office/drawing/2017/decorative" val="1"/>
              </a:ext>
            </a:extLst>
          </p:cNvPr>
          <p:cNvSpPr/>
          <p:nvPr/>
        </p:nvSpPr>
        <p:spPr>
          <a:xfrm>
            <a:off x="0" y="795448"/>
            <a:ext cx="8048076" cy="5212080"/>
          </a:xfrm>
          <a:custGeom>
            <a:avLst/>
            <a:gdLst>
              <a:gd name="connsiteX0" fmla="*/ 0 w 13935973"/>
              <a:gd name="connsiteY0" fmla="*/ 0 h 5212080"/>
              <a:gd name="connsiteX1" fmla="*/ 4848227 w 13935973"/>
              <a:gd name="connsiteY1" fmla="*/ 0 h 5212080"/>
              <a:gd name="connsiteX2" fmla="*/ 4876800 w 13935973"/>
              <a:gd name="connsiteY2" fmla="*/ 0 h 5212080"/>
              <a:gd name="connsiteX3" fmla="*/ 13935973 w 13935973"/>
              <a:gd name="connsiteY3" fmla="*/ 0 h 5212080"/>
              <a:gd name="connsiteX4" fmla="*/ 12274190 w 13935973"/>
              <a:gd name="connsiteY4" fmla="*/ 5212080 h 5212080"/>
              <a:gd name="connsiteX5" fmla="*/ 4876800 w 13935973"/>
              <a:gd name="connsiteY5" fmla="*/ 5212080 h 5212080"/>
              <a:gd name="connsiteX6" fmla="*/ 4848227 w 13935973"/>
              <a:gd name="connsiteY6" fmla="*/ 5212080 h 5212080"/>
              <a:gd name="connsiteX7" fmla="*/ 0 w 13935973"/>
              <a:gd name="connsiteY7" fmla="*/ 5212080 h 521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35973" h="5212080">
                <a:moveTo>
                  <a:pt x="0" y="0"/>
                </a:moveTo>
                <a:lnTo>
                  <a:pt x="4848227" y="0"/>
                </a:lnTo>
                <a:lnTo>
                  <a:pt x="4876800" y="0"/>
                </a:lnTo>
                <a:lnTo>
                  <a:pt x="13935973" y="0"/>
                </a:lnTo>
                <a:lnTo>
                  <a:pt x="12274190" y="5212080"/>
                </a:lnTo>
                <a:lnTo>
                  <a:pt x="4876800" y="5212080"/>
                </a:lnTo>
                <a:lnTo>
                  <a:pt x="4848227" y="5212080"/>
                </a:lnTo>
                <a:lnTo>
                  <a:pt x="0" y="5212080"/>
                </a:ln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sz="1400">
              <a:solidFill>
                <a:schemeClr val="lt1"/>
              </a:solidFill>
              <a:latin typeface="+mn-lt"/>
              <a:ea typeface="+mn-ea"/>
            </a:endParaRPr>
          </a:p>
        </p:txBody>
      </p:sp>
      <p:sp>
        <p:nvSpPr>
          <p:cNvPr id="15" name="Title 7">
            <a:extLst>
              <a:ext uri="{FF2B5EF4-FFF2-40B4-BE49-F238E27FC236}">
                <a16:creationId xmlns:a16="http://schemas.microsoft.com/office/drawing/2014/main" id="{C523B333-0AF2-6ACC-B736-E820F40BA01A}"/>
              </a:ext>
            </a:extLst>
          </p:cNvPr>
          <p:cNvSpPr txBox="1">
            <a:spLocks/>
          </p:cNvSpPr>
          <p:nvPr/>
        </p:nvSpPr>
        <p:spPr>
          <a:xfrm>
            <a:off x="354956" y="1586827"/>
            <a:ext cx="5741044" cy="61264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600" b="0" kern="1200" spc="0" baseline="0">
                <a:solidFill>
                  <a:schemeClr val="tx1"/>
                </a:solidFill>
                <a:latin typeface="+mj-lt"/>
                <a:ea typeface="+mj-ea"/>
                <a:cs typeface="+mj-cs"/>
              </a:defRPr>
            </a:lvl1pPr>
          </a:lstStyle>
          <a:p>
            <a:r>
              <a:rPr lang="en-US">
                <a:solidFill>
                  <a:schemeClr val="bg1"/>
                </a:solidFill>
              </a:rPr>
              <a:t>“Day of Reckoning”</a:t>
            </a:r>
          </a:p>
        </p:txBody>
      </p:sp>
      <p:sp>
        <p:nvSpPr>
          <p:cNvPr id="16" name="Text Placeholder 21">
            <a:extLst>
              <a:ext uri="{FF2B5EF4-FFF2-40B4-BE49-F238E27FC236}">
                <a16:creationId xmlns:a16="http://schemas.microsoft.com/office/drawing/2014/main" id="{D01B6504-AF6F-9A4C-0EFF-25B242A68203}"/>
              </a:ext>
            </a:extLst>
          </p:cNvPr>
          <p:cNvSpPr txBox="1">
            <a:spLocks/>
          </p:cNvSpPr>
          <p:nvPr/>
        </p:nvSpPr>
        <p:spPr>
          <a:xfrm>
            <a:off x="533400" y="2203350"/>
            <a:ext cx="5562600" cy="31089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tx1"/>
              </a:buClr>
              <a:buFontTx/>
              <a:buNone/>
              <a:defRPr sz="2200" i="0" kern="1200" spc="0" baseline="0">
                <a:solidFill>
                  <a:schemeClr val="tx1"/>
                </a:solidFill>
                <a:latin typeface="+mj-lt"/>
                <a:ea typeface="+mn-ea"/>
                <a:cs typeface="+mn-cs"/>
              </a:defRPr>
            </a:lvl1pPr>
            <a:lvl2pPr marL="0" indent="0" algn="l" defTabSz="914400" rtl="0" eaLnBrk="1" latinLnBrk="0" hangingPunct="1">
              <a:lnSpc>
                <a:spcPct val="100000"/>
              </a:lnSpc>
              <a:spcBef>
                <a:spcPts val="0"/>
              </a:spcBef>
              <a:buClr>
                <a:schemeClr val="tx1"/>
              </a:buClr>
              <a:buFontTx/>
              <a:buNone/>
              <a:defRPr sz="2400" kern="1200" spc="0" baseline="0">
                <a:solidFill>
                  <a:schemeClr val="tx1">
                    <a:lumMod val="65000"/>
                    <a:lumOff val="35000"/>
                  </a:schemeClr>
                </a:solidFill>
                <a:latin typeface="+mn-lt"/>
                <a:ea typeface="+mn-ea"/>
                <a:cs typeface="+mn-cs"/>
              </a:defRPr>
            </a:lvl2pPr>
            <a:lvl3pPr marL="0" indent="0" algn="l" defTabSz="914400" rtl="0" eaLnBrk="1" latinLnBrk="0" hangingPunct="1">
              <a:lnSpc>
                <a:spcPct val="100000"/>
              </a:lnSpc>
              <a:spcBef>
                <a:spcPts val="0"/>
              </a:spcBef>
              <a:buClr>
                <a:schemeClr val="tx1"/>
              </a:buClr>
              <a:buFontTx/>
              <a:buNone/>
              <a:defRPr sz="2400" kern="1200" spc="0" baseline="0">
                <a:solidFill>
                  <a:schemeClr val="tx1">
                    <a:lumMod val="65000"/>
                    <a:lumOff val="35000"/>
                  </a:schemeClr>
                </a:solidFill>
                <a:latin typeface="+mn-lt"/>
                <a:ea typeface="+mn-ea"/>
                <a:cs typeface="+mn-cs"/>
              </a:defRPr>
            </a:lvl3pPr>
            <a:lvl4pPr marL="0" indent="0" algn="l" defTabSz="914400" rtl="0" eaLnBrk="1" latinLnBrk="0" hangingPunct="1">
              <a:lnSpc>
                <a:spcPct val="100000"/>
              </a:lnSpc>
              <a:spcBef>
                <a:spcPts val="0"/>
              </a:spcBef>
              <a:buClr>
                <a:schemeClr val="tx1"/>
              </a:buClr>
              <a:buFontTx/>
              <a:buNone/>
              <a:defRPr sz="2400" kern="1200" spc="0" baseline="0">
                <a:solidFill>
                  <a:schemeClr val="tx1">
                    <a:lumMod val="65000"/>
                    <a:lumOff val="35000"/>
                  </a:schemeClr>
                </a:solidFill>
                <a:latin typeface="+mn-lt"/>
                <a:ea typeface="+mn-ea"/>
                <a:cs typeface="+mn-cs"/>
              </a:defRPr>
            </a:lvl4pPr>
            <a:lvl5pPr marL="0" indent="0" algn="l" defTabSz="914400" rtl="0" eaLnBrk="1" latinLnBrk="0" hangingPunct="1">
              <a:lnSpc>
                <a:spcPct val="100000"/>
              </a:lnSpc>
              <a:spcBef>
                <a:spcPts val="0"/>
              </a:spcBef>
              <a:buClr>
                <a:schemeClr val="tx1"/>
              </a:buClr>
              <a:buFontTx/>
              <a:buNone/>
              <a:defRPr sz="2400" kern="1200" spc="0" baseline="0">
                <a:solidFill>
                  <a:schemeClr val="tx1">
                    <a:lumMod val="65000"/>
                    <a:lumOff val="35000"/>
                  </a:schemeClr>
                </a:solidFill>
                <a:latin typeface="+mn-lt"/>
                <a:ea typeface="+mn-ea"/>
                <a:cs typeface="+mn-cs"/>
              </a:defRPr>
            </a:lvl5pPr>
            <a:lvl6pPr marL="0" indent="0" algn="l" defTabSz="914400" rtl="0" eaLnBrk="1" latinLnBrk="0" hangingPunct="1">
              <a:lnSpc>
                <a:spcPct val="100000"/>
              </a:lnSpc>
              <a:spcBef>
                <a:spcPts val="0"/>
              </a:spcBef>
              <a:buClr>
                <a:schemeClr val="tx1"/>
              </a:buClr>
              <a:buFontTx/>
              <a:buNone/>
              <a:defRPr sz="2400" kern="1200" spc="0" baseline="0">
                <a:solidFill>
                  <a:schemeClr val="tx1">
                    <a:lumMod val="65000"/>
                    <a:lumOff val="35000"/>
                  </a:schemeClr>
                </a:solidFill>
                <a:latin typeface="+mn-lt"/>
                <a:ea typeface="+mn-ea"/>
                <a:cs typeface="+mn-cs"/>
              </a:defRPr>
            </a:lvl6pPr>
            <a:lvl7pPr marL="0" indent="0" algn="l" defTabSz="914400" rtl="0" eaLnBrk="1" latinLnBrk="0" hangingPunct="1">
              <a:lnSpc>
                <a:spcPct val="100000"/>
              </a:lnSpc>
              <a:spcBef>
                <a:spcPts val="0"/>
              </a:spcBef>
              <a:buClr>
                <a:schemeClr val="tx1"/>
              </a:buClr>
              <a:buFontTx/>
              <a:buNone/>
              <a:defRPr sz="2400" kern="1200" spc="0" baseline="0">
                <a:solidFill>
                  <a:schemeClr val="tx1">
                    <a:lumMod val="65000"/>
                    <a:lumOff val="35000"/>
                  </a:schemeClr>
                </a:solidFill>
                <a:latin typeface="+mn-lt"/>
                <a:ea typeface="+mn-ea"/>
                <a:cs typeface="+mn-cs"/>
              </a:defRPr>
            </a:lvl7pPr>
            <a:lvl8pPr marL="0" indent="0" algn="l" defTabSz="914400" rtl="0" eaLnBrk="1" latinLnBrk="0" hangingPunct="1">
              <a:lnSpc>
                <a:spcPct val="100000"/>
              </a:lnSpc>
              <a:spcBef>
                <a:spcPts val="0"/>
              </a:spcBef>
              <a:buClr>
                <a:schemeClr val="tx1"/>
              </a:buClr>
              <a:buFontTx/>
              <a:buNone/>
              <a:defRPr sz="2400" kern="1200" spc="0" baseline="0">
                <a:solidFill>
                  <a:schemeClr val="tx1">
                    <a:lumMod val="65000"/>
                    <a:lumOff val="35000"/>
                  </a:schemeClr>
                </a:solidFill>
                <a:latin typeface="+mn-lt"/>
                <a:ea typeface="+mn-ea"/>
                <a:cs typeface="+mn-cs"/>
              </a:defRPr>
            </a:lvl8pPr>
            <a:lvl9pPr marL="0" indent="0" algn="l" defTabSz="914400" rtl="0" eaLnBrk="1" latinLnBrk="0" hangingPunct="1">
              <a:lnSpc>
                <a:spcPct val="100000"/>
              </a:lnSpc>
              <a:spcBef>
                <a:spcPts val="0"/>
              </a:spcBef>
              <a:buClr>
                <a:schemeClr val="tx1"/>
              </a:buClr>
              <a:buFontTx/>
              <a:buNone/>
              <a:defRPr sz="2400" kern="1200" spc="0" baseline="0">
                <a:solidFill>
                  <a:schemeClr val="tx1">
                    <a:lumMod val="65000"/>
                    <a:lumOff val="35000"/>
                  </a:schemeClr>
                </a:solidFill>
                <a:latin typeface="+mn-lt"/>
                <a:ea typeface="+mn-ea"/>
                <a:cs typeface="+mn-cs"/>
              </a:defRPr>
            </a:lvl9pPr>
          </a:lstStyle>
          <a:p>
            <a:r>
              <a:rPr lang="en-US">
                <a:solidFill>
                  <a:schemeClr val="bg1"/>
                </a:solidFill>
              </a:rPr>
              <a:t>Predicted by Gordon Moore</a:t>
            </a:r>
          </a:p>
        </p:txBody>
      </p:sp>
      <p:sp>
        <p:nvSpPr>
          <p:cNvPr id="17" name="Content Placeholder 8">
            <a:extLst>
              <a:ext uri="{FF2B5EF4-FFF2-40B4-BE49-F238E27FC236}">
                <a16:creationId xmlns:a16="http://schemas.microsoft.com/office/drawing/2014/main" id="{8197AC39-3290-AAD4-82E3-32AB8F112B4E}"/>
              </a:ext>
            </a:extLst>
          </p:cNvPr>
          <p:cNvSpPr txBox="1">
            <a:spLocks/>
          </p:cNvSpPr>
          <p:nvPr/>
        </p:nvSpPr>
        <p:spPr>
          <a:xfrm>
            <a:off x="419100" y="2764910"/>
            <a:ext cx="5676900" cy="1477328"/>
          </a:xfrm>
          <a:prstGeom prst="rect">
            <a:avLst/>
          </a:prstGeom>
        </p:spPr>
        <p:txBody>
          <a:bodyPr vert="horz" wrap="square" lIns="0" tIns="0" rIns="0" bIns="0" rtlCol="0">
            <a:sp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2400" kern="1200" spc="0" baseline="0">
                <a:solidFill>
                  <a:schemeClr val="tx1"/>
                </a:solidFill>
                <a:latin typeface="+mn-lt"/>
                <a:ea typeface="+mn-ea"/>
                <a:cs typeface="+mn-cs"/>
              </a:defRPr>
            </a:lvl1pPr>
            <a:lvl2pPr marL="521208" indent="-228600" algn="l" defTabSz="914400" rtl="0" eaLnBrk="1" latinLnBrk="0" hangingPunct="1">
              <a:lnSpc>
                <a:spcPct val="100000"/>
              </a:lnSpc>
              <a:spcBef>
                <a:spcPts val="600"/>
              </a:spcBef>
              <a:buClr>
                <a:schemeClr val="tx1"/>
              </a:buClr>
              <a:buFont typeface="Arial" panose="020B0604020202020204" pitchFamily="34" charset="0"/>
              <a:buChar char="–"/>
              <a:defRPr sz="1800" kern="1200" spc="0" baseline="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spc="0" baseline="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9pPr>
          </a:lstStyle>
          <a:p>
            <a:pPr marL="114300" indent="-114300">
              <a:buNone/>
            </a:pPr>
            <a:r>
              <a:rPr lang="en-US">
                <a:solidFill>
                  <a:schemeClr val="bg1"/>
                </a:solidFill>
              </a:rPr>
              <a:t>“	It may prove to be more economical </a:t>
            </a:r>
            <a:br>
              <a:rPr lang="en-US">
                <a:solidFill>
                  <a:schemeClr val="bg1"/>
                </a:solidFill>
              </a:rPr>
            </a:br>
            <a:r>
              <a:rPr lang="en-US">
                <a:solidFill>
                  <a:schemeClr val="bg1"/>
                </a:solidFill>
              </a:rPr>
              <a:t>to build large systems out of smaller functions, which are separately packaged and interconnected.”</a:t>
            </a:r>
          </a:p>
        </p:txBody>
      </p:sp>
      <p:sp>
        <p:nvSpPr>
          <p:cNvPr id="19" name="TextBox 18">
            <a:extLst>
              <a:ext uri="{FF2B5EF4-FFF2-40B4-BE49-F238E27FC236}">
                <a16:creationId xmlns:a16="http://schemas.microsoft.com/office/drawing/2014/main" id="{74A10C3E-A7A3-182D-D7A4-4C8C7020492C}"/>
              </a:ext>
            </a:extLst>
          </p:cNvPr>
          <p:cNvSpPr txBox="1"/>
          <p:nvPr/>
        </p:nvSpPr>
        <p:spPr>
          <a:xfrm>
            <a:off x="533401" y="5239053"/>
            <a:ext cx="5562600" cy="600164"/>
          </a:xfrm>
          <a:prstGeom prst="rect">
            <a:avLst/>
          </a:prstGeom>
          <a:noFill/>
        </p:spPr>
        <p:txBody>
          <a:bodyPr wrap="square" lIns="0" tIns="0" rIns="0" bIns="91440" rtlCol="0" anchor="b">
            <a:spAutoFit/>
          </a:bodyPr>
          <a:lstStyle/>
          <a:p>
            <a:pPr lvl="0">
              <a:defRPr/>
            </a:pPr>
            <a:r>
              <a:rPr kumimoji="0" lang="fr-FR" sz="1100" b="0" i="0" u="none" strike="noStrike" kern="1200" cap="none" spc="0" normalizeH="0" baseline="0" noProof="0" err="1">
                <a:ln>
                  <a:noFill/>
                </a:ln>
                <a:solidFill>
                  <a:prstClr val="white"/>
                </a:solidFill>
                <a:effectLst/>
                <a:uLnTx/>
                <a:uFillTx/>
                <a:latin typeface="Arial" panose="020B0604020202020204"/>
                <a:ea typeface="+mn-ea"/>
                <a:cs typeface="+mn-cs"/>
              </a:rPr>
              <a:t>Courtesy</a:t>
            </a:r>
            <a:r>
              <a:rPr kumimoji="0" lang="fr-FR" sz="1100" b="0" i="0" u="none" strike="noStrike" kern="1200" cap="none" spc="0" normalizeH="0" baseline="0" noProof="0">
                <a:ln>
                  <a:noFill/>
                </a:ln>
                <a:solidFill>
                  <a:prstClr val="white"/>
                </a:solidFill>
                <a:effectLst/>
                <a:uLnTx/>
                <a:uFillTx/>
                <a:latin typeface="Arial" panose="020B0604020202020204"/>
                <a:ea typeface="+mn-ea"/>
                <a:cs typeface="+mn-cs"/>
              </a:rPr>
              <a:t> Intel</a:t>
            </a:r>
          </a:p>
          <a:p>
            <a:pPr lvl="0">
              <a:defRPr/>
            </a:pPr>
            <a:r>
              <a:rPr kumimoji="0" lang="fr-FR" sz="1100" b="0" i="0" u="none" strike="noStrike" kern="1200" cap="none" spc="0" normalizeH="0" baseline="0" noProof="0">
                <a:ln>
                  <a:noFill/>
                </a:ln>
                <a:solidFill>
                  <a:prstClr val="white"/>
                </a:solidFill>
                <a:effectLst/>
                <a:uLnTx/>
                <a:uFillTx/>
                <a:latin typeface="Arial" panose="020B0604020202020204"/>
                <a:ea typeface="+mn-ea"/>
                <a:cs typeface="+mn-cs"/>
              </a:rPr>
              <a:t>Source: https://newsroom.intel.com/wp-content/uploads/sites/11/2018/05/</a:t>
            </a:r>
            <a:br>
              <a:rPr kumimoji="0" lang="fr-FR" sz="1100" b="0" i="0" u="none" strike="noStrike" kern="1200" cap="none" spc="0" normalizeH="0" baseline="0" noProof="0">
                <a:ln>
                  <a:noFill/>
                </a:ln>
                <a:solidFill>
                  <a:prstClr val="white"/>
                </a:solidFill>
                <a:effectLst/>
                <a:uLnTx/>
                <a:uFillTx/>
                <a:latin typeface="Arial" panose="020B0604020202020204"/>
                <a:ea typeface="+mn-ea"/>
                <a:cs typeface="+mn-cs"/>
              </a:rPr>
            </a:br>
            <a:r>
              <a:rPr kumimoji="0" lang="fr-FR" sz="1100" b="0" i="0" u="none" strike="noStrike" kern="1200" cap="none" spc="0" normalizeH="0" baseline="0" noProof="0">
                <a:ln>
                  <a:noFill/>
                </a:ln>
                <a:solidFill>
                  <a:prstClr val="white"/>
                </a:solidFill>
                <a:effectLst/>
                <a:uLnTx/>
                <a:uFillTx/>
                <a:latin typeface="Arial" panose="020B0604020202020204"/>
                <a:ea typeface="+mn-ea"/>
                <a:cs typeface="+mn-cs"/>
              </a:rPr>
              <a:t>moores-law-electronics.pdf</a:t>
            </a:r>
          </a:p>
        </p:txBody>
      </p:sp>
      <p:sp>
        <p:nvSpPr>
          <p:cNvPr id="21" name="animation 1">
            <a:extLst>
              <a:ext uri="{FF2B5EF4-FFF2-40B4-BE49-F238E27FC236}">
                <a16:creationId xmlns:a16="http://schemas.microsoft.com/office/drawing/2014/main" id="{44C23529-0820-4231-50C9-0B305A3E8CFD}"/>
              </a:ext>
            </a:extLst>
          </p:cNvPr>
          <p:cNvSpPr txBox="1"/>
          <p:nvPr/>
        </p:nvSpPr>
        <p:spPr>
          <a:xfrm>
            <a:off x="0"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1</a:t>
            </a:r>
          </a:p>
        </p:txBody>
      </p:sp>
      <p:sp>
        <p:nvSpPr>
          <p:cNvPr id="22" name="animation 2">
            <a:extLst>
              <a:ext uri="{FF2B5EF4-FFF2-40B4-BE49-F238E27FC236}">
                <a16:creationId xmlns:a16="http://schemas.microsoft.com/office/drawing/2014/main" id="{E336A82B-FB70-7F3D-7FCA-25FBC01AECB5}"/>
              </a:ext>
            </a:extLst>
          </p:cNvPr>
          <p:cNvSpPr txBox="1"/>
          <p:nvPr/>
        </p:nvSpPr>
        <p:spPr>
          <a:xfrm>
            <a:off x="1025236"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2</a:t>
            </a:r>
          </a:p>
        </p:txBody>
      </p:sp>
      <p:sp>
        <p:nvSpPr>
          <p:cNvPr id="23" name="animation 3">
            <a:extLst>
              <a:ext uri="{FF2B5EF4-FFF2-40B4-BE49-F238E27FC236}">
                <a16:creationId xmlns:a16="http://schemas.microsoft.com/office/drawing/2014/main" id="{BB50F31B-4E4B-D374-2F2E-F1CF97A32C40}"/>
              </a:ext>
            </a:extLst>
          </p:cNvPr>
          <p:cNvSpPr txBox="1"/>
          <p:nvPr/>
        </p:nvSpPr>
        <p:spPr>
          <a:xfrm>
            <a:off x="2050472"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3</a:t>
            </a:r>
          </a:p>
        </p:txBody>
      </p:sp>
      <p:sp>
        <p:nvSpPr>
          <p:cNvPr id="24" name="animation 4">
            <a:extLst>
              <a:ext uri="{FF2B5EF4-FFF2-40B4-BE49-F238E27FC236}">
                <a16:creationId xmlns:a16="http://schemas.microsoft.com/office/drawing/2014/main" id="{13696A19-9255-10AA-62D9-FD6C5D9EDEFD}"/>
              </a:ext>
            </a:extLst>
          </p:cNvPr>
          <p:cNvSpPr txBox="1"/>
          <p:nvPr/>
        </p:nvSpPr>
        <p:spPr>
          <a:xfrm>
            <a:off x="3075708"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4</a:t>
            </a:r>
          </a:p>
        </p:txBody>
      </p:sp>
      <p:sp>
        <p:nvSpPr>
          <p:cNvPr id="25" name="animation 5">
            <a:extLst>
              <a:ext uri="{FF2B5EF4-FFF2-40B4-BE49-F238E27FC236}">
                <a16:creationId xmlns:a16="http://schemas.microsoft.com/office/drawing/2014/main" id="{67C55AC8-759A-9370-A8E2-786278E1A023}"/>
              </a:ext>
            </a:extLst>
          </p:cNvPr>
          <p:cNvSpPr txBox="1"/>
          <p:nvPr/>
        </p:nvSpPr>
        <p:spPr>
          <a:xfrm>
            <a:off x="4100944"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5</a:t>
            </a:r>
          </a:p>
        </p:txBody>
      </p:sp>
      <p:sp>
        <p:nvSpPr>
          <p:cNvPr id="26" name="animation 6">
            <a:extLst>
              <a:ext uri="{FF2B5EF4-FFF2-40B4-BE49-F238E27FC236}">
                <a16:creationId xmlns:a16="http://schemas.microsoft.com/office/drawing/2014/main" id="{86BED291-7F94-F725-4D0E-7D42E9B19DA8}"/>
              </a:ext>
            </a:extLst>
          </p:cNvPr>
          <p:cNvSpPr txBox="1"/>
          <p:nvPr/>
        </p:nvSpPr>
        <p:spPr>
          <a:xfrm>
            <a:off x="5126180"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6</a:t>
            </a:r>
          </a:p>
        </p:txBody>
      </p:sp>
      <p:sp>
        <p:nvSpPr>
          <p:cNvPr id="27" name="animation 7">
            <a:extLst>
              <a:ext uri="{FF2B5EF4-FFF2-40B4-BE49-F238E27FC236}">
                <a16:creationId xmlns:a16="http://schemas.microsoft.com/office/drawing/2014/main" id="{9AFF103B-3F87-0D51-9A08-B8C98E0C268D}"/>
              </a:ext>
            </a:extLst>
          </p:cNvPr>
          <p:cNvSpPr txBox="1"/>
          <p:nvPr/>
        </p:nvSpPr>
        <p:spPr>
          <a:xfrm>
            <a:off x="6151416"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7</a:t>
            </a:r>
          </a:p>
        </p:txBody>
      </p:sp>
      <p:sp>
        <p:nvSpPr>
          <p:cNvPr id="28" name="animation 8">
            <a:extLst>
              <a:ext uri="{FF2B5EF4-FFF2-40B4-BE49-F238E27FC236}">
                <a16:creationId xmlns:a16="http://schemas.microsoft.com/office/drawing/2014/main" id="{A0F85068-0A28-12ED-F816-9B98B903AD86}"/>
              </a:ext>
            </a:extLst>
          </p:cNvPr>
          <p:cNvSpPr txBox="1"/>
          <p:nvPr/>
        </p:nvSpPr>
        <p:spPr>
          <a:xfrm>
            <a:off x="7176652"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8</a:t>
            </a:r>
          </a:p>
        </p:txBody>
      </p:sp>
      <p:sp>
        <p:nvSpPr>
          <p:cNvPr id="29" name="animation 9">
            <a:extLst>
              <a:ext uri="{FF2B5EF4-FFF2-40B4-BE49-F238E27FC236}">
                <a16:creationId xmlns:a16="http://schemas.microsoft.com/office/drawing/2014/main" id="{20C9F4CE-BFB7-E532-A09A-B98EF618E32D}"/>
              </a:ext>
            </a:extLst>
          </p:cNvPr>
          <p:cNvSpPr txBox="1"/>
          <p:nvPr/>
        </p:nvSpPr>
        <p:spPr>
          <a:xfrm>
            <a:off x="8201888"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9</a:t>
            </a:r>
          </a:p>
        </p:txBody>
      </p:sp>
      <p:sp>
        <p:nvSpPr>
          <p:cNvPr id="30" name="animation 10">
            <a:extLst>
              <a:ext uri="{FF2B5EF4-FFF2-40B4-BE49-F238E27FC236}">
                <a16:creationId xmlns:a16="http://schemas.microsoft.com/office/drawing/2014/main" id="{514284E6-477D-173A-9251-53371ECBAD47}"/>
              </a:ext>
            </a:extLst>
          </p:cNvPr>
          <p:cNvSpPr txBox="1"/>
          <p:nvPr/>
        </p:nvSpPr>
        <p:spPr>
          <a:xfrm>
            <a:off x="9227124"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10</a:t>
            </a:r>
          </a:p>
        </p:txBody>
      </p:sp>
      <p:sp>
        <p:nvSpPr>
          <p:cNvPr id="31" name="animation 11">
            <a:extLst>
              <a:ext uri="{FF2B5EF4-FFF2-40B4-BE49-F238E27FC236}">
                <a16:creationId xmlns:a16="http://schemas.microsoft.com/office/drawing/2014/main" id="{6BA5D08B-4553-C2BB-9A37-7142EE8095DD}"/>
              </a:ext>
            </a:extLst>
          </p:cNvPr>
          <p:cNvSpPr txBox="1"/>
          <p:nvPr/>
        </p:nvSpPr>
        <p:spPr>
          <a:xfrm>
            <a:off x="10252360"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11</a:t>
            </a:r>
          </a:p>
        </p:txBody>
      </p:sp>
      <p:sp>
        <p:nvSpPr>
          <p:cNvPr id="32" name="animation 12">
            <a:extLst>
              <a:ext uri="{FF2B5EF4-FFF2-40B4-BE49-F238E27FC236}">
                <a16:creationId xmlns:a16="http://schemas.microsoft.com/office/drawing/2014/main" id="{84F16CBC-FF19-35B5-7AE7-3C6170D59FE5}"/>
              </a:ext>
            </a:extLst>
          </p:cNvPr>
          <p:cNvSpPr txBox="1"/>
          <p:nvPr/>
        </p:nvSpPr>
        <p:spPr>
          <a:xfrm>
            <a:off x="11277600" y="-373380"/>
            <a:ext cx="914400" cy="209288"/>
          </a:xfrm>
          <a:prstGeom prst="rect">
            <a:avLst/>
          </a:prstGeom>
          <a:solidFill>
            <a:srgbClr val="FF0000"/>
          </a:solidFill>
        </p:spPr>
        <p:txBody>
          <a:bodyPr wrap="square" lIns="45720" tIns="27432" rIns="45720" bIns="27432" rtlCol="0">
            <a:spAutoFit/>
          </a:bodyPr>
          <a:lstStyle/>
          <a:p>
            <a:pPr algn="ctr"/>
            <a:r>
              <a:rPr lang="en-US" sz="1000" spc="0" baseline="0">
                <a:solidFill>
                  <a:schemeClr val="bg1"/>
                </a:solidFill>
              </a:rPr>
              <a:t>Animation 12</a:t>
            </a:r>
          </a:p>
        </p:txBody>
      </p:sp>
    </p:spTree>
    <p:extLst>
      <p:ext uri="{BB962C8B-B14F-4D97-AF65-F5344CB8AC3E}">
        <p14:creationId xmlns:p14="http://schemas.microsoft.com/office/powerpoint/2010/main" val="74994607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4A9003-E79B-463D-971F-5B20ED654CD8}"/>
              </a:ext>
            </a:extLst>
          </p:cNvPr>
          <p:cNvSpPr>
            <a:spLocks noGrp="1"/>
          </p:cNvSpPr>
          <p:nvPr>
            <p:ph type="title"/>
          </p:nvPr>
        </p:nvSpPr>
        <p:spPr/>
        <p:txBody>
          <a:bodyPr/>
          <a:lstStyle/>
          <a:p>
            <a:r>
              <a:rPr lang="en-US"/>
              <a:t>Multi-Die Systems Accelerating Now</a:t>
            </a:r>
          </a:p>
        </p:txBody>
      </p:sp>
      <p:sp>
        <p:nvSpPr>
          <p:cNvPr id="4" name="Text Placeholder 3">
            <a:extLst>
              <a:ext uri="{FF2B5EF4-FFF2-40B4-BE49-F238E27FC236}">
                <a16:creationId xmlns:a16="http://schemas.microsoft.com/office/drawing/2014/main" id="{82CB0FA4-9727-4931-B6ED-EEEC6056EB5E}"/>
              </a:ext>
            </a:extLst>
          </p:cNvPr>
          <p:cNvSpPr>
            <a:spLocks noGrp="1"/>
          </p:cNvSpPr>
          <p:nvPr>
            <p:ph type="body" sz="quarter" idx="12"/>
          </p:nvPr>
        </p:nvSpPr>
        <p:spPr/>
        <p:txBody>
          <a:bodyPr/>
          <a:lstStyle/>
          <a:p>
            <a:r>
              <a:rPr lang="en-US"/>
              <a:t>Design Starts Growing 5X in 5 Years </a:t>
            </a:r>
          </a:p>
        </p:txBody>
      </p:sp>
      <p:sp>
        <p:nvSpPr>
          <p:cNvPr id="7" name="TextBox 6">
            <a:extLst>
              <a:ext uri="{FF2B5EF4-FFF2-40B4-BE49-F238E27FC236}">
                <a16:creationId xmlns:a16="http://schemas.microsoft.com/office/drawing/2014/main" id="{7EE16081-6434-4E00-BB0A-83D6A7CFE978}"/>
              </a:ext>
            </a:extLst>
          </p:cNvPr>
          <p:cNvSpPr txBox="1"/>
          <p:nvPr/>
        </p:nvSpPr>
        <p:spPr>
          <a:xfrm>
            <a:off x="673645" y="6337460"/>
            <a:ext cx="386614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rPr>
              <a:t>Source: IP Nest 2022</a:t>
            </a:r>
          </a:p>
        </p:txBody>
      </p:sp>
      <p:graphicFrame>
        <p:nvGraphicFramePr>
          <p:cNvPr id="8" name="Chart 7">
            <a:extLst>
              <a:ext uri="{FF2B5EF4-FFF2-40B4-BE49-F238E27FC236}">
                <a16:creationId xmlns:a16="http://schemas.microsoft.com/office/drawing/2014/main" id="{B9869958-F617-4803-99E6-806A9C7E363A}"/>
              </a:ext>
            </a:extLst>
          </p:cNvPr>
          <p:cNvGraphicFramePr>
            <a:graphicFrameLocks/>
          </p:cNvGraphicFramePr>
          <p:nvPr/>
        </p:nvGraphicFramePr>
        <p:xfrm>
          <a:off x="586033" y="1554480"/>
          <a:ext cx="7699210" cy="4846320"/>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2">
            <a:extLst>
              <a:ext uri="{FF2B5EF4-FFF2-40B4-BE49-F238E27FC236}">
                <a16:creationId xmlns:a16="http://schemas.microsoft.com/office/drawing/2014/main" id="{EEC93839-F3C0-4C96-8CA5-EF397CCE3B94}"/>
              </a:ext>
            </a:extLst>
          </p:cNvPr>
          <p:cNvSpPr txBox="1">
            <a:spLocks/>
          </p:cNvSpPr>
          <p:nvPr/>
        </p:nvSpPr>
        <p:spPr>
          <a:xfrm>
            <a:off x="8748074" y="1255775"/>
            <a:ext cx="3063712" cy="5081685"/>
          </a:xfrm>
          <a:prstGeom prst="rect">
            <a:avLst/>
          </a:prstGeom>
        </p:spPr>
        <p:txBody>
          <a:bodyPr vert="horz" lIns="91440" tIns="45720" rIns="91440" bIns="45720" rtlCol="0" anchor="ctr">
            <a:noAutofit/>
          </a:bodyPr>
          <a:lstStyle>
            <a:lvl1pPr marL="173736" indent="-173736" algn="l" defTabSz="914400" rtl="0" eaLnBrk="1" latinLnBrk="0" hangingPunct="1">
              <a:lnSpc>
                <a:spcPct val="100000"/>
              </a:lnSpc>
              <a:spcBef>
                <a:spcPts val="600"/>
              </a:spcBef>
              <a:buClr>
                <a:schemeClr val="tx1"/>
              </a:buClr>
              <a:buFont typeface="Arial" panose="020B0604020202020204" pitchFamily="34" charset="0"/>
              <a:buChar char="•"/>
              <a:defRPr sz="2000" kern="1200">
                <a:solidFill>
                  <a:schemeClr val="tx1"/>
                </a:solidFill>
                <a:latin typeface="+mn-lt"/>
                <a:ea typeface="+mn-ea"/>
                <a:cs typeface="+mn-cs"/>
              </a:defRPr>
            </a:lvl1pPr>
            <a:lvl2pPr marL="512064" indent="-219456"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1200"/>
              </a:spcAft>
            </a:pPr>
            <a:r>
              <a:rPr lang="en-US"/>
              <a:t>Enabling new levels of functionality and integration for advanced systems</a:t>
            </a:r>
          </a:p>
          <a:p>
            <a:pPr>
              <a:spcAft>
                <a:spcPts val="1200"/>
              </a:spcAft>
            </a:pPr>
            <a:r>
              <a:rPr lang="en-US"/>
              <a:t>Innovations in packaging drives capabilities</a:t>
            </a:r>
          </a:p>
          <a:p>
            <a:pPr>
              <a:spcAft>
                <a:spcPts val="1200"/>
              </a:spcAft>
            </a:pPr>
            <a:r>
              <a:rPr lang="en-US"/>
              <a:t>Adopted by multiple market segments today</a:t>
            </a:r>
          </a:p>
          <a:p>
            <a:pPr>
              <a:spcAft>
                <a:spcPts val="1200"/>
              </a:spcAft>
            </a:pPr>
            <a:r>
              <a:rPr lang="en-US"/>
              <a:t>Significant new challenges for silicon designers abound</a:t>
            </a:r>
          </a:p>
        </p:txBody>
      </p:sp>
      <p:sp>
        <p:nvSpPr>
          <p:cNvPr id="2" name="TextBox 1">
            <a:extLst>
              <a:ext uri="{FF2B5EF4-FFF2-40B4-BE49-F238E27FC236}">
                <a16:creationId xmlns:a16="http://schemas.microsoft.com/office/drawing/2014/main" id="{CFB9D9D0-B018-4FDA-B0AE-0793ECE07251}"/>
              </a:ext>
            </a:extLst>
          </p:cNvPr>
          <p:cNvSpPr txBox="1"/>
          <p:nvPr/>
        </p:nvSpPr>
        <p:spPr>
          <a:xfrm>
            <a:off x="1075113" y="2316480"/>
            <a:ext cx="3732112" cy="400110"/>
          </a:xfrm>
          <a:prstGeom prst="rect">
            <a:avLst/>
          </a:prstGeom>
          <a:noFill/>
        </p:spPr>
        <p:txBody>
          <a:bodyPr wrap="none" rtlCol="0">
            <a:spAutoFit/>
          </a:bodyPr>
          <a:lstStyle/>
          <a:p>
            <a:pPr algn="l"/>
            <a:r>
              <a:rPr lang="en-US" sz="2000"/>
              <a:t>Multi-Die System Design Starts</a:t>
            </a:r>
          </a:p>
        </p:txBody>
      </p:sp>
    </p:spTree>
    <p:extLst>
      <p:ext uri="{BB962C8B-B14F-4D97-AF65-F5344CB8AC3E}">
        <p14:creationId xmlns:p14="http://schemas.microsoft.com/office/powerpoint/2010/main" val="326114747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2B5775-E47C-485A-979B-57B0E5A8D68D}"/>
              </a:ext>
            </a:extLst>
          </p:cNvPr>
          <p:cNvSpPr/>
          <p:nvPr/>
        </p:nvSpPr>
        <p:spPr>
          <a:xfrm>
            <a:off x="6087222" y="3851885"/>
            <a:ext cx="5363571" cy="2459829"/>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3600"/>
          </a:p>
        </p:txBody>
      </p:sp>
      <p:sp>
        <p:nvSpPr>
          <p:cNvPr id="15" name="Rectangle 14">
            <a:extLst>
              <a:ext uri="{FF2B5EF4-FFF2-40B4-BE49-F238E27FC236}">
                <a16:creationId xmlns:a16="http://schemas.microsoft.com/office/drawing/2014/main" id="{D4A96747-7343-419C-A7A6-32D95B532A3E}"/>
              </a:ext>
            </a:extLst>
          </p:cNvPr>
          <p:cNvSpPr/>
          <p:nvPr/>
        </p:nvSpPr>
        <p:spPr>
          <a:xfrm>
            <a:off x="6087222" y="1292146"/>
            <a:ext cx="5363571" cy="2459829"/>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3600"/>
          </a:p>
        </p:txBody>
      </p:sp>
      <p:sp>
        <p:nvSpPr>
          <p:cNvPr id="14" name="Rectangle 13">
            <a:extLst>
              <a:ext uri="{FF2B5EF4-FFF2-40B4-BE49-F238E27FC236}">
                <a16:creationId xmlns:a16="http://schemas.microsoft.com/office/drawing/2014/main" id="{0B7289BD-AC3E-4198-9C4F-585E76A7F35F}"/>
              </a:ext>
            </a:extLst>
          </p:cNvPr>
          <p:cNvSpPr/>
          <p:nvPr/>
        </p:nvSpPr>
        <p:spPr>
          <a:xfrm>
            <a:off x="603264" y="3858778"/>
            <a:ext cx="5363571" cy="2459829"/>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3600"/>
          </a:p>
        </p:txBody>
      </p:sp>
      <p:sp>
        <p:nvSpPr>
          <p:cNvPr id="13" name="Rectangle 12">
            <a:extLst>
              <a:ext uri="{FF2B5EF4-FFF2-40B4-BE49-F238E27FC236}">
                <a16:creationId xmlns:a16="http://schemas.microsoft.com/office/drawing/2014/main" id="{11CC6165-F1A9-4EF3-92BF-E00A7EC2896F}"/>
              </a:ext>
            </a:extLst>
          </p:cNvPr>
          <p:cNvSpPr/>
          <p:nvPr/>
        </p:nvSpPr>
        <p:spPr>
          <a:xfrm>
            <a:off x="577245" y="1285615"/>
            <a:ext cx="5363571" cy="2459829"/>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3600"/>
          </a:p>
        </p:txBody>
      </p:sp>
      <p:sp>
        <p:nvSpPr>
          <p:cNvPr id="23" name="Rectangle 22">
            <a:extLst>
              <a:ext uri="{FF2B5EF4-FFF2-40B4-BE49-F238E27FC236}">
                <a16:creationId xmlns:a16="http://schemas.microsoft.com/office/drawing/2014/main" id="{605DCD65-F32B-31A0-C5A2-847E494113F2}"/>
              </a:ext>
            </a:extLst>
          </p:cNvPr>
          <p:cNvSpPr/>
          <p:nvPr/>
        </p:nvSpPr>
        <p:spPr>
          <a:xfrm>
            <a:off x="6293677" y="4469364"/>
            <a:ext cx="5303520" cy="1838547"/>
          </a:xfrm>
          <a:prstGeom prst="rect">
            <a:avLst/>
          </a:prstGeom>
          <a:noFill/>
          <a:ln w="38100">
            <a:noFill/>
          </a:ln>
        </p:spPr>
        <p:style>
          <a:lnRef idx="2">
            <a:schemeClr val="accent4"/>
          </a:lnRef>
          <a:fillRef idx="1">
            <a:schemeClr val="lt1"/>
          </a:fillRef>
          <a:effectRef idx="0">
            <a:schemeClr val="accent4"/>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Scale &amp; Disaggregate IO</a:t>
            </a:r>
          </a:p>
          <a:p>
            <a:pPr marL="631825" marR="0" lvl="1"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16 Compute Die +</a:t>
            </a:r>
          </a:p>
          <a:p>
            <a:pPr marL="631825" marR="0" lvl="1"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8 Cache Die + 2 Base Die</a:t>
            </a:r>
          </a:p>
          <a:p>
            <a:pPr marL="631825" marR="0" lvl="1"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8 HBM Die + 2 IO Die</a:t>
            </a:r>
          </a:p>
          <a:p>
            <a:pPr marL="174625" marR="0" lvl="0" indent="-174625"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EMIB + </a:t>
            </a:r>
            <a:r>
              <a:rPr kumimoji="0" lang="en-US" sz="1800" b="0" i="0" u="none" strike="noStrike" kern="1200" cap="none" spc="0" normalizeH="0" baseline="0" noProof="0" err="1">
                <a:ln>
                  <a:noFill/>
                </a:ln>
                <a:solidFill>
                  <a:prstClr val="black"/>
                </a:solidFill>
                <a:effectLst/>
                <a:uLnTx/>
                <a:uFillTx/>
                <a:latin typeface="Arial" panose="020B0604020202020204"/>
                <a:ea typeface="+mn-ea"/>
                <a:cs typeface="+mn-cs"/>
              </a:rPr>
              <a:t>Foveros</a:t>
            </a: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Pkg</a:t>
            </a:r>
            <a:b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b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B1038B66-DCB5-101E-FF65-AB2197BF94BD}"/>
              </a:ext>
            </a:extLst>
          </p:cNvPr>
          <p:cNvSpPr/>
          <p:nvPr/>
        </p:nvSpPr>
        <p:spPr>
          <a:xfrm>
            <a:off x="6231466" y="1896695"/>
            <a:ext cx="5303520" cy="1518047"/>
          </a:xfrm>
          <a:prstGeom prst="rect">
            <a:avLst/>
          </a:prstGeom>
          <a:noFill/>
          <a:ln w="38100">
            <a:noFill/>
          </a:ln>
        </p:spPr>
        <p:style>
          <a:lnRef idx="2">
            <a:schemeClr val="accent4"/>
          </a:lnRef>
          <a:fillRef idx="1">
            <a:schemeClr val="lt1"/>
          </a:fillRef>
          <a:effectRef idx="0">
            <a:schemeClr val="accent4"/>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Scale use case</a:t>
            </a:r>
          </a:p>
          <a:p>
            <a:pPr marL="631825" marR="0" lvl="1"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2 Compute Die</a:t>
            </a:r>
          </a:p>
          <a:p>
            <a:pPr marL="174625" marR="0" lvl="0" indent="-174625"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Silicon Interposer Pkg</a:t>
            </a:r>
          </a:p>
        </p:txBody>
      </p:sp>
      <p:sp>
        <p:nvSpPr>
          <p:cNvPr id="20" name="Rectangle 19">
            <a:extLst>
              <a:ext uri="{FF2B5EF4-FFF2-40B4-BE49-F238E27FC236}">
                <a16:creationId xmlns:a16="http://schemas.microsoft.com/office/drawing/2014/main" id="{BCAEFD38-5221-97E7-E786-5F0D63C1CC8C}"/>
              </a:ext>
            </a:extLst>
          </p:cNvPr>
          <p:cNvSpPr/>
          <p:nvPr/>
        </p:nvSpPr>
        <p:spPr>
          <a:xfrm>
            <a:off x="680475" y="4496788"/>
            <a:ext cx="5303520" cy="1650844"/>
          </a:xfrm>
          <a:prstGeom prst="rect">
            <a:avLst/>
          </a:prstGeom>
          <a:noFill/>
          <a:ln w="38100">
            <a:noFill/>
          </a:ln>
        </p:spPr>
        <p:style>
          <a:lnRef idx="2">
            <a:schemeClr val="accent4"/>
          </a:lnRef>
          <a:fillRef idx="1">
            <a:schemeClr val="lt1"/>
          </a:fillRef>
          <a:effectRef idx="0">
            <a:schemeClr val="accent4"/>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Disaggregate IO</a:t>
            </a:r>
          </a:p>
          <a:p>
            <a:pPr marL="631825" marR="0" lvl="1"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1 Compute Die +</a:t>
            </a:r>
          </a:p>
          <a:p>
            <a:pPr marL="631825" marR="0" lvl="1"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4 DDR Die + 2 I/O Die</a:t>
            </a:r>
          </a:p>
          <a:p>
            <a:pPr marL="174625" marR="0" lvl="0" indent="-174625"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Substrate Pkg</a:t>
            </a:r>
          </a:p>
        </p:txBody>
      </p:sp>
      <p:sp>
        <p:nvSpPr>
          <p:cNvPr id="2" name="Rectangle 1">
            <a:extLst>
              <a:ext uri="{FF2B5EF4-FFF2-40B4-BE49-F238E27FC236}">
                <a16:creationId xmlns:a16="http://schemas.microsoft.com/office/drawing/2014/main" id="{5B281950-E5F5-F22E-8BE2-818B7CD82259}"/>
              </a:ext>
            </a:extLst>
          </p:cNvPr>
          <p:cNvSpPr/>
          <p:nvPr/>
        </p:nvSpPr>
        <p:spPr>
          <a:xfrm>
            <a:off x="637297" y="1896695"/>
            <a:ext cx="5303520" cy="1811886"/>
          </a:xfrm>
          <a:prstGeom prst="rect">
            <a:avLst/>
          </a:prstGeom>
          <a:noFill/>
          <a:ln w="38100">
            <a:noFill/>
          </a:ln>
        </p:spPr>
        <p:style>
          <a:lnRef idx="2">
            <a:schemeClr val="accent4"/>
          </a:lnRef>
          <a:fillRef idx="1">
            <a:schemeClr val="lt1"/>
          </a:fillRef>
          <a:effectRef idx="0">
            <a:schemeClr val="accent4"/>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Scale &amp; Disaggregate IO</a:t>
            </a:r>
          </a:p>
          <a:p>
            <a:pPr marL="631825" marR="0" lvl="1"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8 Compute Die +</a:t>
            </a:r>
          </a:p>
          <a:p>
            <a:pPr marL="631825" marR="0" lvl="1"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1 I/O Die</a:t>
            </a:r>
          </a:p>
          <a:p>
            <a:pPr marL="174625" marR="0" lvl="0" indent="-174625"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Substrate Pkg</a:t>
            </a:r>
          </a:p>
        </p:txBody>
      </p:sp>
      <p:sp>
        <p:nvSpPr>
          <p:cNvPr id="4" name="Title 3">
            <a:extLst>
              <a:ext uri="{FF2B5EF4-FFF2-40B4-BE49-F238E27FC236}">
                <a16:creationId xmlns:a16="http://schemas.microsoft.com/office/drawing/2014/main" id="{ED3A82C6-7911-4FE7-90FB-D49281548A13}"/>
              </a:ext>
            </a:extLst>
          </p:cNvPr>
          <p:cNvSpPr>
            <a:spLocks noGrp="1"/>
          </p:cNvSpPr>
          <p:nvPr>
            <p:ph type="title"/>
          </p:nvPr>
        </p:nvSpPr>
        <p:spPr/>
        <p:txBody>
          <a:bodyPr/>
          <a:lstStyle/>
          <a:p>
            <a:r>
              <a:rPr lang="en-US"/>
              <a:t>Real World Examples of Multi-Die Systems</a:t>
            </a:r>
          </a:p>
        </p:txBody>
      </p:sp>
      <p:pic>
        <p:nvPicPr>
          <p:cNvPr id="6" name="Picture 5">
            <a:extLst>
              <a:ext uri="{FF2B5EF4-FFF2-40B4-BE49-F238E27FC236}">
                <a16:creationId xmlns:a16="http://schemas.microsoft.com/office/drawing/2014/main" id="{4650A923-2256-45B8-A859-D8BD89A25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369" y="1643849"/>
            <a:ext cx="1697222" cy="181188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1253A7A-CB2F-4900-A0B4-E56FF30B0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551135" y="4373762"/>
            <a:ext cx="1916979" cy="1469428"/>
          </a:xfrm>
          <a:prstGeom prst="rect">
            <a:avLst/>
          </a:prstGeom>
          <a:ln>
            <a:noFill/>
          </a:ln>
          <a:effectLst>
            <a:outerShdw blurRad="292100" dist="139700" dir="2700000" algn="tl" rotWithShape="0">
              <a:srgbClr val="333333">
                <a:alpha val="65000"/>
              </a:srgbClr>
            </a:outerShdw>
          </a:effectLst>
        </p:spPr>
      </p:pic>
      <p:pic>
        <p:nvPicPr>
          <p:cNvPr id="16" name="Picture 2">
            <a:extLst>
              <a:ext uri="{FF2B5EF4-FFF2-40B4-BE49-F238E27FC236}">
                <a16:creationId xmlns:a16="http://schemas.microsoft.com/office/drawing/2014/main" id="{078A045B-B288-42B9-BFB6-86EFB9DE08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953796" y="1460146"/>
            <a:ext cx="1111656" cy="1950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Amazon Graviton3. Фото: Ian Colle">
            <a:extLst>
              <a:ext uri="{FF2B5EF4-FFF2-40B4-BE49-F238E27FC236}">
                <a16:creationId xmlns:a16="http://schemas.microsoft.com/office/drawing/2014/main" id="{92AFB49E-FBE7-8C10-0C5F-BD86CDA958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128" t="2267" r="17390" b="14533"/>
          <a:stretch/>
        </p:blipFill>
        <p:spPr bwMode="auto">
          <a:xfrm>
            <a:off x="3902033" y="4445138"/>
            <a:ext cx="1908300" cy="1613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BFB0802-E5AD-42A9-9D01-E1EC17B3B77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69" b="-41"/>
          <a:stretch/>
        </p:blipFill>
        <p:spPr>
          <a:xfrm rot="10800000">
            <a:off x="6096770" y="1282759"/>
            <a:ext cx="3209725" cy="613936"/>
          </a:xfrm>
          <a:prstGeom prst="rect">
            <a:avLst/>
          </a:prstGeom>
          <a:noFill/>
          <a:ln w="28575">
            <a:noFill/>
          </a:ln>
        </p:spPr>
      </p:pic>
      <p:sp>
        <p:nvSpPr>
          <p:cNvPr id="7" name="Rectangle 6">
            <a:extLst>
              <a:ext uri="{FF2B5EF4-FFF2-40B4-BE49-F238E27FC236}">
                <a16:creationId xmlns:a16="http://schemas.microsoft.com/office/drawing/2014/main" id="{53B0760F-CB19-4A9A-9D50-E12E96EE826B}"/>
              </a:ext>
            </a:extLst>
          </p:cNvPr>
          <p:cNvSpPr/>
          <p:nvPr/>
        </p:nvSpPr>
        <p:spPr>
          <a:xfrm>
            <a:off x="6147276" y="1245670"/>
            <a:ext cx="2869588" cy="646331"/>
          </a:xfrm>
          <a:prstGeom prst="rect">
            <a:avLst/>
          </a:prstGeom>
        </p:spPr>
        <p:txBody>
          <a:bodyPr wrap="square">
            <a:spAutoFit/>
          </a:bodyPr>
          <a:lstStyle/>
          <a:p>
            <a:pPr lvl="0">
              <a:defRPr/>
            </a:pPr>
            <a:r>
              <a:rPr lang="en-US" b="1">
                <a:solidFill>
                  <a:schemeClr val="bg2"/>
                </a:solidFill>
              </a:rPr>
              <a:t>Apple </a:t>
            </a:r>
          </a:p>
          <a:p>
            <a:pPr lvl="0">
              <a:defRPr/>
            </a:pPr>
            <a:r>
              <a:rPr lang="en-US" b="1">
                <a:solidFill>
                  <a:schemeClr val="bg2"/>
                </a:solidFill>
              </a:rPr>
              <a:t>M1 </a:t>
            </a:r>
            <a:r>
              <a:rPr lang="en-US" b="1" err="1">
                <a:solidFill>
                  <a:schemeClr val="bg2"/>
                </a:solidFill>
              </a:rPr>
              <a:t>UltraMax</a:t>
            </a:r>
            <a:r>
              <a:rPr lang="en-US" b="1">
                <a:solidFill>
                  <a:schemeClr val="bg2"/>
                </a:solidFill>
              </a:rPr>
              <a:t> CPU</a:t>
            </a:r>
          </a:p>
        </p:txBody>
      </p:sp>
      <p:grpSp>
        <p:nvGrpSpPr>
          <p:cNvPr id="9" name="Group 8">
            <a:extLst>
              <a:ext uri="{FF2B5EF4-FFF2-40B4-BE49-F238E27FC236}">
                <a16:creationId xmlns:a16="http://schemas.microsoft.com/office/drawing/2014/main" id="{0B376533-67D9-428D-A337-0E51200749B6}"/>
              </a:ext>
            </a:extLst>
          </p:cNvPr>
          <p:cNvGrpSpPr/>
          <p:nvPr/>
        </p:nvGrpSpPr>
        <p:grpSpPr>
          <a:xfrm>
            <a:off x="6104569" y="3833762"/>
            <a:ext cx="3330112" cy="646331"/>
            <a:chOff x="6156524" y="3958453"/>
            <a:chExt cx="3330112" cy="646331"/>
          </a:xfrm>
        </p:grpSpPr>
        <p:pic>
          <p:nvPicPr>
            <p:cNvPr id="21" name="Picture 20">
              <a:extLst>
                <a:ext uri="{FF2B5EF4-FFF2-40B4-BE49-F238E27FC236}">
                  <a16:creationId xmlns:a16="http://schemas.microsoft.com/office/drawing/2014/main" id="{262E7537-1595-41F7-9731-2A4D2476BF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69" b="-41"/>
            <a:stretch/>
          </p:blipFill>
          <p:spPr>
            <a:xfrm rot="10800000">
              <a:off x="6156524" y="3975148"/>
              <a:ext cx="3209725" cy="613936"/>
            </a:xfrm>
            <a:prstGeom prst="rect">
              <a:avLst/>
            </a:prstGeom>
            <a:noFill/>
            <a:ln w="28575">
              <a:noFill/>
            </a:ln>
          </p:spPr>
        </p:pic>
        <p:sp>
          <p:nvSpPr>
            <p:cNvPr id="8" name="Rectangle 7">
              <a:extLst>
                <a:ext uri="{FF2B5EF4-FFF2-40B4-BE49-F238E27FC236}">
                  <a16:creationId xmlns:a16="http://schemas.microsoft.com/office/drawing/2014/main" id="{C101051A-D5F7-494A-AD52-F25AEE246C36}"/>
                </a:ext>
              </a:extLst>
            </p:cNvPr>
            <p:cNvSpPr/>
            <p:nvPr/>
          </p:nvSpPr>
          <p:spPr>
            <a:xfrm>
              <a:off x="6189003" y="3958453"/>
              <a:ext cx="3297633" cy="646331"/>
            </a:xfrm>
            <a:prstGeom prst="rect">
              <a:avLst/>
            </a:prstGeom>
          </p:spPr>
          <p:txBody>
            <a:bodyPr wrap="square">
              <a:spAutoFit/>
            </a:bodyPr>
            <a:lstStyle/>
            <a:p>
              <a:pPr lvl="0">
                <a:defRPr/>
              </a:pPr>
              <a:r>
                <a:rPr lang="en-US" b="1">
                  <a:solidFill>
                    <a:schemeClr val="bg2"/>
                  </a:solidFill>
                </a:rPr>
                <a:t>Intel </a:t>
              </a:r>
            </a:p>
            <a:p>
              <a:pPr lvl="0">
                <a:defRPr/>
              </a:pPr>
              <a:r>
                <a:rPr lang="en-US" b="1">
                  <a:solidFill>
                    <a:schemeClr val="bg2"/>
                  </a:solidFill>
                </a:rPr>
                <a:t>Ponte Vecchio </a:t>
              </a:r>
              <a:r>
                <a:rPr lang="en-US" b="1" err="1">
                  <a:solidFill>
                    <a:schemeClr val="bg2"/>
                  </a:solidFill>
                </a:rPr>
                <a:t>Xe</a:t>
              </a:r>
              <a:r>
                <a:rPr lang="en-US" b="1">
                  <a:solidFill>
                    <a:schemeClr val="bg2"/>
                  </a:solidFill>
                </a:rPr>
                <a:t>-HPC GPU</a:t>
              </a:r>
            </a:p>
          </p:txBody>
        </p:sp>
      </p:grpSp>
      <p:pic>
        <p:nvPicPr>
          <p:cNvPr id="24" name="Picture 23">
            <a:extLst>
              <a:ext uri="{FF2B5EF4-FFF2-40B4-BE49-F238E27FC236}">
                <a16:creationId xmlns:a16="http://schemas.microsoft.com/office/drawing/2014/main" id="{AA852F56-C875-4C92-A9BA-1971CD0388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69" b="-41"/>
          <a:stretch/>
        </p:blipFill>
        <p:spPr>
          <a:xfrm rot="10800000">
            <a:off x="577244" y="1298507"/>
            <a:ext cx="3209725" cy="613936"/>
          </a:xfrm>
          <a:prstGeom prst="rect">
            <a:avLst/>
          </a:prstGeom>
          <a:noFill/>
          <a:ln w="28575">
            <a:noFill/>
          </a:ln>
        </p:spPr>
      </p:pic>
      <p:sp>
        <p:nvSpPr>
          <p:cNvPr id="5" name="Rectangle 4">
            <a:extLst>
              <a:ext uri="{FF2B5EF4-FFF2-40B4-BE49-F238E27FC236}">
                <a16:creationId xmlns:a16="http://schemas.microsoft.com/office/drawing/2014/main" id="{8BC91BEC-D1D4-4C5F-9955-6BD0FDB56752}"/>
              </a:ext>
            </a:extLst>
          </p:cNvPr>
          <p:cNvSpPr/>
          <p:nvPr/>
        </p:nvSpPr>
        <p:spPr>
          <a:xfrm>
            <a:off x="644481" y="1283834"/>
            <a:ext cx="2612930" cy="646331"/>
          </a:xfrm>
          <a:prstGeom prst="rect">
            <a:avLst/>
          </a:prstGeom>
        </p:spPr>
        <p:txBody>
          <a:bodyPr wrap="square">
            <a:spAutoFit/>
          </a:bodyPr>
          <a:lstStyle/>
          <a:p>
            <a:pPr lvl="0">
              <a:defRPr/>
            </a:pPr>
            <a:r>
              <a:rPr lang="en-US" b="1">
                <a:solidFill>
                  <a:schemeClr val="bg2"/>
                </a:solidFill>
              </a:rPr>
              <a:t>AMD </a:t>
            </a:r>
          </a:p>
          <a:p>
            <a:pPr lvl="0">
              <a:defRPr/>
            </a:pPr>
            <a:r>
              <a:rPr lang="en-US" b="1">
                <a:solidFill>
                  <a:schemeClr val="bg2"/>
                </a:solidFill>
              </a:rPr>
              <a:t>EPYC Server CPU</a:t>
            </a:r>
          </a:p>
        </p:txBody>
      </p:sp>
      <p:grpSp>
        <p:nvGrpSpPr>
          <p:cNvPr id="11" name="Group 10">
            <a:extLst>
              <a:ext uri="{FF2B5EF4-FFF2-40B4-BE49-F238E27FC236}">
                <a16:creationId xmlns:a16="http://schemas.microsoft.com/office/drawing/2014/main" id="{1A1F7FD6-1FC2-492B-940E-157F55EC2DBB}"/>
              </a:ext>
            </a:extLst>
          </p:cNvPr>
          <p:cNvGrpSpPr/>
          <p:nvPr/>
        </p:nvGrpSpPr>
        <p:grpSpPr>
          <a:xfrm>
            <a:off x="577243" y="3829675"/>
            <a:ext cx="3209725" cy="646331"/>
            <a:chOff x="-608697" y="3315873"/>
            <a:chExt cx="3209725" cy="646331"/>
          </a:xfrm>
        </p:grpSpPr>
        <p:pic>
          <p:nvPicPr>
            <p:cNvPr id="25" name="Picture 24">
              <a:extLst>
                <a:ext uri="{FF2B5EF4-FFF2-40B4-BE49-F238E27FC236}">
                  <a16:creationId xmlns:a16="http://schemas.microsoft.com/office/drawing/2014/main" id="{27AC11B8-9EB6-460B-BD9E-96CF73793E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69" b="-41"/>
            <a:stretch/>
          </p:blipFill>
          <p:spPr>
            <a:xfrm rot="10800000">
              <a:off x="-608697" y="3332071"/>
              <a:ext cx="3209725" cy="613936"/>
            </a:xfrm>
            <a:prstGeom prst="rect">
              <a:avLst/>
            </a:prstGeom>
            <a:noFill/>
            <a:ln w="28575">
              <a:noFill/>
            </a:ln>
          </p:spPr>
        </p:pic>
        <p:sp>
          <p:nvSpPr>
            <p:cNvPr id="10" name="Rectangle 9">
              <a:extLst>
                <a:ext uri="{FF2B5EF4-FFF2-40B4-BE49-F238E27FC236}">
                  <a16:creationId xmlns:a16="http://schemas.microsoft.com/office/drawing/2014/main" id="{0CF2462E-76AA-4DE9-8488-A0F41EF3A345}"/>
                </a:ext>
              </a:extLst>
            </p:cNvPr>
            <p:cNvSpPr/>
            <p:nvPr/>
          </p:nvSpPr>
          <p:spPr>
            <a:xfrm>
              <a:off x="-540491" y="3315873"/>
              <a:ext cx="3048000" cy="646331"/>
            </a:xfrm>
            <a:prstGeom prst="rect">
              <a:avLst/>
            </a:prstGeom>
          </p:spPr>
          <p:txBody>
            <a:bodyPr wrap="square">
              <a:spAutoFit/>
            </a:bodyPr>
            <a:lstStyle/>
            <a:p>
              <a:pPr lvl="0">
                <a:defRPr/>
              </a:pPr>
              <a:r>
                <a:rPr lang="en-US" b="1">
                  <a:solidFill>
                    <a:schemeClr val="bg2"/>
                  </a:solidFill>
                </a:rPr>
                <a:t>Amazon </a:t>
              </a:r>
            </a:p>
            <a:p>
              <a:pPr lvl="0">
                <a:defRPr/>
              </a:pPr>
              <a:r>
                <a:rPr lang="en-US" b="1">
                  <a:solidFill>
                    <a:schemeClr val="bg2"/>
                  </a:solidFill>
                </a:rPr>
                <a:t>Graviton3 Server CPU</a:t>
              </a:r>
            </a:p>
          </p:txBody>
        </p:sp>
      </p:grpSp>
    </p:spTree>
    <p:extLst>
      <p:ext uri="{BB962C8B-B14F-4D97-AF65-F5344CB8AC3E}">
        <p14:creationId xmlns:p14="http://schemas.microsoft.com/office/powerpoint/2010/main" val="138814088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YNOPSYS:STMTNUMBER" val="1"/>
  <p:tag name="SYNOPSYS:CONSTMT" val="1"/>
  <p:tag name="BRANDIN_WORKSPACE_NAME" val="Light Synopsys"/>
  <p:tag name="BRANDIN_CONFIG" val="Synopsys1.ini"/>
  <p:tag name="BRANDIN_RULES" val="RUN RULES"/>
  <p:tag name="BRANDIN_SMARTPASTE" val="ACTIVE"/>
</p:tagLst>
</file>

<file path=ppt/tags/tag10.xml><?xml version="1.0" encoding="utf-8"?>
<p:tagLst xmlns:a="http://schemas.openxmlformats.org/drawingml/2006/main" xmlns:r="http://schemas.openxmlformats.org/officeDocument/2006/relationships" xmlns:p="http://schemas.openxmlformats.org/presentationml/2006/main">
  <p:tag name="SYNOPSYS-SHAPE" val="Y"/>
</p:tagLst>
</file>

<file path=ppt/tags/tag100.xml><?xml version="1.0" encoding="utf-8"?>
<p:tagLst xmlns:a="http://schemas.openxmlformats.org/drawingml/2006/main" xmlns:r="http://schemas.openxmlformats.org/officeDocument/2006/relationships" xmlns:p="http://schemas.openxmlformats.org/presentationml/2006/main">
  <p:tag name="SYNOPSYS-SHAPE" val="Y"/>
</p:tagLst>
</file>

<file path=ppt/tags/tag101.xml><?xml version="1.0" encoding="utf-8"?>
<p:tagLst xmlns:a="http://schemas.openxmlformats.org/drawingml/2006/main" xmlns:r="http://schemas.openxmlformats.org/officeDocument/2006/relationships" xmlns:p="http://schemas.openxmlformats.org/presentationml/2006/main">
  <p:tag name="SYNOPSYS-SHAPE" val="Y"/>
</p:tagLst>
</file>

<file path=ppt/tags/tag102.xml><?xml version="1.0" encoding="utf-8"?>
<p:tagLst xmlns:a="http://schemas.openxmlformats.org/drawingml/2006/main" xmlns:r="http://schemas.openxmlformats.org/officeDocument/2006/relationships" xmlns:p="http://schemas.openxmlformats.org/presentationml/2006/main">
  <p:tag name="SYNOPSYS-SHAPE" val="Y"/>
</p:tagLst>
</file>

<file path=ppt/tags/tag103.xml><?xml version="1.0" encoding="utf-8"?>
<p:tagLst xmlns:a="http://schemas.openxmlformats.org/drawingml/2006/main" xmlns:r="http://schemas.openxmlformats.org/officeDocument/2006/relationships" xmlns:p="http://schemas.openxmlformats.org/presentationml/2006/main">
  <p:tag name="SYNOPSYS-SHAPE" val="Y"/>
</p:tagLst>
</file>

<file path=ppt/tags/tag104.xml><?xml version="1.0" encoding="utf-8"?>
<p:tagLst xmlns:a="http://schemas.openxmlformats.org/drawingml/2006/main" xmlns:r="http://schemas.openxmlformats.org/officeDocument/2006/relationships" xmlns:p="http://schemas.openxmlformats.org/presentationml/2006/main">
  <p:tag name="SYNOPSYS-SHAPE" val="Y"/>
</p:tagLst>
</file>

<file path=ppt/tags/tag105.xml><?xml version="1.0" encoding="utf-8"?>
<p:tagLst xmlns:a="http://schemas.openxmlformats.org/drawingml/2006/main" xmlns:r="http://schemas.openxmlformats.org/officeDocument/2006/relationships" xmlns:p="http://schemas.openxmlformats.org/presentationml/2006/main">
  <p:tag name="SYNOPSYS-SHAPE" val="Y"/>
</p:tagLst>
</file>

<file path=ppt/tags/tag106.xml><?xml version="1.0" encoding="utf-8"?>
<p:tagLst xmlns:a="http://schemas.openxmlformats.org/drawingml/2006/main" xmlns:r="http://schemas.openxmlformats.org/officeDocument/2006/relationships" xmlns:p="http://schemas.openxmlformats.org/presentationml/2006/main">
  <p:tag name="SYNOPSYS-SHAPE" val="Y"/>
</p:tagLst>
</file>

<file path=ppt/tags/tag107.xml><?xml version="1.0" encoding="utf-8"?>
<p:tagLst xmlns:a="http://schemas.openxmlformats.org/drawingml/2006/main" xmlns:r="http://schemas.openxmlformats.org/officeDocument/2006/relationships" xmlns:p="http://schemas.openxmlformats.org/presentationml/2006/main">
  <p:tag name="SYNOPSYS-SHAPE" val="Y"/>
</p:tagLst>
</file>

<file path=ppt/tags/tag108.xml><?xml version="1.0" encoding="utf-8"?>
<p:tagLst xmlns:a="http://schemas.openxmlformats.org/drawingml/2006/main" xmlns:r="http://schemas.openxmlformats.org/officeDocument/2006/relationships" xmlns:p="http://schemas.openxmlformats.org/presentationml/2006/main">
  <p:tag name="SYNOPSYS-SHAPE" val="Y"/>
</p:tagLst>
</file>

<file path=ppt/tags/tag109.xml><?xml version="1.0" encoding="utf-8"?>
<p:tagLst xmlns:a="http://schemas.openxmlformats.org/drawingml/2006/main" xmlns:r="http://schemas.openxmlformats.org/officeDocument/2006/relationships" xmlns:p="http://schemas.openxmlformats.org/presentationml/2006/main">
  <p:tag name="SYNOPSYS-SHAPE" val="Y"/>
</p:tagLst>
</file>

<file path=ppt/tags/tag11.xml><?xml version="1.0" encoding="utf-8"?>
<p:tagLst xmlns:a="http://schemas.openxmlformats.org/drawingml/2006/main" xmlns:r="http://schemas.openxmlformats.org/officeDocument/2006/relationships" xmlns:p="http://schemas.openxmlformats.org/presentationml/2006/main">
  <p:tag name="SYNOPSYS-SHAPE" val="Y"/>
</p:tagLst>
</file>

<file path=ppt/tags/tag110.xml><?xml version="1.0" encoding="utf-8"?>
<p:tagLst xmlns:a="http://schemas.openxmlformats.org/drawingml/2006/main" xmlns:r="http://schemas.openxmlformats.org/officeDocument/2006/relationships" xmlns:p="http://schemas.openxmlformats.org/presentationml/2006/main">
  <p:tag name="SYNOPSYS-SHAPE" val="Y"/>
</p:tagLst>
</file>

<file path=ppt/tags/tag111.xml><?xml version="1.0" encoding="utf-8"?>
<p:tagLst xmlns:a="http://schemas.openxmlformats.org/drawingml/2006/main" xmlns:r="http://schemas.openxmlformats.org/officeDocument/2006/relationships" xmlns:p="http://schemas.openxmlformats.org/presentationml/2006/main">
  <p:tag name="SYNOPSYS-SHAPE" val="Y"/>
</p:tagLst>
</file>

<file path=ppt/tags/tag112.xml><?xml version="1.0" encoding="utf-8"?>
<p:tagLst xmlns:a="http://schemas.openxmlformats.org/drawingml/2006/main" xmlns:r="http://schemas.openxmlformats.org/officeDocument/2006/relationships" xmlns:p="http://schemas.openxmlformats.org/presentationml/2006/main">
  <p:tag name="SYNOPSYS-SHAPE" val="Y"/>
</p:tagLst>
</file>

<file path=ppt/tags/tag113.xml><?xml version="1.0" encoding="utf-8"?>
<p:tagLst xmlns:a="http://schemas.openxmlformats.org/drawingml/2006/main" xmlns:r="http://schemas.openxmlformats.org/officeDocument/2006/relationships" xmlns:p="http://schemas.openxmlformats.org/presentationml/2006/main">
  <p:tag name="SYNOPSYS-SHAPE" val="Y"/>
</p:tagLst>
</file>

<file path=ppt/tags/tag114.xml><?xml version="1.0" encoding="utf-8"?>
<p:tagLst xmlns:a="http://schemas.openxmlformats.org/drawingml/2006/main" xmlns:r="http://schemas.openxmlformats.org/officeDocument/2006/relationships" xmlns:p="http://schemas.openxmlformats.org/presentationml/2006/main">
  <p:tag name="SYNOPSYS-SHAPE" val="Y"/>
</p:tagLst>
</file>

<file path=ppt/tags/tag115.xml><?xml version="1.0" encoding="utf-8"?>
<p:tagLst xmlns:a="http://schemas.openxmlformats.org/drawingml/2006/main" xmlns:r="http://schemas.openxmlformats.org/officeDocument/2006/relationships" xmlns:p="http://schemas.openxmlformats.org/presentationml/2006/main">
  <p:tag name="SYNOPSYS-SHAPE" val="Y"/>
</p:tagLst>
</file>

<file path=ppt/tags/tag116.xml><?xml version="1.0" encoding="utf-8"?>
<p:tagLst xmlns:a="http://schemas.openxmlformats.org/drawingml/2006/main" xmlns:r="http://schemas.openxmlformats.org/officeDocument/2006/relationships" xmlns:p="http://schemas.openxmlformats.org/presentationml/2006/main">
  <p:tag name="SYNOPSYS-SHAPE" val="Y"/>
</p:tagLst>
</file>

<file path=ppt/tags/tag117.xml><?xml version="1.0" encoding="utf-8"?>
<p:tagLst xmlns:a="http://schemas.openxmlformats.org/drawingml/2006/main" xmlns:r="http://schemas.openxmlformats.org/officeDocument/2006/relationships" xmlns:p="http://schemas.openxmlformats.org/presentationml/2006/main">
  <p:tag name="SYNOPSYS-SHAPE" val="Y"/>
</p:tagLst>
</file>

<file path=ppt/tags/tag118.xml><?xml version="1.0" encoding="utf-8"?>
<p:tagLst xmlns:a="http://schemas.openxmlformats.org/drawingml/2006/main" xmlns:r="http://schemas.openxmlformats.org/officeDocument/2006/relationships" xmlns:p="http://schemas.openxmlformats.org/presentationml/2006/main">
  <p:tag name="SYNOPSYS-SHAPE" val="Y"/>
</p:tagLst>
</file>

<file path=ppt/tags/tag119.xml><?xml version="1.0" encoding="utf-8"?>
<p:tagLst xmlns:a="http://schemas.openxmlformats.org/drawingml/2006/main" xmlns:r="http://schemas.openxmlformats.org/officeDocument/2006/relationships" xmlns:p="http://schemas.openxmlformats.org/presentationml/2006/main">
  <p:tag name="SYNOPSYS-SHAPE" val="Y"/>
</p:tagLst>
</file>

<file path=ppt/tags/tag12.xml><?xml version="1.0" encoding="utf-8"?>
<p:tagLst xmlns:a="http://schemas.openxmlformats.org/drawingml/2006/main" xmlns:r="http://schemas.openxmlformats.org/officeDocument/2006/relationships" xmlns:p="http://schemas.openxmlformats.org/presentationml/2006/main">
  <p:tag name="SYNOPSYS-SHAPE" val="Y"/>
</p:tagLst>
</file>

<file path=ppt/tags/tag120.xml><?xml version="1.0" encoding="utf-8"?>
<p:tagLst xmlns:a="http://schemas.openxmlformats.org/drawingml/2006/main" xmlns:r="http://schemas.openxmlformats.org/officeDocument/2006/relationships" xmlns:p="http://schemas.openxmlformats.org/presentationml/2006/main">
  <p:tag name="SYNOPSYS-SHAPE" val="Y"/>
</p:tagLst>
</file>

<file path=ppt/tags/tag121.xml><?xml version="1.0" encoding="utf-8"?>
<p:tagLst xmlns:a="http://schemas.openxmlformats.org/drawingml/2006/main" xmlns:r="http://schemas.openxmlformats.org/officeDocument/2006/relationships" xmlns:p="http://schemas.openxmlformats.org/presentationml/2006/main">
  <p:tag name="SYNOPSYS-SHAPE" val="Y"/>
</p:tagLst>
</file>

<file path=ppt/tags/tag122.xml><?xml version="1.0" encoding="utf-8"?>
<p:tagLst xmlns:a="http://schemas.openxmlformats.org/drawingml/2006/main" xmlns:r="http://schemas.openxmlformats.org/officeDocument/2006/relationships" xmlns:p="http://schemas.openxmlformats.org/presentationml/2006/main">
  <p:tag name="SYNOPSYS-SHAPE" val="Y"/>
</p:tagLst>
</file>

<file path=ppt/tags/tag123.xml><?xml version="1.0" encoding="utf-8"?>
<p:tagLst xmlns:a="http://schemas.openxmlformats.org/drawingml/2006/main" xmlns:r="http://schemas.openxmlformats.org/officeDocument/2006/relationships" xmlns:p="http://schemas.openxmlformats.org/presentationml/2006/main">
  <p:tag name="SYNOPSYS-SHAPE" val="Y"/>
</p:tagLst>
</file>

<file path=ppt/tags/tag124.xml><?xml version="1.0" encoding="utf-8"?>
<p:tagLst xmlns:a="http://schemas.openxmlformats.org/drawingml/2006/main" xmlns:r="http://schemas.openxmlformats.org/officeDocument/2006/relationships" xmlns:p="http://schemas.openxmlformats.org/presentationml/2006/main">
  <p:tag name="SYNOPSYS-SHAPE" val="Y"/>
</p:tagLst>
</file>

<file path=ppt/tags/tag125.xml><?xml version="1.0" encoding="utf-8"?>
<p:tagLst xmlns:a="http://schemas.openxmlformats.org/drawingml/2006/main" xmlns:r="http://schemas.openxmlformats.org/officeDocument/2006/relationships" xmlns:p="http://schemas.openxmlformats.org/presentationml/2006/main">
  <p:tag name="SYNOPSYS-SHAPE" val="Y"/>
</p:tagLst>
</file>

<file path=ppt/tags/tag126.xml><?xml version="1.0" encoding="utf-8"?>
<p:tagLst xmlns:a="http://schemas.openxmlformats.org/drawingml/2006/main" xmlns:r="http://schemas.openxmlformats.org/officeDocument/2006/relationships" xmlns:p="http://schemas.openxmlformats.org/presentationml/2006/main">
  <p:tag name="SYNOPSYS-SHAPE" val="Y"/>
</p:tagLst>
</file>

<file path=ppt/tags/tag127.xml><?xml version="1.0" encoding="utf-8"?>
<p:tagLst xmlns:a="http://schemas.openxmlformats.org/drawingml/2006/main" xmlns:r="http://schemas.openxmlformats.org/officeDocument/2006/relationships" xmlns:p="http://schemas.openxmlformats.org/presentationml/2006/main">
  <p:tag name="SYNOPSYS-SHAPE" val="Y"/>
</p:tagLst>
</file>

<file path=ppt/tags/tag128.xml><?xml version="1.0" encoding="utf-8"?>
<p:tagLst xmlns:a="http://schemas.openxmlformats.org/drawingml/2006/main" xmlns:r="http://schemas.openxmlformats.org/officeDocument/2006/relationships" xmlns:p="http://schemas.openxmlformats.org/presentationml/2006/main">
  <p:tag name="SYNOPSYS-SHAPE" val="Y"/>
</p:tagLst>
</file>

<file path=ppt/tags/tag129.xml><?xml version="1.0" encoding="utf-8"?>
<p:tagLst xmlns:a="http://schemas.openxmlformats.org/drawingml/2006/main" xmlns:r="http://schemas.openxmlformats.org/officeDocument/2006/relationships" xmlns:p="http://schemas.openxmlformats.org/presentationml/2006/main">
  <p:tag name="SYNOPSYS-SHAPE" val="Y"/>
</p:tagLst>
</file>

<file path=ppt/tags/tag13.xml><?xml version="1.0" encoding="utf-8"?>
<p:tagLst xmlns:a="http://schemas.openxmlformats.org/drawingml/2006/main" xmlns:r="http://schemas.openxmlformats.org/officeDocument/2006/relationships" xmlns:p="http://schemas.openxmlformats.org/presentationml/2006/main">
  <p:tag name="SYNOPSYS-SHAPE" val="Y"/>
</p:tagLst>
</file>

<file path=ppt/tags/tag130.xml><?xml version="1.0" encoding="utf-8"?>
<p:tagLst xmlns:a="http://schemas.openxmlformats.org/drawingml/2006/main" xmlns:r="http://schemas.openxmlformats.org/officeDocument/2006/relationships" xmlns:p="http://schemas.openxmlformats.org/presentationml/2006/main">
  <p:tag name="SYNOPSYS-SHAPE" val="Y"/>
</p:tagLst>
</file>

<file path=ppt/tags/tag131.xml><?xml version="1.0" encoding="utf-8"?>
<p:tagLst xmlns:a="http://schemas.openxmlformats.org/drawingml/2006/main" xmlns:r="http://schemas.openxmlformats.org/officeDocument/2006/relationships" xmlns:p="http://schemas.openxmlformats.org/presentationml/2006/main">
  <p:tag name="SYNOPSYS-SHAPE" val="Y"/>
</p:tagLst>
</file>

<file path=ppt/tags/tag132.xml><?xml version="1.0" encoding="utf-8"?>
<p:tagLst xmlns:a="http://schemas.openxmlformats.org/drawingml/2006/main" xmlns:r="http://schemas.openxmlformats.org/officeDocument/2006/relationships" xmlns:p="http://schemas.openxmlformats.org/presentationml/2006/main">
  <p:tag name="SYNOPSYS-SHAPE" val="Y"/>
</p:tagLst>
</file>

<file path=ppt/tags/tag133.xml><?xml version="1.0" encoding="utf-8"?>
<p:tagLst xmlns:a="http://schemas.openxmlformats.org/drawingml/2006/main" xmlns:r="http://schemas.openxmlformats.org/officeDocument/2006/relationships" xmlns:p="http://schemas.openxmlformats.org/presentationml/2006/main">
  <p:tag name="SYNOPSYS-SHAPE" val="Y"/>
</p:tagLst>
</file>

<file path=ppt/tags/tag134.xml><?xml version="1.0" encoding="utf-8"?>
<p:tagLst xmlns:a="http://schemas.openxmlformats.org/drawingml/2006/main" xmlns:r="http://schemas.openxmlformats.org/officeDocument/2006/relationships" xmlns:p="http://schemas.openxmlformats.org/presentationml/2006/main">
  <p:tag name="SYNOPSYS-SHAPE" val="Y"/>
</p:tagLst>
</file>

<file path=ppt/tags/tag135.xml><?xml version="1.0" encoding="utf-8"?>
<p:tagLst xmlns:a="http://schemas.openxmlformats.org/drawingml/2006/main" xmlns:r="http://schemas.openxmlformats.org/officeDocument/2006/relationships" xmlns:p="http://schemas.openxmlformats.org/presentationml/2006/main">
  <p:tag name="SYNOPSYS-SHAPE" val="Y"/>
</p:tagLst>
</file>

<file path=ppt/tags/tag136.xml><?xml version="1.0" encoding="utf-8"?>
<p:tagLst xmlns:a="http://schemas.openxmlformats.org/drawingml/2006/main" xmlns:r="http://schemas.openxmlformats.org/officeDocument/2006/relationships" xmlns:p="http://schemas.openxmlformats.org/presentationml/2006/main">
  <p:tag name="SYNOPSYS-SHAPE" val="Y"/>
</p:tagLst>
</file>

<file path=ppt/tags/tag137.xml><?xml version="1.0" encoding="utf-8"?>
<p:tagLst xmlns:a="http://schemas.openxmlformats.org/drawingml/2006/main" xmlns:r="http://schemas.openxmlformats.org/officeDocument/2006/relationships" xmlns:p="http://schemas.openxmlformats.org/presentationml/2006/main">
  <p:tag name="SYNOPSYS-SHAPE" val="Y"/>
  <p:tag name="ROW" val="1"/>
</p:tagLst>
</file>

<file path=ppt/tags/tag138.xml><?xml version="1.0" encoding="utf-8"?>
<p:tagLst xmlns:a="http://schemas.openxmlformats.org/drawingml/2006/main" xmlns:r="http://schemas.openxmlformats.org/officeDocument/2006/relationships" xmlns:p="http://schemas.openxmlformats.org/presentationml/2006/main">
  <p:tag name="BRANDIN_CONFIDENTIALITY" val="TRUE"/>
</p:tagLst>
</file>

<file path=ppt/tags/tag139.xml><?xml version="1.0" encoding="utf-8"?>
<p:tagLst xmlns:a="http://schemas.openxmlformats.org/drawingml/2006/main" xmlns:r="http://schemas.openxmlformats.org/officeDocument/2006/relationships" xmlns:p="http://schemas.openxmlformats.org/presentationml/2006/main">
  <p:tag name="SYNOPSYS-SHAPE" val="Y"/>
</p:tagLst>
</file>

<file path=ppt/tags/tag14.xml><?xml version="1.0" encoding="utf-8"?>
<p:tagLst xmlns:a="http://schemas.openxmlformats.org/drawingml/2006/main" xmlns:r="http://schemas.openxmlformats.org/officeDocument/2006/relationships" xmlns:p="http://schemas.openxmlformats.org/presentationml/2006/main">
  <p:tag name="SYNOPSYS-SHAPE" val="Y"/>
</p:tagLst>
</file>

<file path=ppt/tags/tag140.xml><?xml version="1.0" encoding="utf-8"?>
<p:tagLst xmlns:a="http://schemas.openxmlformats.org/drawingml/2006/main" xmlns:r="http://schemas.openxmlformats.org/officeDocument/2006/relationships" xmlns:p="http://schemas.openxmlformats.org/presentationml/2006/main">
  <p:tag name="SYNOPSYS-SHAPE" val="Y"/>
</p:tagLst>
</file>

<file path=ppt/tags/tag141.xml><?xml version="1.0" encoding="utf-8"?>
<p:tagLst xmlns:a="http://schemas.openxmlformats.org/drawingml/2006/main" xmlns:r="http://schemas.openxmlformats.org/officeDocument/2006/relationships" xmlns:p="http://schemas.openxmlformats.org/presentationml/2006/main">
  <p:tag name="SYNOPSYS-SHAPE" val="Y"/>
</p:tagLst>
</file>

<file path=ppt/tags/tag142.xml><?xml version="1.0" encoding="utf-8"?>
<p:tagLst xmlns:a="http://schemas.openxmlformats.org/drawingml/2006/main" xmlns:r="http://schemas.openxmlformats.org/officeDocument/2006/relationships" xmlns:p="http://schemas.openxmlformats.org/presentationml/2006/main">
  <p:tag name="SYNOPSYS-SHAPE" val="Y"/>
</p:tagLst>
</file>

<file path=ppt/tags/tag143.xml><?xml version="1.0" encoding="utf-8"?>
<p:tagLst xmlns:a="http://schemas.openxmlformats.org/drawingml/2006/main" xmlns:r="http://schemas.openxmlformats.org/officeDocument/2006/relationships" xmlns:p="http://schemas.openxmlformats.org/presentationml/2006/main">
  <p:tag name="SYNOPSYS-SHAPE" val="Y"/>
</p:tagLst>
</file>

<file path=ppt/tags/tag144.xml><?xml version="1.0" encoding="utf-8"?>
<p:tagLst xmlns:a="http://schemas.openxmlformats.org/drawingml/2006/main" xmlns:r="http://schemas.openxmlformats.org/officeDocument/2006/relationships" xmlns:p="http://schemas.openxmlformats.org/presentationml/2006/main">
  <p:tag name="SYNOPSYS-SHAPE" val="Y"/>
</p:tagLst>
</file>

<file path=ppt/tags/tag145.xml><?xml version="1.0" encoding="utf-8"?>
<p:tagLst xmlns:a="http://schemas.openxmlformats.org/drawingml/2006/main" xmlns:r="http://schemas.openxmlformats.org/officeDocument/2006/relationships" xmlns:p="http://schemas.openxmlformats.org/presentationml/2006/main">
  <p:tag name="SYNOPSYS-SHAPE" val="Y"/>
</p:tagLst>
</file>

<file path=ppt/tags/tag146.xml><?xml version="1.0" encoding="utf-8"?>
<p:tagLst xmlns:a="http://schemas.openxmlformats.org/drawingml/2006/main" xmlns:r="http://schemas.openxmlformats.org/officeDocument/2006/relationships" xmlns:p="http://schemas.openxmlformats.org/presentationml/2006/main">
  <p:tag name="SYNOPSYS-SHAPE" val="Y"/>
</p:tagLst>
</file>

<file path=ppt/tags/tag147.xml><?xml version="1.0" encoding="utf-8"?>
<p:tagLst xmlns:a="http://schemas.openxmlformats.org/drawingml/2006/main" xmlns:r="http://schemas.openxmlformats.org/officeDocument/2006/relationships" xmlns:p="http://schemas.openxmlformats.org/presentationml/2006/main">
  <p:tag name="SYNOPSYS-SHAPE" val="Y"/>
</p:tagLst>
</file>

<file path=ppt/tags/tag148.xml><?xml version="1.0" encoding="utf-8"?>
<p:tagLst xmlns:a="http://schemas.openxmlformats.org/drawingml/2006/main" xmlns:r="http://schemas.openxmlformats.org/officeDocument/2006/relationships" xmlns:p="http://schemas.openxmlformats.org/presentationml/2006/main">
  <p:tag name="SYNOPSYS-SHAPE" val="Y"/>
</p:tagLst>
</file>

<file path=ppt/tags/tag149.xml><?xml version="1.0" encoding="utf-8"?>
<p:tagLst xmlns:a="http://schemas.openxmlformats.org/drawingml/2006/main" xmlns:r="http://schemas.openxmlformats.org/officeDocument/2006/relationships" xmlns:p="http://schemas.openxmlformats.org/presentationml/2006/main">
  <p:tag name="SYNOPSYS-SHAPE" val="Y"/>
</p:tagLst>
</file>

<file path=ppt/tags/tag15.xml><?xml version="1.0" encoding="utf-8"?>
<p:tagLst xmlns:a="http://schemas.openxmlformats.org/drawingml/2006/main" xmlns:r="http://schemas.openxmlformats.org/officeDocument/2006/relationships" xmlns:p="http://schemas.openxmlformats.org/presentationml/2006/main">
  <p:tag name="SYNOPSYS-SHAPE" val="Y"/>
</p:tagLst>
</file>

<file path=ppt/tags/tag150.xml><?xml version="1.0" encoding="utf-8"?>
<p:tagLst xmlns:a="http://schemas.openxmlformats.org/drawingml/2006/main" xmlns:r="http://schemas.openxmlformats.org/officeDocument/2006/relationships" xmlns:p="http://schemas.openxmlformats.org/presentationml/2006/main">
  <p:tag name="SYNOPSYS-SHAPE" val="Y"/>
</p:tagLst>
</file>

<file path=ppt/tags/tag151.xml><?xml version="1.0" encoding="utf-8"?>
<p:tagLst xmlns:a="http://schemas.openxmlformats.org/drawingml/2006/main" xmlns:r="http://schemas.openxmlformats.org/officeDocument/2006/relationships" xmlns:p="http://schemas.openxmlformats.org/presentationml/2006/main">
  <p:tag name="SYNOPSYS-SHAPE" val="Y"/>
</p:tagLst>
</file>

<file path=ppt/tags/tag152.xml><?xml version="1.0" encoding="utf-8"?>
<p:tagLst xmlns:a="http://schemas.openxmlformats.org/drawingml/2006/main" xmlns:r="http://schemas.openxmlformats.org/officeDocument/2006/relationships" xmlns:p="http://schemas.openxmlformats.org/presentationml/2006/main">
  <p:tag name="SYNOPSYS-SHAPE" val="Y"/>
</p:tagLst>
</file>

<file path=ppt/tags/tag153.xml><?xml version="1.0" encoding="utf-8"?>
<p:tagLst xmlns:a="http://schemas.openxmlformats.org/drawingml/2006/main" xmlns:r="http://schemas.openxmlformats.org/officeDocument/2006/relationships" xmlns:p="http://schemas.openxmlformats.org/presentationml/2006/main">
  <p:tag name="SYNOPSYS-SHAPE" val="Y"/>
</p:tagLst>
</file>

<file path=ppt/tags/tag154.xml><?xml version="1.0" encoding="utf-8"?>
<p:tagLst xmlns:a="http://schemas.openxmlformats.org/drawingml/2006/main" xmlns:r="http://schemas.openxmlformats.org/officeDocument/2006/relationships" xmlns:p="http://schemas.openxmlformats.org/presentationml/2006/main">
  <p:tag name="SYNOPSYS-SHAPE" val="Y"/>
</p:tagLst>
</file>

<file path=ppt/tags/tag155.xml><?xml version="1.0" encoding="utf-8"?>
<p:tagLst xmlns:a="http://schemas.openxmlformats.org/drawingml/2006/main" xmlns:r="http://schemas.openxmlformats.org/officeDocument/2006/relationships" xmlns:p="http://schemas.openxmlformats.org/presentationml/2006/main">
  <p:tag name="SYNOPSYS-SHAPE" val="Y"/>
</p:tagLst>
</file>

<file path=ppt/tags/tag156.xml><?xml version="1.0" encoding="utf-8"?>
<p:tagLst xmlns:a="http://schemas.openxmlformats.org/drawingml/2006/main" xmlns:r="http://schemas.openxmlformats.org/officeDocument/2006/relationships" xmlns:p="http://schemas.openxmlformats.org/presentationml/2006/main">
  <p:tag name="SYNOPSYS-SHAPE" val="Y"/>
</p:tagLst>
</file>

<file path=ppt/tags/tag157.xml><?xml version="1.0" encoding="utf-8"?>
<p:tagLst xmlns:a="http://schemas.openxmlformats.org/drawingml/2006/main" xmlns:r="http://schemas.openxmlformats.org/officeDocument/2006/relationships" xmlns:p="http://schemas.openxmlformats.org/presentationml/2006/main">
  <p:tag name="SYNOPSYS-SHAPE" val="Y"/>
</p:tagLst>
</file>

<file path=ppt/tags/tag158.xml><?xml version="1.0" encoding="utf-8"?>
<p:tagLst xmlns:a="http://schemas.openxmlformats.org/drawingml/2006/main" xmlns:r="http://schemas.openxmlformats.org/officeDocument/2006/relationships" xmlns:p="http://schemas.openxmlformats.org/presentationml/2006/main">
  <p:tag name="SYNOPSYS-SHAPE" val="Y"/>
</p:tagLst>
</file>

<file path=ppt/tags/tag159.xml><?xml version="1.0" encoding="utf-8"?>
<p:tagLst xmlns:a="http://schemas.openxmlformats.org/drawingml/2006/main" xmlns:r="http://schemas.openxmlformats.org/officeDocument/2006/relationships" xmlns:p="http://schemas.openxmlformats.org/presentationml/2006/main">
  <p:tag name="SYNOPSYS-SHAPE" val="Y"/>
</p:tagLst>
</file>

<file path=ppt/tags/tag16.xml><?xml version="1.0" encoding="utf-8"?>
<p:tagLst xmlns:a="http://schemas.openxmlformats.org/drawingml/2006/main" xmlns:r="http://schemas.openxmlformats.org/officeDocument/2006/relationships" xmlns:p="http://schemas.openxmlformats.org/presentationml/2006/main">
  <p:tag name="SYNOPSYS-SHAPE" val="Y"/>
</p:tagLst>
</file>

<file path=ppt/tags/tag160.xml><?xml version="1.0" encoding="utf-8"?>
<p:tagLst xmlns:a="http://schemas.openxmlformats.org/drawingml/2006/main" xmlns:r="http://schemas.openxmlformats.org/officeDocument/2006/relationships" xmlns:p="http://schemas.openxmlformats.org/presentationml/2006/main">
  <p:tag name="SYNOPSYS-SHAPE" val="Y"/>
</p:tagLst>
</file>

<file path=ppt/tags/tag161.xml><?xml version="1.0" encoding="utf-8"?>
<p:tagLst xmlns:a="http://schemas.openxmlformats.org/drawingml/2006/main" xmlns:r="http://schemas.openxmlformats.org/officeDocument/2006/relationships" xmlns:p="http://schemas.openxmlformats.org/presentationml/2006/main">
  <p:tag name="SYNOPSYS-SHAPE" val="Y"/>
</p:tagLst>
</file>

<file path=ppt/tags/tag162.xml><?xml version="1.0" encoding="utf-8"?>
<p:tagLst xmlns:a="http://schemas.openxmlformats.org/drawingml/2006/main" xmlns:r="http://schemas.openxmlformats.org/officeDocument/2006/relationships" xmlns:p="http://schemas.openxmlformats.org/presentationml/2006/main">
  <p:tag name="SYNOPSYS-SHAPE" val="Y"/>
</p:tagLst>
</file>

<file path=ppt/tags/tag163.xml><?xml version="1.0" encoding="utf-8"?>
<p:tagLst xmlns:a="http://schemas.openxmlformats.org/drawingml/2006/main" xmlns:r="http://schemas.openxmlformats.org/officeDocument/2006/relationships" xmlns:p="http://schemas.openxmlformats.org/presentationml/2006/main">
  <p:tag name="SYNOPSYS-SHAPE" val="Y"/>
</p:tagLst>
</file>

<file path=ppt/tags/tag164.xml><?xml version="1.0" encoding="utf-8"?>
<p:tagLst xmlns:a="http://schemas.openxmlformats.org/drawingml/2006/main" xmlns:r="http://schemas.openxmlformats.org/officeDocument/2006/relationships" xmlns:p="http://schemas.openxmlformats.org/presentationml/2006/main">
  <p:tag name="ROW" val="1"/>
</p:tagLst>
</file>

<file path=ppt/tags/tag165.xml><?xml version="1.0" encoding="utf-8"?>
<p:tagLst xmlns:a="http://schemas.openxmlformats.org/drawingml/2006/main" xmlns:r="http://schemas.openxmlformats.org/officeDocument/2006/relationships" xmlns:p="http://schemas.openxmlformats.org/presentationml/2006/main">
  <p:tag name="SYNOPSYS-SHAPE" val="Y"/>
</p:tagLst>
</file>

<file path=ppt/tags/tag166.xml><?xml version="1.0" encoding="utf-8"?>
<p:tagLst xmlns:a="http://schemas.openxmlformats.org/drawingml/2006/main" xmlns:r="http://schemas.openxmlformats.org/officeDocument/2006/relationships" xmlns:p="http://schemas.openxmlformats.org/presentationml/2006/main">
  <p:tag name="SYNOPSYS-SHAPE" val="Y"/>
</p:tagLst>
</file>

<file path=ppt/tags/tag167.xml><?xml version="1.0" encoding="utf-8"?>
<p:tagLst xmlns:a="http://schemas.openxmlformats.org/drawingml/2006/main" xmlns:r="http://schemas.openxmlformats.org/officeDocument/2006/relationships" xmlns:p="http://schemas.openxmlformats.org/presentationml/2006/main">
  <p:tag name="SYNOPSYS-SHAPE" val="Y"/>
</p:tagLst>
</file>

<file path=ppt/tags/tag168.xml><?xml version="1.0" encoding="utf-8"?>
<p:tagLst xmlns:a="http://schemas.openxmlformats.org/drawingml/2006/main" xmlns:r="http://schemas.openxmlformats.org/officeDocument/2006/relationships" xmlns:p="http://schemas.openxmlformats.org/presentationml/2006/main">
  <p:tag name="SYNOPSYS-SHAPE" val="Y"/>
</p:tagLst>
</file>

<file path=ppt/tags/tag169.xml><?xml version="1.0" encoding="utf-8"?>
<p:tagLst xmlns:a="http://schemas.openxmlformats.org/drawingml/2006/main" xmlns:r="http://schemas.openxmlformats.org/officeDocument/2006/relationships" xmlns:p="http://schemas.openxmlformats.org/presentationml/2006/main">
  <p:tag name="SYNOPSYS-SHAPE" val="Y"/>
</p:tagLst>
</file>

<file path=ppt/tags/tag17.xml><?xml version="1.0" encoding="utf-8"?>
<p:tagLst xmlns:a="http://schemas.openxmlformats.org/drawingml/2006/main" xmlns:r="http://schemas.openxmlformats.org/officeDocument/2006/relationships" xmlns:p="http://schemas.openxmlformats.org/presentationml/2006/main">
  <p:tag name="SYNOPSYS-SHAPE" val="Y"/>
</p:tagLst>
</file>

<file path=ppt/tags/tag170.xml><?xml version="1.0" encoding="utf-8"?>
<p:tagLst xmlns:a="http://schemas.openxmlformats.org/drawingml/2006/main" xmlns:r="http://schemas.openxmlformats.org/officeDocument/2006/relationships" xmlns:p="http://schemas.openxmlformats.org/presentationml/2006/main">
  <p:tag name="SYNOPSYS-SHAPE" val="Y"/>
</p:tagLst>
</file>

<file path=ppt/tags/tag171.xml><?xml version="1.0" encoding="utf-8"?>
<p:tagLst xmlns:a="http://schemas.openxmlformats.org/drawingml/2006/main" xmlns:r="http://schemas.openxmlformats.org/officeDocument/2006/relationships" xmlns:p="http://schemas.openxmlformats.org/presentationml/2006/main">
  <p:tag name="SYNOPSYS-SHAPE" val="Y"/>
</p:tagLst>
</file>

<file path=ppt/tags/tag172.xml><?xml version="1.0" encoding="utf-8"?>
<p:tagLst xmlns:a="http://schemas.openxmlformats.org/drawingml/2006/main" xmlns:r="http://schemas.openxmlformats.org/officeDocument/2006/relationships" xmlns:p="http://schemas.openxmlformats.org/presentationml/2006/main">
  <p:tag name="SYNOPSYS-SHAPE" val="Y"/>
</p:tagLst>
</file>

<file path=ppt/tags/tag173.xml><?xml version="1.0" encoding="utf-8"?>
<p:tagLst xmlns:a="http://schemas.openxmlformats.org/drawingml/2006/main" xmlns:r="http://schemas.openxmlformats.org/officeDocument/2006/relationships" xmlns:p="http://schemas.openxmlformats.org/presentationml/2006/main">
  <p:tag name="SYNOPSYS-SHAPE" val="Y"/>
</p:tagLst>
</file>

<file path=ppt/tags/tag174.xml><?xml version="1.0" encoding="utf-8"?>
<p:tagLst xmlns:a="http://schemas.openxmlformats.org/drawingml/2006/main" xmlns:r="http://schemas.openxmlformats.org/officeDocument/2006/relationships" xmlns:p="http://schemas.openxmlformats.org/presentationml/2006/main">
  <p:tag name="SYNOPSYS-SHAPE" val="Y"/>
</p:tagLst>
</file>

<file path=ppt/tags/tag175.xml><?xml version="1.0" encoding="utf-8"?>
<p:tagLst xmlns:a="http://schemas.openxmlformats.org/drawingml/2006/main" xmlns:r="http://schemas.openxmlformats.org/officeDocument/2006/relationships" xmlns:p="http://schemas.openxmlformats.org/presentationml/2006/main">
  <p:tag name="SYNOPSYS-SHAPE" val="Y"/>
</p:tagLst>
</file>

<file path=ppt/tags/tag176.xml><?xml version="1.0" encoding="utf-8"?>
<p:tagLst xmlns:a="http://schemas.openxmlformats.org/drawingml/2006/main" xmlns:r="http://schemas.openxmlformats.org/officeDocument/2006/relationships" xmlns:p="http://schemas.openxmlformats.org/presentationml/2006/main">
  <p:tag name="SYNOPSYS-SHAPE" val="Y"/>
</p:tagLst>
</file>

<file path=ppt/tags/tag177.xml><?xml version="1.0" encoding="utf-8"?>
<p:tagLst xmlns:a="http://schemas.openxmlformats.org/drawingml/2006/main" xmlns:r="http://schemas.openxmlformats.org/officeDocument/2006/relationships" xmlns:p="http://schemas.openxmlformats.org/presentationml/2006/main">
  <p:tag name="SYNOPSYS-SHAPE" val="Y"/>
</p:tagLst>
</file>

<file path=ppt/tags/tag178.xml><?xml version="1.0" encoding="utf-8"?>
<p:tagLst xmlns:a="http://schemas.openxmlformats.org/drawingml/2006/main" xmlns:r="http://schemas.openxmlformats.org/officeDocument/2006/relationships" xmlns:p="http://schemas.openxmlformats.org/presentationml/2006/main">
  <p:tag name="SYNOPSYS-SHAPE" val="Y"/>
</p:tagLst>
</file>

<file path=ppt/tags/tag179.xml><?xml version="1.0" encoding="utf-8"?>
<p:tagLst xmlns:a="http://schemas.openxmlformats.org/drawingml/2006/main" xmlns:r="http://schemas.openxmlformats.org/officeDocument/2006/relationships" xmlns:p="http://schemas.openxmlformats.org/presentationml/2006/main">
  <p:tag name="SYNOPSYS-SHAPE" val="Y"/>
</p:tagLst>
</file>

<file path=ppt/tags/tag18.xml><?xml version="1.0" encoding="utf-8"?>
<p:tagLst xmlns:a="http://schemas.openxmlformats.org/drawingml/2006/main" xmlns:r="http://schemas.openxmlformats.org/officeDocument/2006/relationships" xmlns:p="http://schemas.openxmlformats.org/presentationml/2006/main">
  <p:tag name="SYNOPSYS-SHAPE" val="Y"/>
</p:tagLst>
</file>

<file path=ppt/tags/tag180.xml><?xml version="1.0" encoding="utf-8"?>
<p:tagLst xmlns:a="http://schemas.openxmlformats.org/drawingml/2006/main" xmlns:r="http://schemas.openxmlformats.org/officeDocument/2006/relationships" xmlns:p="http://schemas.openxmlformats.org/presentationml/2006/main">
  <p:tag name="SYNOPSYS-SHAPE" val="Y"/>
</p:tagLst>
</file>

<file path=ppt/tags/tag181.xml><?xml version="1.0" encoding="utf-8"?>
<p:tagLst xmlns:a="http://schemas.openxmlformats.org/drawingml/2006/main" xmlns:r="http://schemas.openxmlformats.org/officeDocument/2006/relationships" xmlns:p="http://schemas.openxmlformats.org/presentationml/2006/main">
  <p:tag name="SYNOPSYS-SHAPE" val="Y"/>
</p:tagLst>
</file>

<file path=ppt/tags/tag182.xml><?xml version="1.0" encoding="utf-8"?>
<p:tagLst xmlns:a="http://schemas.openxmlformats.org/drawingml/2006/main" xmlns:r="http://schemas.openxmlformats.org/officeDocument/2006/relationships" xmlns:p="http://schemas.openxmlformats.org/presentationml/2006/main">
  <p:tag name="SYNOPSYS-SHAPE" val="Y"/>
</p:tagLst>
</file>

<file path=ppt/tags/tag183.xml><?xml version="1.0" encoding="utf-8"?>
<p:tagLst xmlns:a="http://schemas.openxmlformats.org/drawingml/2006/main" xmlns:r="http://schemas.openxmlformats.org/officeDocument/2006/relationships" xmlns:p="http://schemas.openxmlformats.org/presentationml/2006/main">
  <p:tag name="SYNOPSYS-SHAPE" val="Y"/>
</p:tagLst>
</file>

<file path=ppt/tags/tag184.xml><?xml version="1.0" encoding="utf-8"?>
<p:tagLst xmlns:a="http://schemas.openxmlformats.org/drawingml/2006/main" xmlns:r="http://schemas.openxmlformats.org/officeDocument/2006/relationships" xmlns:p="http://schemas.openxmlformats.org/presentationml/2006/main">
  <p:tag name="SYNOPSYS-SHAPE" val="Y"/>
</p:tagLst>
</file>

<file path=ppt/tags/tag185.xml><?xml version="1.0" encoding="utf-8"?>
<p:tagLst xmlns:a="http://schemas.openxmlformats.org/drawingml/2006/main" xmlns:r="http://schemas.openxmlformats.org/officeDocument/2006/relationships" xmlns:p="http://schemas.openxmlformats.org/presentationml/2006/main">
  <p:tag name="SYNOPSYS-SHAPE" val="Y"/>
</p:tagLst>
</file>

<file path=ppt/tags/tag186.xml><?xml version="1.0" encoding="utf-8"?>
<p:tagLst xmlns:a="http://schemas.openxmlformats.org/drawingml/2006/main" xmlns:r="http://schemas.openxmlformats.org/officeDocument/2006/relationships" xmlns:p="http://schemas.openxmlformats.org/presentationml/2006/main">
  <p:tag name="SYNOPSYS-SHAPE" val="Y"/>
</p:tagLst>
</file>

<file path=ppt/tags/tag187.xml><?xml version="1.0" encoding="utf-8"?>
<p:tagLst xmlns:a="http://schemas.openxmlformats.org/drawingml/2006/main" xmlns:r="http://schemas.openxmlformats.org/officeDocument/2006/relationships" xmlns:p="http://schemas.openxmlformats.org/presentationml/2006/main">
  <p:tag name="SYNOPSYS-SHAPE" val="Y"/>
</p:tagLst>
</file>

<file path=ppt/tags/tag188.xml><?xml version="1.0" encoding="utf-8"?>
<p:tagLst xmlns:a="http://schemas.openxmlformats.org/drawingml/2006/main" xmlns:r="http://schemas.openxmlformats.org/officeDocument/2006/relationships" xmlns:p="http://schemas.openxmlformats.org/presentationml/2006/main">
  <p:tag name="SYNOPSYS-SHAPE" val="Y"/>
</p:tagLst>
</file>

<file path=ppt/tags/tag189.xml><?xml version="1.0" encoding="utf-8"?>
<p:tagLst xmlns:a="http://schemas.openxmlformats.org/drawingml/2006/main" xmlns:r="http://schemas.openxmlformats.org/officeDocument/2006/relationships" xmlns:p="http://schemas.openxmlformats.org/presentationml/2006/main">
  <p:tag name="SYNOPSYS-SHAPE" val="Y"/>
</p:tagLst>
</file>

<file path=ppt/tags/tag19.xml><?xml version="1.0" encoding="utf-8"?>
<p:tagLst xmlns:a="http://schemas.openxmlformats.org/drawingml/2006/main" xmlns:r="http://schemas.openxmlformats.org/officeDocument/2006/relationships" xmlns:p="http://schemas.openxmlformats.org/presentationml/2006/main">
  <p:tag name="SYNOPSYS-SHAPE" val="Y"/>
</p:tagLst>
</file>

<file path=ppt/tags/tag190.xml><?xml version="1.0" encoding="utf-8"?>
<p:tagLst xmlns:a="http://schemas.openxmlformats.org/drawingml/2006/main" xmlns:r="http://schemas.openxmlformats.org/officeDocument/2006/relationships" xmlns:p="http://schemas.openxmlformats.org/presentationml/2006/main">
  <p:tag name="SYNOPSYS-SHAPE" val="Y"/>
</p:tagLst>
</file>

<file path=ppt/tags/tag191.xml><?xml version="1.0" encoding="utf-8"?>
<p:tagLst xmlns:a="http://schemas.openxmlformats.org/drawingml/2006/main" xmlns:r="http://schemas.openxmlformats.org/officeDocument/2006/relationships" xmlns:p="http://schemas.openxmlformats.org/presentationml/2006/main">
  <p:tag name="SYNOPSYS-SHAPE" val="Y"/>
</p:tagLst>
</file>

<file path=ppt/tags/tag192.xml><?xml version="1.0" encoding="utf-8"?>
<p:tagLst xmlns:a="http://schemas.openxmlformats.org/drawingml/2006/main" xmlns:r="http://schemas.openxmlformats.org/officeDocument/2006/relationships" xmlns:p="http://schemas.openxmlformats.org/presentationml/2006/main">
  <p:tag name="SYNOPSYS-SHAPE" val="Y"/>
</p:tagLst>
</file>

<file path=ppt/tags/tag193.xml><?xml version="1.0" encoding="utf-8"?>
<p:tagLst xmlns:a="http://schemas.openxmlformats.org/drawingml/2006/main" xmlns:r="http://schemas.openxmlformats.org/officeDocument/2006/relationships" xmlns:p="http://schemas.openxmlformats.org/presentationml/2006/main">
  <p:tag name="SYNOPSYS-SHAPE" val="Y"/>
</p:tagLst>
</file>

<file path=ppt/tags/tag194.xml><?xml version="1.0" encoding="utf-8"?>
<p:tagLst xmlns:a="http://schemas.openxmlformats.org/drawingml/2006/main" xmlns:r="http://schemas.openxmlformats.org/officeDocument/2006/relationships" xmlns:p="http://schemas.openxmlformats.org/presentationml/2006/main">
  <p:tag name="SYNOPSYS-SHAPE" val="Y"/>
</p:tagLst>
</file>

<file path=ppt/tags/tag195.xml><?xml version="1.0" encoding="utf-8"?>
<p:tagLst xmlns:a="http://schemas.openxmlformats.org/drawingml/2006/main" xmlns:r="http://schemas.openxmlformats.org/officeDocument/2006/relationships" xmlns:p="http://schemas.openxmlformats.org/presentationml/2006/main">
  <p:tag name="SYNOPSYS-SHAPE" val="Y"/>
</p:tagLst>
</file>

<file path=ppt/tags/tag196.xml><?xml version="1.0" encoding="utf-8"?>
<p:tagLst xmlns:a="http://schemas.openxmlformats.org/drawingml/2006/main" xmlns:r="http://schemas.openxmlformats.org/officeDocument/2006/relationships" xmlns:p="http://schemas.openxmlformats.org/presentationml/2006/main">
  <p:tag name="SYNOPSYS-SHAPE" val="Y"/>
</p:tagLst>
</file>

<file path=ppt/tags/tag197.xml><?xml version="1.0" encoding="utf-8"?>
<p:tagLst xmlns:a="http://schemas.openxmlformats.org/drawingml/2006/main" xmlns:r="http://schemas.openxmlformats.org/officeDocument/2006/relationships" xmlns:p="http://schemas.openxmlformats.org/presentationml/2006/main">
  <p:tag name="SYNOPSYS-SHAPE" val="Y"/>
</p:tagLst>
</file>

<file path=ppt/tags/tag198.xml><?xml version="1.0" encoding="utf-8"?>
<p:tagLst xmlns:a="http://schemas.openxmlformats.org/drawingml/2006/main" xmlns:r="http://schemas.openxmlformats.org/officeDocument/2006/relationships" xmlns:p="http://schemas.openxmlformats.org/presentationml/2006/main">
  <p:tag name="SYNOPSYS-SHAPE" val="Y"/>
  <p:tag name="ROW" val="1"/>
</p:tagLst>
</file>

<file path=ppt/tags/tag199.xml><?xml version="1.0" encoding="utf-8"?>
<p:tagLst xmlns:a="http://schemas.openxmlformats.org/drawingml/2006/main" xmlns:r="http://schemas.openxmlformats.org/officeDocument/2006/relationships" xmlns:p="http://schemas.openxmlformats.org/presentationml/2006/main">
  <p:tag name="SYNOPSYS-SHAPE" val="Y"/>
</p:tagLst>
</file>

<file path=ppt/tags/tag2.xml><?xml version="1.0" encoding="utf-8"?>
<p:tagLst xmlns:a="http://schemas.openxmlformats.org/drawingml/2006/main" xmlns:r="http://schemas.openxmlformats.org/officeDocument/2006/relationships" xmlns:p="http://schemas.openxmlformats.org/presentationml/2006/main">
  <p:tag name="SYNOPSYS-SHAPE" val="Y"/>
  <p:tag name="ROW" val="1"/>
</p:tagLst>
</file>

<file path=ppt/tags/tag20.xml><?xml version="1.0" encoding="utf-8"?>
<p:tagLst xmlns:a="http://schemas.openxmlformats.org/drawingml/2006/main" xmlns:r="http://schemas.openxmlformats.org/officeDocument/2006/relationships" xmlns:p="http://schemas.openxmlformats.org/presentationml/2006/main">
  <p:tag name="SYNOPSYS-SHAPE" val="Y"/>
</p:tagLst>
</file>

<file path=ppt/tags/tag200.xml><?xml version="1.0" encoding="utf-8"?>
<p:tagLst xmlns:a="http://schemas.openxmlformats.org/drawingml/2006/main" xmlns:r="http://schemas.openxmlformats.org/officeDocument/2006/relationships" xmlns:p="http://schemas.openxmlformats.org/presentationml/2006/main">
  <p:tag name="SYNOPSYS-SHAPE" val="Y"/>
</p:tagLst>
</file>

<file path=ppt/tags/tag201.xml><?xml version="1.0" encoding="utf-8"?>
<p:tagLst xmlns:a="http://schemas.openxmlformats.org/drawingml/2006/main" xmlns:r="http://schemas.openxmlformats.org/officeDocument/2006/relationships" xmlns:p="http://schemas.openxmlformats.org/presentationml/2006/main">
  <p:tag name="SYNOPSYS-SHAPE" val="Y"/>
</p:tagLst>
</file>

<file path=ppt/tags/tag202.xml><?xml version="1.0" encoding="utf-8"?>
<p:tagLst xmlns:a="http://schemas.openxmlformats.org/drawingml/2006/main" xmlns:r="http://schemas.openxmlformats.org/officeDocument/2006/relationships" xmlns:p="http://schemas.openxmlformats.org/presentationml/2006/main">
  <p:tag name="SYNOPSYS-SHAPE" val="Y"/>
</p:tagLst>
</file>

<file path=ppt/tags/tag203.xml><?xml version="1.0" encoding="utf-8"?>
<p:tagLst xmlns:a="http://schemas.openxmlformats.org/drawingml/2006/main" xmlns:r="http://schemas.openxmlformats.org/officeDocument/2006/relationships" xmlns:p="http://schemas.openxmlformats.org/presentationml/2006/main">
  <p:tag name="SYNOPSYS-SHAPE" val="Y"/>
</p:tagLst>
</file>

<file path=ppt/tags/tag204.xml><?xml version="1.0" encoding="utf-8"?>
<p:tagLst xmlns:a="http://schemas.openxmlformats.org/drawingml/2006/main" xmlns:r="http://schemas.openxmlformats.org/officeDocument/2006/relationships" xmlns:p="http://schemas.openxmlformats.org/presentationml/2006/main">
  <p:tag name="SYNOPSYS-SHAPE" val="Y"/>
</p:tagLst>
</file>

<file path=ppt/tags/tag205.xml><?xml version="1.0" encoding="utf-8"?>
<p:tagLst xmlns:a="http://schemas.openxmlformats.org/drawingml/2006/main" xmlns:r="http://schemas.openxmlformats.org/officeDocument/2006/relationships" xmlns:p="http://schemas.openxmlformats.org/presentationml/2006/main">
  <p:tag name="ISFROMANOTHEROWNER" val="false"/>
  <p:tag name="MIO_GUID" val="1cf399b2-5fde-4a1c-9f90-1fda64dff2ec"/>
  <p:tag name="MIO_EKGUID" val="16c3026c-642a-4f31-ab56-541852db63eb"/>
  <p:tag name="MIO_UPDATE" val="True"/>
  <p:tag name="MIO_VERSION" val="20.08.2020 23:14:55"/>
  <p:tag name="MIO_DBID" val="a81dee51-aeb8-4eef-a5d7-a24600836fb2"/>
  <p:tag name="MIO_LASTDOWNLOADED" val="30.09.2020 03:19:40"/>
  <p:tag name="MIO_OBJECTNAME" val="Synopsys: Silicon to Software"/>
  <p:tag name="MIO_LASTEDITORNAME" val="Ruben Molina"/>
</p:tagLst>
</file>

<file path=ppt/tags/tag206.xml><?xml version="1.0" encoding="utf-8"?>
<p:tagLst xmlns:a="http://schemas.openxmlformats.org/drawingml/2006/main" xmlns:r="http://schemas.openxmlformats.org/officeDocument/2006/relationships" xmlns:p="http://schemas.openxmlformats.org/presentationml/2006/main">
  <p:tag name="SYNOPSYS:CONSTMT" val="1"/>
</p:tagLst>
</file>

<file path=ppt/tags/tag20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08.xml><?xml version="1.0" encoding="utf-8"?>
<p:tagLst xmlns:a="http://schemas.openxmlformats.org/drawingml/2006/main" xmlns:r="http://schemas.openxmlformats.org/officeDocument/2006/relationships" xmlns:p="http://schemas.openxmlformats.org/presentationml/2006/main">
  <p:tag name="ISFROMANOTHEROWNER" val="false"/>
  <p:tag name="MIO_GUID" val="b1044774-9747-44d1-92a5-3245e6218bdd"/>
  <p:tag name="MIO_EKGUID" val="f7a88239-a461-4d6a-90b2-0d4733f50569"/>
  <p:tag name="MIO_UPDATE" val="True"/>
  <p:tag name="MIO_VERSION" val="05.11.2020 16:38:06"/>
  <p:tag name="MIO_DBID" val="a81dee51-aeb8-4eef-a5d7-a24600836fb2"/>
  <p:tag name="MIO_LASTDOWNLOADED" val="06.11.2020 00:38:08"/>
  <p:tag name="MIO_OBJECTNAME" val="Broadest and Most Comprehensive IP Platform"/>
  <p:tag name="MIO_LASTEDITORNAME" val="Michael Sanie"/>
</p:tagLst>
</file>

<file path=ppt/tags/tag21.xml><?xml version="1.0" encoding="utf-8"?>
<p:tagLst xmlns:a="http://schemas.openxmlformats.org/drawingml/2006/main" xmlns:r="http://schemas.openxmlformats.org/officeDocument/2006/relationships" xmlns:p="http://schemas.openxmlformats.org/presentationml/2006/main">
  <p:tag name="SYNOPSYS-SHAPE" val="Y"/>
</p:tagLst>
</file>

<file path=ppt/tags/tag22.xml><?xml version="1.0" encoding="utf-8"?>
<p:tagLst xmlns:a="http://schemas.openxmlformats.org/drawingml/2006/main" xmlns:r="http://schemas.openxmlformats.org/officeDocument/2006/relationships" xmlns:p="http://schemas.openxmlformats.org/presentationml/2006/main">
  <p:tag name="SYNOPSYS-SHAPE" val="Y"/>
</p:tagLst>
</file>

<file path=ppt/tags/tag23.xml><?xml version="1.0" encoding="utf-8"?>
<p:tagLst xmlns:a="http://schemas.openxmlformats.org/drawingml/2006/main" xmlns:r="http://schemas.openxmlformats.org/officeDocument/2006/relationships" xmlns:p="http://schemas.openxmlformats.org/presentationml/2006/main">
  <p:tag name="SYNOPSYS-SHAPE" val="Y"/>
</p:tagLst>
</file>

<file path=ppt/tags/tag24.xml><?xml version="1.0" encoding="utf-8"?>
<p:tagLst xmlns:a="http://schemas.openxmlformats.org/drawingml/2006/main" xmlns:r="http://schemas.openxmlformats.org/officeDocument/2006/relationships" xmlns:p="http://schemas.openxmlformats.org/presentationml/2006/main">
  <p:tag name="SYNOPSYS-SHAPE" val="Y"/>
</p:tagLst>
</file>

<file path=ppt/tags/tag25.xml><?xml version="1.0" encoding="utf-8"?>
<p:tagLst xmlns:a="http://schemas.openxmlformats.org/drawingml/2006/main" xmlns:r="http://schemas.openxmlformats.org/officeDocument/2006/relationships" xmlns:p="http://schemas.openxmlformats.org/presentationml/2006/main">
  <p:tag name="SYNOPSYS-SHAPE" val="Y"/>
</p:tagLst>
</file>

<file path=ppt/tags/tag26.xml><?xml version="1.0" encoding="utf-8"?>
<p:tagLst xmlns:a="http://schemas.openxmlformats.org/drawingml/2006/main" xmlns:r="http://schemas.openxmlformats.org/officeDocument/2006/relationships" xmlns:p="http://schemas.openxmlformats.org/presentationml/2006/main">
  <p:tag name="SYNOPSYS-SHAPE" val="Y"/>
</p:tagLst>
</file>

<file path=ppt/tags/tag27.xml><?xml version="1.0" encoding="utf-8"?>
<p:tagLst xmlns:a="http://schemas.openxmlformats.org/drawingml/2006/main" xmlns:r="http://schemas.openxmlformats.org/officeDocument/2006/relationships" xmlns:p="http://schemas.openxmlformats.org/presentationml/2006/main">
  <p:tag name="SYNOPSYS-SHAPE" val="Y"/>
</p:tagLst>
</file>

<file path=ppt/tags/tag28.xml><?xml version="1.0" encoding="utf-8"?>
<p:tagLst xmlns:a="http://schemas.openxmlformats.org/drawingml/2006/main" xmlns:r="http://schemas.openxmlformats.org/officeDocument/2006/relationships" xmlns:p="http://schemas.openxmlformats.org/presentationml/2006/main">
  <p:tag name="SYNOPSYS-SHAPE" val="Y"/>
</p:tagLst>
</file>

<file path=ppt/tags/tag29.xml><?xml version="1.0" encoding="utf-8"?>
<p:tagLst xmlns:a="http://schemas.openxmlformats.org/drawingml/2006/main" xmlns:r="http://schemas.openxmlformats.org/officeDocument/2006/relationships" xmlns:p="http://schemas.openxmlformats.org/presentationml/2006/main">
  <p:tag name="ROW" val="1"/>
</p:tagLst>
</file>

<file path=ppt/tags/tag3.xml><?xml version="1.0" encoding="utf-8"?>
<p:tagLst xmlns:a="http://schemas.openxmlformats.org/drawingml/2006/main" xmlns:r="http://schemas.openxmlformats.org/officeDocument/2006/relationships" xmlns:p="http://schemas.openxmlformats.org/presentationml/2006/main">
  <p:tag name="SYNOPSYS-SHAPE" val="Y"/>
</p:tagLst>
</file>

<file path=ppt/tags/tag30.xml><?xml version="1.0" encoding="utf-8"?>
<p:tagLst xmlns:a="http://schemas.openxmlformats.org/drawingml/2006/main" xmlns:r="http://schemas.openxmlformats.org/officeDocument/2006/relationships" xmlns:p="http://schemas.openxmlformats.org/presentationml/2006/main">
  <p:tag name="SYNOPSYS-SHAPE" val="Y"/>
</p:tagLst>
</file>

<file path=ppt/tags/tag31.xml><?xml version="1.0" encoding="utf-8"?>
<p:tagLst xmlns:a="http://schemas.openxmlformats.org/drawingml/2006/main" xmlns:r="http://schemas.openxmlformats.org/officeDocument/2006/relationships" xmlns:p="http://schemas.openxmlformats.org/presentationml/2006/main">
  <p:tag name="SYNOPSYS-SHAPE" val="Y"/>
</p:tagLst>
</file>

<file path=ppt/tags/tag32.xml><?xml version="1.0" encoding="utf-8"?>
<p:tagLst xmlns:a="http://schemas.openxmlformats.org/drawingml/2006/main" xmlns:r="http://schemas.openxmlformats.org/officeDocument/2006/relationships" xmlns:p="http://schemas.openxmlformats.org/presentationml/2006/main">
  <p:tag name="SYNOPSYS-SHAPE" val="Y"/>
</p:tagLst>
</file>

<file path=ppt/tags/tag33.xml><?xml version="1.0" encoding="utf-8"?>
<p:tagLst xmlns:a="http://schemas.openxmlformats.org/drawingml/2006/main" xmlns:r="http://schemas.openxmlformats.org/officeDocument/2006/relationships" xmlns:p="http://schemas.openxmlformats.org/presentationml/2006/main">
  <p:tag name="SYNOPSYS-SHAPE" val="Y"/>
</p:tagLst>
</file>

<file path=ppt/tags/tag34.xml><?xml version="1.0" encoding="utf-8"?>
<p:tagLst xmlns:a="http://schemas.openxmlformats.org/drawingml/2006/main" xmlns:r="http://schemas.openxmlformats.org/officeDocument/2006/relationships" xmlns:p="http://schemas.openxmlformats.org/presentationml/2006/main">
  <p:tag name="SYNOPSYS-SHAPE" val="Y"/>
</p:tagLst>
</file>

<file path=ppt/tags/tag35.xml><?xml version="1.0" encoding="utf-8"?>
<p:tagLst xmlns:a="http://schemas.openxmlformats.org/drawingml/2006/main" xmlns:r="http://schemas.openxmlformats.org/officeDocument/2006/relationships" xmlns:p="http://schemas.openxmlformats.org/presentationml/2006/main">
  <p:tag name="SYNOPSYS-SHAPE" val="Y"/>
</p:tagLst>
</file>

<file path=ppt/tags/tag36.xml><?xml version="1.0" encoding="utf-8"?>
<p:tagLst xmlns:a="http://schemas.openxmlformats.org/drawingml/2006/main" xmlns:r="http://schemas.openxmlformats.org/officeDocument/2006/relationships" xmlns:p="http://schemas.openxmlformats.org/presentationml/2006/main">
  <p:tag name="SYNOPSYS-SHAPE" val="Y"/>
</p:tagLst>
</file>

<file path=ppt/tags/tag37.xml><?xml version="1.0" encoding="utf-8"?>
<p:tagLst xmlns:a="http://schemas.openxmlformats.org/drawingml/2006/main" xmlns:r="http://schemas.openxmlformats.org/officeDocument/2006/relationships" xmlns:p="http://schemas.openxmlformats.org/presentationml/2006/main">
  <p:tag name="SYNOPSYS-SHAPE" val="Y"/>
</p:tagLst>
</file>

<file path=ppt/tags/tag38.xml><?xml version="1.0" encoding="utf-8"?>
<p:tagLst xmlns:a="http://schemas.openxmlformats.org/drawingml/2006/main" xmlns:r="http://schemas.openxmlformats.org/officeDocument/2006/relationships" xmlns:p="http://schemas.openxmlformats.org/presentationml/2006/main">
  <p:tag name="SYNOPSYS-SHAPE" val="Y"/>
</p:tagLst>
</file>

<file path=ppt/tags/tag39.xml><?xml version="1.0" encoding="utf-8"?>
<p:tagLst xmlns:a="http://schemas.openxmlformats.org/drawingml/2006/main" xmlns:r="http://schemas.openxmlformats.org/officeDocument/2006/relationships" xmlns:p="http://schemas.openxmlformats.org/presentationml/2006/main">
  <p:tag name="SYNOPSYS-SHAPE" val="Y"/>
</p:tagLst>
</file>

<file path=ppt/tags/tag4.xml><?xml version="1.0" encoding="utf-8"?>
<p:tagLst xmlns:a="http://schemas.openxmlformats.org/drawingml/2006/main" xmlns:r="http://schemas.openxmlformats.org/officeDocument/2006/relationships" xmlns:p="http://schemas.openxmlformats.org/presentationml/2006/main">
  <p:tag name="SYNOPSYS-SHAPE" val="Y"/>
</p:tagLst>
</file>

<file path=ppt/tags/tag40.xml><?xml version="1.0" encoding="utf-8"?>
<p:tagLst xmlns:a="http://schemas.openxmlformats.org/drawingml/2006/main" xmlns:r="http://schemas.openxmlformats.org/officeDocument/2006/relationships" xmlns:p="http://schemas.openxmlformats.org/presentationml/2006/main">
  <p:tag name="SYNOPSYS-SHAPE" val="Y"/>
</p:tagLst>
</file>

<file path=ppt/tags/tag41.xml><?xml version="1.0" encoding="utf-8"?>
<p:tagLst xmlns:a="http://schemas.openxmlformats.org/drawingml/2006/main" xmlns:r="http://schemas.openxmlformats.org/officeDocument/2006/relationships" xmlns:p="http://schemas.openxmlformats.org/presentationml/2006/main">
  <p:tag name="SYNOPSYS-SHAPE" val="Y"/>
</p:tagLst>
</file>

<file path=ppt/tags/tag42.xml><?xml version="1.0" encoding="utf-8"?>
<p:tagLst xmlns:a="http://schemas.openxmlformats.org/drawingml/2006/main" xmlns:r="http://schemas.openxmlformats.org/officeDocument/2006/relationships" xmlns:p="http://schemas.openxmlformats.org/presentationml/2006/main">
  <p:tag name="SYNOPSYS-SHAPE" val="Y"/>
</p:tagLst>
</file>

<file path=ppt/tags/tag43.xml><?xml version="1.0" encoding="utf-8"?>
<p:tagLst xmlns:a="http://schemas.openxmlformats.org/drawingml/2006/main" xmlns:r="http://schemas.openxmlformats.org/officeDocument/2006/relationships" xmlns:p="http://schemas.openxmlformats.org/presentationml/2006/main">
  <p:tag name="SYNOPSYS-SHAPE" val="Y"/>
</p:tagLst>
</file>

<file path=ppt/tags/tag44.xml><?xml version="1.0" encoding="utf-8"?>
<p:tagLst xmlns:a="http://schemas.openxmlformats.org/drawingml/2006/main" xmlns:r="http://schemas.openxmlformats.org/officeDocument/2006/relationships" xmlns:p="http://schemas.openxmlformats.org/presentationml/2006/main">
  <p:tag name="SYNOPSYS-SHAPE" val="Y"/>
</p:tagLst>
</file>

<file path=ppt/tags/tag45.xml><?xml version="1.0" encoding="utf-8"?>
<p:tagLst xmlns:a="http://schemas.openxmlformats.org/drawingml/2006/main" xmlns:r="http://schemas.openxmlformats.org/officeDocument/2006/relationships" xmlns:p="http://schemas.openxmlformats.org/presentationml/2006/main">
  <p:tag name="SYNOPSYS-SHAPE" val="Y"/>
</p:tagLst>
</file>

<file path=ppt/tags/tag46.xml><?xml version="1.0" encoding="utf-8"?>
<p:tagLst xmlns:a="http://schemas.openxmlformats.org/drawingml/2006/main" xmlns:r="http://schemas.openxmlformats.org/officeDocument/2006/relationships" xmlns:p="http://schemas.openxmlformats.org/presentationml/2006/main">
  <p:tag name="SYNOPSYS-SHAPE" val="Y"/>
</p:tagLst>
</file>

<file path=ppt/tags/tag47.xml><?xml version="1.0" encoding="utf-8"?>
<p:tagLst xmlns:a="http://schemas.openxmlformats.org/drawingml/2006/main" xmlns:r="http://schemas.openxmlformats.org/officeDocument/2006/relationships" xmlns:p="http://schemas.openxmlformats.org/presentationml/2006/main">
  <p:tag name="SYNOPSYS-SHAPE" val="Y"/>
</p:tagLst>
</file>

<file path=ppt/tags/tag48.xml><?xml version="1.0" encoding="utf-8"?>
<p:tagLst xmlns:a="http://schemas.openxmlformats.org/drawingml/2006/main" xmlns:r="http://schemas.openxmlformats.org/officeDocument/2006/relationships" xmlns:p="http://schemas.openxmlformats.org/presentationml/2006/main">
  <p:tag name="SYNOPSYS-SHAPE" val="Y"/>
</p:tagLst>
</file>

<file path=ppt/tags/tag49.xml><?xml version="1.0" encoding="utf-8"?>
<p:tagLst xmlns:a="http://schemas.openxmlformats.org/drawingml/2006/main" xmlns:r="http://schemas.openxmlformats.org/officeDocument/2006/relationships" xmlns:p="http://schemas.openxmlformats.org/presentationml/2006/main">
  <p:tag name="SYNOPSYS-SHAPE" val="Y"/>
</p:tagLst>
</file>

<file path=ppt/tags/tag5.xml><?xml version="1.0" encoding="utf-8"?>
<p:tagLst xmlns:a="http://schemas.openxmlformats.org/drawingml/2006/main" xmlns:r="http://schemas.openxmlformats.org/officeDocument/2006/relationships" xmlns:p="http://schemas.openxmlformats.org/presentationml/2006/main">
  <p:tag name="SYNOPSYS-SHAPE" val="Y"/>
</p:tagLst>
</file>

<file path=ppt/tags/tag50.xml><?xml version="1.0" encoding="utf-8"?>
<p:tagLst xmlns:a="http://schemas.openxmlformats.org/drawingml/2006/main" xmlns:r="http://schemas.openxmlformats.org/officeDocument/2006/relationships" xmlns:p="http://schemas.openxmlformats.org/presentationml/2006/main">
  <p:tag name="SYNOPSYS-SHAPE" val="Y"/>
</p:tagLst>
</file>

<file path=ppt/tags/tag51.xml><?xml version="1.0" encoding="utf-8"?>
<p:tagLst xmlns:a="http://schemas.openxmlformats.org/drawingml/2006/main" xmlns:r="http://schemas.openxmlformats.org/officeDocument/2006/relationships" xmlns:p="http://schemas.openxmlformats.org/presentationml/2006/main">
  <p:tag name="SYNOPSYS-SHAPE" val="Y"/>
</p:tagLst>
</file>

<file path=ppt/tags/tag52.xml><?xml version="1.0" encoding="utf-8"?>
<p:tagLst xmlns:a="http://schemas.openxmlformats.org/drawingml/2006/main" xmlns:r="http://schemas.openxmlformats.org/officeDocument/2006/relationships" xmlns:p="http://schemas.openxmlformats.org/presentationml/2006/main">
  <p:tag name="SYNOPSYS-SHAPE" val="Y"/>
</p:tagLst>
</file>

<file path=ppt/tags/tag53.xml><?xml version="1.0" encoding="utf-8"?>
<p:tagLst xmlns:a="http://schemas.openxmlformats.org/drawingml/2006/main" xmlns:r="http://schemas.openxmlformats.org/officeDocument/2006/relationships" xmlns:p="http://schemas.openxmlformats.org/presentationml/2006/main">
  <p:tag name="SYNOPSYS-SHAPE" val="Y"/>
</p:tagLst>
</file>

<file path=ppt/tags/tag54.xml><?xml version="1.0" encoding="utf-8"?>
<p:tagLst xmlns:a="http://schemas.openxmlformats.org/drawingml/2006/main" xmlns:r="http://schemas.openxmlformats.org/officeDocument/2006/relationships" xmlns:p="http://schemas.openxmlformats.org/presentationml/2006/main">
  <p:tag name="SYNOPSYS-SHAPE" val="Y"/>
</p:tagLst>
</file>

<file path=ppt/tags/tag55.xml><?xml version="1.0" encoding="utf-8"?>
<p:tagLst xmlns:a="http://schemas.openxmlformats.org/drawingml/2006/main" xmlns:r="http://schemas.openxmlformats.org/officeDocument/2006/relationships" xmlns:p="http://schemas.openxmlformats.org/presentationml/2006/main">
  <p:tag name="SYNOPSYS-SHAPE" val="Y"/>
</p:tagLst>
</file>

<file path=ppt/tags/tag56.xml><?xml version="1.0" encoding="utf-8"?>
<p:tagLst xmlns:a="http://schemas.openxmlformats.org/drawingml/2006/main" xmlns:r="http://schemas.openxmlformats.org/officeDocument/2006/relationships" xmlns:p="http://schemas.openxmlformats.org/presentationml/2006/main">
  <p:tag name="SYNOPSYS-SHAPE" val="Y"/>
</p:tagLst>
</file>

<file path=ppt/tags/tag57.xml><?xml version="1.0" encoding="utf-8"?>
<p:tagLst xmlns:a="http://schemas.openxmlformats.org/drawingml/2006/main" xmlns:r="http://schemas.openxmlformats.org/officeDocument/2006/relationships" xmlns:p="http://schemas.openxmlformats.org/presentationml/2006/main">
  <p:tag name="SYNOPSYS-SHAPE" val="Y"/>
</p:tagLst>
</file>

<file path=ppt/tags/tag58.xml><?xml version="1.0" encoding="utf-8"?>
<p:tagLst xmlns:a="http://schemas.openxmlformats.org/drawingml/2006/main" xmlns:r="http://schemas.openxmlformats.org/officeDocument/2006/relationships" xmlns:p="http://schemas.openxmlformats.org/presentationml/2006/main">
  <p:tag name="SYNOPSYS-SHAPE" val="Y"/>
</p:tagLst>
</file>

<file path=ppt/tags/tag59.xml><?xml version="1.0" encoding="utf-8"?>
<p:tagLst xmlns:a="http://schemas.openxmlformats.org/drawingml/2006/main" xmlns:r="http://schemas.openxmlformats.org/officeDocument/2006/relationships" xmlns:p="http://schemas.openxmlformats.org/presentationml/2006/main">
  <p:tag name="SYNOPSYS-SHAPE" val="Y"/>
</p:tagLst>
</file>

<file path=ppt/tags/tag6.xml><?xml version="1.0" encoding="utf-8"?>
<p:tagLst xmlns:a="http://schemas.openxmlformats.org/drawingml/2006/main" xmlns:r="http://schemas.openxmlformats.org/officeDocument/2006/relationships" xmlns:p="http://schemas.openxmlformats.org/presentationml/2006/main">
  <p:tag name="SYNOPSYS-SHAPE" val="Y"/>
</p:tagLst>
</file>

<file path=ppt/tags/tag60.xml><?xml version="1.0" encoding="utf-8"?>
<p:tagLst xmlns:a="http://schemas.openxmlformats.org/drawingml/2006/main" xmlns:r="http://schemas.openxmlformats.org/officeDocument/2006/relationships" xmlns:p="http://schemas.openxmlformats.org/presentationml/2006/main">
  <p:tag name="SYNOPSYS-SHAPE" val="Y"/>
</p:tagLst>
</file>

<file path=ppt/tags/tag61.xml><?xml version="1.0" encoding="utf-8"?>
<p:tagLst xmlns:a="http://schemas.openxmlformats.org/drawingml/2006/main" xmlns:r="http://schemas.openxmlformats.org/officeDocument/2006/relationships" xmlns:p="http://schemas.openxmlformats.org/presentationml/2006/main">
  <p:tag name="SYNOPSYS-SHAPE" val="Y"/>
</p:tagLst>
</file>

<file path=ppt/tags/tag62.xml><?xml version="1.0" encoding="utf-8"?>
<p:tagLst xmlns:a="http://schemas.openxmlformats.org/drawingml/2006/main" xmlns:r="http://schemas.openxmlformats.org/officeDocument/2006/relationships" xmlns:p="http://schemas.openxmlformats.org/presentationml/2006/main">
  <p:tag name="SYNOPSYS-SHAPE" val="Y"/>
</p:tagLst>
</file>

<file path=ppt/tags/tag63.xml><?xml version="1.0" encoding="utf-8"?>
<p:tagLst xmlns:a="http://schemas.openxmlformats.org/drawingml/2006/main" xmlns:r="http://schemas.openxmlformats.org/officeDocument/2006/relationships" xmlns:p="http://schemas.openxmlformats.org/presentationml/2006/main">
  <p:tag name="SYNOPSYS-SHAPE" val="Y"/>
  <p:tag name="ROW" val="1"/>
</p:tagLst>
</file>

<file path=ppt/tags/tag64.xml><?xml version="1.0" encoding="utf-8"?>
<p:tagLst xmlns:a="http://schemas.openxmlformats.org/drawingml/2006/main" xmlns:r="http://schemas.openxmlformats.org/officeDocument/2006/relationships" xmlns:p="http://schemas.openxmlformats.org/presentationml/2006/main">
  <p:tag name="SYNOPSYS-SHAPE" val="Y"/>
</p:tagLst>
</file>

<file path=ppt/tags/tag65.xml><?xml version="1.0" encoding="utf-8"?>
<p:tagLst xmlns:a="http://schemas.openxmlformats.org/drawingml/2006/main" xmlns:r="http://schemas.openxmlformats.org/officeDocument/2006/relationships" xmlns:p="http://schemas.openxmlformats.org/presentationml/2006/main">
  <p:tag name="SYNOPSYS-SHAPE" val="Y"/>
</p:tagLst>
</file>

<file path=ppt/tags/tag66.xml><?xml version="1.0" encoding="utf-8"?>
<p:tagLst xmlns:a="http://schemas.openxmlformats.org/drawingml/2006/main" xmlns:r="http://schemas.openxmlformats.org/officeDocument/2006/relationships" xmlns:p="http://schemas.openxmlformats.org/presentationml/2006/main">
  <p:tag name="SYNOPSYS-SHAPE" val="Y"/>
</p:tagLst>
</file>

<file path=ppt/tags/tag67.xml><?xml version="1.0" encoding="utf-8"?>
<p:tagLst xmlns:a="http://schemas.openxmlformats.org/drawingml/2006/main" xmlns:r="http://schemas.openxmlformats.org/officeDocument/2006/relationships" xmlns:p="http://schemas.openxmlformats.org/presentationml/2006/main">
  <p:tag name="SYNOPSYS-SHAPE" val="Y"/>
</p:tagLst>
</file>

<file path=ppt/tags/tag68.xml><?xml version="1.0" encoding="utf-8"?>
<p:tagLst xmlns:a="http://schemas.openxmlformats.org/drawingml/2006/main" xmlns:r="http://schemas.openxmlformats.org/officeDocument/2006/relationships" xmlns:p="http://schemas.openxmlformats.org/presentationml/2006/main">
  <p:tag name="SYNOPSYS-SHAPE" val="Y"/>
</p:tagLst>
</file>

<file path=ppt/tags/tag69.xml><?xml version="1.0" encoding="utf-8"?>
<p:tagLst xmlns:a="http://schemas.openxmlformats.org/drawingml/2006/main" xmlns:r="http://schemas.openxmlformats.org/officeDocument/2006/relationships" xmlns:p="http://schemas.openxmlformats.org/presentationml/2006/main">
  <p:tag name="SYNOPSYS-SHAPE" val="Y"/>
</p:tagLst>
</file>

<file path=ppt/tags/tag7.xml><?xml version="1.0" encoding="utf-8"?>
<p:tagLst xmlns:a="http://schemas.openxmlformats.org/drawingml/2006/main" xmlns:r="http://schemas.openxmlformats.org/officeDocument/2006/relationships" xmlns:p="http://schemas.openxmlformats.org/presentationml/2006/main">
  <p:tag name="BRANDIN_CONFIDENTIALITY" val="TRUE"/>
</p:tagLst>
</file>

<file path=ppt/tags/tag7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1.xml><?xml version="1.0" encoding="utf-8"?>
<p:tagLst xmlns:a="http://schemas.openxmlformats.org/drawingml/2006/main" xmlns:r="http://schemas.openxmlformats.org/officeDocument/2006/relationships" xmlns:p="http://schemas.openxmlformats.org/presentationml/2006/main">
  <p:tag name="BRANDIN_CONFIDENTIALITY" val="TRUE"/>
</p:tagLst>
</file>

<file path=ppt/tags/tag72.xml><?xml version="1.0" encoding="utf-8"?>
<p:tagLst xmlns:a="http://schemas.openxmlformats.org/drawingml/2006/main" xmlns:r="http://schemas.openxmlformats.org/officeDocument/2006/relationships" xmlns:p="http://schemas.openxmlformats.org/presentationml/2006/main">
  <p:tag name="SYNOPSYS-SHAPE" val="Y"/>
</p:tagLst>
</file>

<file path=ppt/tags/tag73.xml><?xml version="1.0" encoding="utf-8"?>
<p:tagLst xmlns:a="http://schemas.openxmlformats.org/drawingml/2006/main" xmlns:r="http://schemas.openxmlformats.org/officeDocument/2006/relationships" xmlns:p="http://schemas.openxmlformats.org/presentationml/2006/main">
  <p:tag name="SYNOPSYS-SHAPE" val="Y"/>
</p:tagLst>
</file>

<file path=ppt/tags/tag74.xml><?xml version="1.0" encoding="utf-8"?>
<p:tagLst xmlns:a="http://schemas.openxmlformats.org/drawingml/2006/main" xmlns:r="http://schemas.openxmlformats.org/officeDocument/2006/relationships" xmlns:p="http://schemas.openxmlformats.org/presentationml/2006/main">
  <p:tag name="SYNOPSYS-SHAPE" val="Y"/>
</p:tagLst>
</file>

<file path=ppt/tags/tag75.xml><?xml version="1.0" encoding="utf-8"?>
<p:tagLst xmlns:a="http://schemas.openxmlformats.org/drawingml/2006/main" xmlns:r="http://schemas.openxmlformats.org/officeDocument/2006/relationships" xmlns:p="http://schemas.openxmlformats.org/presentationml/2006/main">
  <p:tag name="SYNOPSYS-SHAPE" val="Y"/>
</p:tagLst>
</file>

<file path=ppt/tags/tag76.xml><?xml version="1.0" encoding="utf-8"?>
<p:tagLst xmlns:a="http://schemas.openxmlformats.org/drawingml/2006/main" xmlns:r="http://schemas.openxmlformats.org/officeDocument/2006/relationships" xmlns:p="http://schemas.openxmlformats.org/presentationml/2006/main">
  <p:tag name="SYNOPSYS-SHAPE" val="Y"/>
</p:tagLst>
</file>

<file path=ppt/tags/tag77.xml><?xml version="1.0" encoding="utf-8"?>
<p:tagLst xmlns:a="http://schemas.openxmlformats.org/drawingml/2006/main" xmlns:r="http://schemas.openxmlformats.org/officeDocument/2006/relationships" xmlns:p="http://schemas.openxmlformats.org/presentationml/2006/main">
  <p:tag name="SYNOPSYS-SHAPE" val="Y"/>
</p:tagLst>
</file>

<file path=ppt/tags/tag78.xml><?xml version="1.0" encoding="utf-8"?>
<p:tagLst xmlns:a="http://schemas.openxmlformats.org/drawingml/2006/main" xmlns:r="http://schemas.openxmlformats.org/officeDocument/2006/relationships" xmlns:p="http://schemas.openxmlformats.org/presentationml/2006/main">
  <p:tag name="SYNOPSYS-SHAPE" val="Y"/>
</p:tagLst>
</file>

<file path=ppt/tags/tag79.xml><?xml version="1.0" encoding="utf-8"?>
<p:tagLst xmlns:a="http://schemas.openxmlformats.org/drawingml/2006/main" xmlns:r="http://schemas.openxmlformats.org/officeDocument/2006/relationships" xmlns:p="http://schemas.openxmlformats.org/presentationml/2006/main">
  <p:tag name="SYNOPSYS-SHAPE" val="Y"/>
</p:tagLst>
</file>

<file path=ppt/tags/tag8.xml><?xml version="1.0" encoding="utf-8"?>
<p:tagLst xmlns:a="http://schemas.openxmlformats.org/drawingml/2006/main" xmlns:r="http://schemas.openxmlformats.org/officeDocument/2006/relationships" xmlns:p="http://schemas.openxmlformats.org/presentationml/2006/main">
  <p:tag name="SYNOPSYS-SHAPE" val="Y"/>
</p:tagLst>
</file>

<file path=ppt/tags/tag80.xml><?xml version="1.0" encoding="utf-8"?>
<p:tagLst xmlns:a="http://schemas.openxmlformats.org/drawingml/2006/main" xmlns:r="http://schemas.openxmlformats.org/officeDocument/2006/relationships" xmlns:p="http://schemas.openxmlformats.org/presentationml/2006/main">
  <p:tag name="SYNOPSYS-SHAPE" val="Y"/>
</p:tagLst>
</file>

<file path=ppt/tags/tag81.xml><?xml version="1.0" encoding="utf-8"?>
<p:tagLst xmlns:a="http://schemas.openxmlformats.org/drawingml/2006/main" xmlns:r="http://schemas.openxmlformats.org/officeDocument/2006/relationships" xmlns:p="http://schemas.openxmlformats.org/presentationml/2006/main">
  <p:tag name="SYNOPSYS-SHAPE" val="Y"/>
</p:tagLst>
</file>

<file path=ppt/tags/tag82.xml><?xml version="1.0" encoding="utf-8"?>
<p:tagLst xmlns:a="http://schemas.openxmlformats.org/drawingml/2006/main" xmlns:r="http://schemas.openxmlformats.org/officeDocument/2006/relationships" xmlns:p="http://schemas.openxmlformats.org/presentationml/2006/main">
  <p:tag name="SYNOPSYS-SHAPE" val="Y"/>
</p:tagLst>
</file>

<file path=ppt/tags/tag83.xml><?xml version="1.0" encoding="utf-8"?>
<p:tagLst xmlns:a="http://schemas.openxmlformats.org/drawingml/2006/main" xmlns:r="http://schemas.openxmlformats.org/officeDocument/2006/relationships" xmlns:p="http://schemas.openxmlformats.org/presentationml/2006/main">
  <p:tag name="SYNOPSYS-SHAPE" val="Y"/>
</p:tagLst>
</file>

<file path=ppt/tags/tag84.xml><?xml version="1.0" encoding="utf-8"?>
<p:tagLst xmlns:a="http://schemas.openxmlformats.org/drawingml/2006/main" xmlns:r="http://schemas.openxmlformats.org/officeDocument/2006/relationships" xmlns:p="http://schemas.openxmlformats.org/presentationml/2006/main">
  <p:tag name="SYNOPSYS-SHAPE" val="Y"/>
</p:tagLst>
</file>

<file path=ppt/tags/tag85.xml><?xml version="1.0" encoding="utf-8"?>
<p:tagLst xmlns:a="http://schemas.openxmlformats.org/drawingml/2006/main" xmlns:r="http://schemas.openxmlformats.org/officeDocument/2006/relationships" xmlns:p="http://schemas.openxmlformats.org/presentationml/2006/main">
  <p:tag name="SYNOPSYS-SHAPE" val="Y"/>
</p:tagLst>
</file>

<file path=ppt/tags/tag86.xml><?xml version="1.0" encoding="utf-8"?>
<p:tagLst xmlns:a="http://schemas.openxmlformats.org/drawingml/2006/main" xmlns:r="http://schemas.openxmlformats.org/officeDocument/2006/relationships" xmlns:p="http://schemas.openxmlformats.org/presentationml/2006/main">
  <p:tag name="SYNOPSYS-SHAPE" val="Y"/>
</p:tagLst>
</file>

<file path=ppt/tags/tag87.xml><?xml version="1.0" encoding="utf-8"?>
<p:tagLst xmlns:a="http://schemas.openxmlformats.org/drawingml/2006/main" xmlns:r="http://schemas.openxmlformats.org/officeDocument/2006/relationships" xmlns:p="http://schemas.openxmlformats.org/presentationml/2006/main">
  <p:tag name="SYNOPSYS-SHAPE" val="Y"/>
</p:tagLst>
</file>

<file path=ppt/tags/tag88.xml><?xml version="1.0" encoding="utf-8"?>
<p:tagLst xmlns:a="http://schemas.openxmlformats.org/drawingml/2006/main" xmlns:r="http://schemas.openxmlformats.org/officeDocument/2006/relationships" xmlns:p="http://schemas.openxmlformats.org/presentationml/2006/main">
  <p:tag name="SYNOPSYS-SHAPE" val="Y"/>
</p:tagLst>
</file>

<file path=ppt/tags/tag89.xml><?xml version="1.0" encoding="utf-8"?>
<p:tagLst xmlns:a="http://schemas.openxmlformats.org/drawingml/2006/main" xmlns:r="http://schemas.openxmlformats.org/officeDocument/2006/relationships" xmlns:p="http://schemas.openxmlformats.org/presentationml/2006/main">
  <p:tag name="SYNOPSYS-SHAPE" val="Y"/>
</p:tagLst>
</file>

<file path=ppt/tags/tag9.xml><?xml version="1.0" encoding="utf-8"?>
<p:tagLst xmlns:a="http://schemas.openxmlformats.org/drawingml/2006/main" xmlns:r="http://schemas.openxmlformats.org/officeDocument/2006/relationships" xmlns:p="http://schemas.openxmlformats.org/presentationml/2006/main">
  <p:tag name="SYNOPSYS-SHAPE" val="Y"/>
</p:tagLst>
</file>

<file path=ppt/tags/tag90.xml><?xml version="1.0" encoding="utf-8"?>
<p:tagLst xmlns:a="http://schemas.openxmlformats.org/drawingml/2006/main" xmlns:r="http://schemas.openxmlformats.org/officeDocument/2006/relationships" xmlns:p="http://schemas.openxmlformats.org/presentationml/2006/main">
  <p:tag name="SYNOPSYS-SHAPE" val="Y"/>
</p:tagLst>
</file>

<file path=ppt/tags/tag91.xml><?xml version="1.0" encoding="utf-8"?>
<p:tagLst xmlns:a="http://schemas.openxmlformats.org/drawingml/2006/main" xmlns:r="http://schemas.openxmlformats.org/officeDocument/2006/relationships" xmlns:p="http://schemas.openxmlformats.org/presentationml/2006/main">
  <p:tag name="SYNOPSYS-SHAPE" val="Y"/>
</p:tagLst>
</file>

<file path=ppt/tags/tag92.xml><?xml version="1.0" encoding="utf-8"?>
<p:tagLst xmlns:a="http://schemas.openxmlformats.org/drawingml/2006/main" xmlns:r="http://schemas.openxmlformats.org/officeDocument/2006/relationships" xmlns:p="http://schemas.openxmlformats.org/presentationml/2006/main">
  <p:tag name="SYNOPSYS-SHAPE" val="Y"/>
</p:tagLst>
</file>

<file path=ppt/tags/tag93.xml><?xml version="1.0" encoding="utf-8"?>
<p:tagLst xmlns:a="http://schemas.openxmlformats.org/drawingml/2006/main" xmlns:r="http://schemas.openxmlformats.org/officeDocument/2006/relationships" xmlns:p="http://schemas.openxmlformats.org/presentationml/2006/main">
  <p:tag name="SYNOPSYS-SHAPE" val="Y"/>
</p:tagLst>
</file>

<file path=ppt/tags/tag94.xml><?xml version="1.0" encoding="utf-8"?>
<p:tagLst xmlns:a="http://schemas.openxmlformats.org/drawingml/2006/main" xmlns:r="http://schemas.openxmlformats.org/officeDocument/2006/relationships" xmlns:p="http://schemas.openxmlformats.org/presentationml/2006/main">
  <p:tag name="SYNOPSYS-SHAPE" val="Y"/>
</p:tagLst>
</file>

<file path=ppt/tags/tag95.xml><?xml version="1.0" encoding="utf-8"?>
<p:tagLst xmlns:a="http://schemas.openxmlformats.org/drawingml/2006/main" xmlns:r="http://schemas.openxmlformats.org/officeDocument/2006/relationships" xmlns:p="http://schemas.openxmlformats.org/presentationml/2006/main">
  <p:tag name="SYNOPSYS-SHAPE" val="Y"/>
</p:tagLst>
</file>

<file path=ppt/tags/tag96.xml><?xml version="1.0" encoding="utf-8"?>
<p:tagLst xmlns:a="http://schemas.openxmlformats.org/drawingml/2006/main" xmlns:r="http://schemas.openxmlformats.org/officeDocument/2006/relationships" xmlns:p="http://schemas.openxmlformats.org/presentationml/2006/main">
  <p:tag name="SYNOPSYS-SHAPE" val="Y"/>
</p:tagLst>
</file>

<file path=ppt/tags/tag97.xml><?xml version="1.0" encoding="utf-8"?>
<p:tagLst xmlns:a="http://schemas.openxmlformats.org/drawingml/2006/main" xmlns:r="http://schemas.openxmlformats.org/officeDocument/2006/relationships" xmlns:p="http://schemas.openxmlformats.org/presentationml/2006/main">
  <p:tag name="ROW" val="1"/>
</p:tagLst>
</file>

<file path=ppt/tags/tag98.xml><?xml version="1.0" encoding="utf-8"?>
<p:tagLst xmlns:a="http://schemas.openxmlformats.org/drawingml/2006/main" xmlns:r="http://schemas.openxmlformats.org/officeDocument/2006/relationships" xmlns:p="http://schemas.openxmlformats.org/presentationml/2006/main">
  <p:tag name="SYNOPSYS-SHAPE" val="Y"/>
</p:tagLst>
</file>

<file path=ppt/tags/tag99.xml><?xml version="1.0" encoding="utf-8"?>
<p:tagLst xmlns:a="http://schemas.openxmlformats.org/drawingml/2006/main" xmlns:r="http://schemas.openxmlformats.org/officeDocument/2006/relationships" xmlns:p="http://schemas.openxmlformats.org/presentationml/2006/main">
  <p:tag name="SYNOPSYS-SHAPE" val="Y"/>
</p:tagLst>
</file>

<file path=ppt/theme/theme1.xml><?xml version="1.0" encoding="utf-8"?>
<a:theme xmlns:a="http://schemas.openxmlformats.org/drawingml/2006/main" name="Synopsys_Light_2022">
  <a:themeElements>
    <a:clrScheme name="Synopsys 2022">
      <a:dk1>
        <a:sysClr val="windowText" lastClr="000000"/>
      </a:dk1>
      <a:lt1>
        <a:sysClr val="window" lastClr="FFFFFF"/>
      </a:lt1>
      <a:dk2>
        <a:srgbClr val="000000"/>
      </a:dk2>
      <a:lt2>
        <a:srgbClr val="FFFFFF"/>
      </a:lt2>
      <a:accent1>
        <a:srgbClr val="7E45AF"/>
      </a:accent1>
      <a:accent2>
        <a:srgbClr val="FDB71A"/>
      </a:accent2>
      <a:accent3>
        <a:srgbClr val="79A133"/>
      </a:accent3>
      <a:accent4>
        <a:srgbClr val="E23B31"/>
      </a:accent4>
      <a:accent5>
        <a:srgbClr val="00A5AB"/>
      </a:accent5>
      <a:accent6>
        <a:srgbClr val="0081FE"/>
      </a:accent6>
      <a:hlink>
        <a:srgbClr val="0081FE"/>
      </a:hlink>
      <a:folHlink>
        <a:srgbClr val="646E8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spc="0" baseline="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spc="0" baseline="0" dirty="0" smtClean="0"/>
        </a:defPPr>
      </a:lstStyle>
    </a:txDef>
  </a:objectDefaults>
  <a:extraClrSchemeLst/>
  <a:custClrLst>
    <a:custClr name="Dark Gray #646E81">
      <a:srgbClr val="646E81"/>
    </a:custClr>
    <a:custClr name="Light Gray #B3B4B3">
      <a:srgbClr val="B3B4B3"/>
    </a:custClr>
    <a:custClr name="Forest #26874D">
      <a:srgbClr val="26874D"/>
    </a:custClr>
    <a:custClr name="Orange #E37820">
      <a:srgbClr val="E37820"/>
    </a:custClr>
  </a:custClrLst>
  <a:extLst>
    <a:ext uri="{05A4C25C-085E-4340-85A3-A5531E510DB2}">
      <thm15:themeFamily xmlns:thm15="http://schemas.microsoft.com/office/thememl/2012/main" name="Synopsys_Template_Light_2022.potx" id="{390239A9-B6AE-4DB7-899C-B666C9D0936B}" vid="{CE66FFAF-1B47-496E-900B-DA1B65407BFA}"/>
    </a:ext>
  </a:extLst>
</a:theme>
</file>

<file path=ppt/theme/theme2.xml><?xml version="1.0" encoding="utf-8"?>
<a:theme xmlns:a="http://schemas.openxmlformats.org/drawingml/2006/main" name="Synopsys_Light_2023">
  <a:themeElements>
    <a:clrScheme name="Synopsys 2022">
      <a:dk1>
        <a:sysClr val="windowText" lastClr="000000"/>
      </a:dk1>
      <a:lt1>
        <a:sysClr val="window" lastClr="FFFFFF"/>
      </a:lt1>
      <a:dk2>
        <a:srgbClr val="000000"/>
      </a:dk2>
      <a:lt2>
        <a:srgbClr val="FFFFFF"/>
      </a:lt2>
      <a:accent1>
        <a:srgbClr val="7E45AF"/>
      </a:accent1>
      <a:accent2>
        <a:srgbClr val="FDB71A"/>
      </a:accent2>
      <a:accent3>
        <a:srgbClr val="79A133"/>
      </a:accent3>
      <a:accent4>
        <a:srgbClr val="E23B31"/>
      </a:accent4>
      <a:accent5>
        <a:srgbClr val="00A5AB"/>
      </a:accent5>
      <a:accent6>
        <a:srgbClr val="0081FE"/>
      </a:accent6>
      <a:hlink>
        <a:srgbClr val="0081FE"/>
      </a:hlink>
      <a:folHlink>
        <a:srgbClr val="646E8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spc="0" baseline="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spc="0" baseline="0" dirty="0" smtClean="0"/>
        </a:defPPr>
      </a:lstStyle>
    </a:txDef>
  </a:objectDefaults>
  <a:extraClrSchemeLst/>
  <a:custClrLst>
    <a:custClr name="Dark Gray #646E81">
      <a:srgbClr val="646E81"/>
    </a:custClr>
    <a:custClr name="Light Gray #B3B4B3">
      <a:srgbClr val="B3B4B3"/>
    </a:custClr>
    <a:custClr name="Forest #26874D">
      <a:srgbClr val="26874D"/>
    </a:custClr>
    <a:custClr name="Orange #E37820">
      <a:srgbClr val="E37820"/>
    </a:custClr>
  </a:custClrLst>
  <a:extLst>
    <a:ext uri="{05A4C25C-085E-4340-85A3-A5531E510DB2}">
      <thm15:themeFamily xmlns:thm15="http://schemas.microsoft.com/office/thememl/2012/main" name="Synopsys_Template_Light_2023.potx" id="{FACC4495-8988-4D44-9C38-C4B347794442}" vid="{57FE83ED-B75C-451E-BB6E-82B02CAB1985}"/>
    </a:ext>
  </a:extLst>
</a:theme>
</file>

<file path=ppt/theme/theme3.xml><?xml version="1.0" encoding="utf-8"?>
<a:theme xmlns:a="http://schemas.openxmlformats.org/drawingml/2006/main" name="2_Synopsys_Light_2022">
  <a:themeElements>
    <a:clrScheme name="Synopsys 2022">
      <a:dk1>
        <a:sysClr val="windowText" lastClr="000000"/>
      </a:dk1>
      <a:lt1>
        <a:sysClr val="window" lastClr="FFFFFF"/>
      </a:lt1>
      <a:dk2>
        <a:srgbClr val="000000"/>
      </a:dk2>
      <a:lt2>
        <a:srgbClr val="FFFFFF"/>
      </a:lt2>
      <a:accent1>
        <a:srgbClr val="7E45AF"/>
      </a:accent1>
      <a:accent2>
        <a:srgbClr val="FDB71A"/>
      </a:accent2>
      <a:accent3>
        <a:srgbClr val="79A133"/>
      </a:accent3>
      <a:accent4>
        <a:srgbClr val="E23B31"/>
      </a:accent4>
      <a:accent5>
        <a:srgbClr val="00A5AB"/>
      </a:accent5>
      <a:accent6>
        <a:srgbClr val="0081FE"/>
      </a:accent6>
      <a:hlink>
        <a:srgbClr val="0081FE"/>
      </a:hlink>
      <a:folHlink>
        <a:srgbClr val="646E8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spc="0" baseline="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spc="0" baseline="0" dirty="0" smtClean="0"/>
        </a:defPPr>
      </a:lstStyle>
    </a:txDef>
  </a:objectDefaults>
  <a:extraClrSchemeLst/>
  <a:custClrLst>
    <a:custClr name="Dark Gray #646E81">
      <a:srgbClr val="646E81"/>
    </a:custClr>
    <a:custClr name="Light Gray #B3B4B3">
      <a:srgbClr val="B3B4B3"/>
    </a:custClr>
    <a:custClr name="Forest #26874D">
      <a:srgbClr val="26874D"/>
    </a:custClr>
    <a:custClr name="Orange #E37820">
      <a:srgbClr val="E37820"/>
    </a:custClr>
  </a:custClrLst>
  <a:extLst>
    <a:ext uri="{05A4C25C-085E-4340-85A3-A5531E510DB2}">
      <thm15:themeFamily xmlns:thm15="http://schemas.microsoft.com/office/thememl/2012/main" name="Synopsys_Template_Light_2022.potx" id="{390239A9-B6AE-4DB7-899C-B666C9D0936B}" vid="{CE66FFAF-1B47-496E-900B-DA1B65407BFA}"/>
    </a:ext>
  </a:extLst>
</a:theme>
</file>

<file path=ppt/theme/theme4.xml><?xml version="1.0" encoding="utf-8"?>
<a:theme xmlns:a="http://schemas.openxmlformats.org/drawingml/2006/main" name="Office Theme">
  <a:themeElements>
    <a:clrScheme name="Synopsys 2022">
      <a:dk1>
        <a:sysClr val="windowText" lastClr="000000"/>
      </a:dk1>
      <a:lt1>
        <a:sysClr val="window" lastClr="FFFFFF"/>
      </a:lt1>
      <a:dk2>
        <a:srgbClr val="000000"/>
      </a:dk2>
      <a:lt2>
        <a:srgbClr val="FFFFFF"/>
      </a:lt2>
      <a:accent1>
        <a:srgbClr val="7E45AF"/>
      </a:accent1>
      <a:accent2>
        <a:srgbClr val="FDB71A"/>
      </a:accent2>
      <a:accent3>
        <a:srgbClr val="79A133"/>
      </a:accent3>
      <a:accent4>
        <a:srgbClr val="E23B31"/>
      </a:accent4>
      <a:accent5>
        <a:srgbClr val="00A5AB"/>
      </a:accent5>
      <a:accent6>
        <a:srgbClr val="0081FE"/>
      </a:accent6>
      <a:hlink>
        <a:srgbClr val="0081FE"/>
      </a:hlink>
      <a:folHlink>
        <a:srgbClr val="646E8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spc="0" baseline="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spc="0" baseline="0" dirty="0" smtClean="0"/>
        </a:defPPr>
      </a:lstStyle>
    </a:txDef>
  </a:objectDefaults>
  <a:extraClrSchemeLst/>
  <a:custClrLst>
    <a:custClr name="Dark Gray #646E81">
      <a:srgbClr val="646E81"/>
    </a:custClr>
    <a:custClr name="Light Gray #B3B4B3">
      <a:srgbClr val="B3B4B3"/>
    </a:custClr>
    <a:custClr name="Forest #26874D">
      <a:srgbClr val="26874D"/>
    </a:custClr>
    <a:custClr name="Orange #E37820">
      <a:srgbClr val="E37820"/>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Synopsys 2022">
      <a:dk1>
        <a:sysClr val="windowText" lastClr="000000"/>
      </a:dk1>
      <a:lt1>
        <a:sysClr val="window" lastClr="FFFFFF"/>
      </a:lt1>
      <a:dk2>
        <a:srgbClr val="000000"/>
      </a:dk2>
      <a:lt2>
        <a:srgbClr val="FFFFFF"/>
      </a:lt2>
      <a:accent1>
        <a:srgbClr val="7E45AF"/>
      </a:accent1>
      <a:accent2>
        <a:srgbClr val="FDB71A"/>
      </a:accent2>
      <a:accent3>
        <a:srgbClr val="79A133"/>
      </a:accent3>
      <a:accent4>
        <a:srgbClr val="E23B31"/>
      </a:accent4>
      <a:accent5>
        <a:srgbClr val="00A5AB"/>
      </a:accent5>
      <a:accent6>
        <a:srgbClr val="0081FE"/>
      </a:accent6>
      <a:hlink>
        <a:srgbClr val="0081FE"/>
      </a:hlink>
      <a:folHlink>
        <a:srgbClr val="646E8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spc="0" baseline="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spc="0" baseline="0" dirty="0" smtClean="0"/>
        </a:defPPr>
      </a:lstStyle>
    </a:txDef>
  </a:objectDefaults>
  <a:extraClrSchemeLst/>
  <a:custClrLst>
    <a:custClr name="Dark Gray #646E81">
      <a:srgbClr val="646E81"/>
    </a:custClr>
    <a:custClr name="Light Gray #B3B4B3">
      <a:srgbClr val="B3B4B3"/>
    </a:custClr>
    <a:custClr name="Forest #26874D">
      <a:srgbClr val="26874D"/>
    </a:custClr>
    <a:custClr name="Orange #E37820">
      <a:srgbClr val="E37820"/>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57566945C0A7448C72396D0145C87E" ma:contentTypeVersion="15" ma:contentTypeDescription="Create a new document." ma:contentTypeScope="" ma:versionID="6f4605d7de3e0deddb009558a769b853">
  <xsd:schema xmlns:xsd="http://www.w3.org/2001/XMLSchema" xmlns:xs="http://www.w3.org/2001/XMLSchema" xmlns:p="http://schemas.microsoft.com/office/2006/metadata/properties" xmlns:ns2="baba61be-3fb2-4029-a8bf-b26d751c4a6b" xmlns:ns3="b107bc46-962a-4ade-aa30-50ab2fe9e5af" targetNamespace="http://schemas.microsoft.com/office/2006/metadata/properties" ma:root="true" ma:fieldsID="59f3c6bf2adbafec6f0d34a2092bd440" ns2:_="" ns3:_="">
    <xsd:import namespace="baba61be-3fb2-4029-a8bf-b26d751c4a6b"/>
    <xsd:import namespace="b107bc46-962a-4ade-aa30-50ab2fe9e5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ba61be-3fb2-4029-a8bf-b26d751c4a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8c50269-1cd4-4ba9-9246-56d290a07fb3"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07bc46-962a-4ade-aa30-50ab2fe9e5a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fb846bc-fee7-44c9-b087-4a77bfdb2293}" ma:internalName="TaxCatchAll" ma:showField="CatchAllData" ma:web="b107bc46-962a-4ade-aa30-50ab2fe9e5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ba61be-3fb2-4029-a8bf-b26d751c4a6b">
      <Terms xmlns="http://schemas.microsoft.com/office/infopath/2007/PartnerControls"/>
    </lcf76f155ced4ddcb4097134ff3c332f>
    <TaxCatchAll xmlns="b107bc46-962a-4ade-aa30-50ab2fe9e5af" xsi:nil="true"/>
  </documentManagement>
</p:properties>
</file>

<file path=customXml/item4.xml><?xml version="1.0" encoding="utf-8"?>
<BrandIn lastLayout="1"/>
</file>

<file path=customXml/item5.xml><?xml version="1.0" encoding="utf-8"?>
<SlideCustomerData xmlns:xsi="http://www.w3.org/2001/XMLSchema-instance" xmlns:xsd="http://www.w3.org/2001/XMLSchema">
  <IsGroupedWithPreviues>false</IsGroupedWithPreviues>
  <IteratorID xsi:nil="true"/>
</SlideCustomerData>
</file>

<file path=customXml/item6.xml><?xml version="1.0" encoding="utf-8"?>
<BrandIn lastLayout="1"/>
</file>

<file path=customXml/item7.xml><?xml version="1.0" encoding="utf-8"?>
<BrandIn lastLayout="1"/>
</file>

<file path=customXml/item8.xml><?xml version="1.0" encoding="utf-8"?>
<SlideCustomerData xmlns:xsi="http://www.w3.org/2001/XMLSchema-instance" xmlns:xsd="http://www.w3.org/2001/XMLSchema">
  <IsGroupedWithPreviues>false</IsGroupedWithPreviues>
  <IteratorID xsi:nil="true"/>
</SlideCustomerData>
</file>

<file path=customXml/itemProps1.xml><?xml version="1.0" encoding="utf-8"?>
<ds:datastoreItem xmlns:ds="http://schemas.openxmlformats.org/officeDocument/2006/customXml" ds:itemID="{87A102C0-2592-4974-82A5-AA451C0E33FE}">
  <ds:schemaRefs>
    <ds:schemaRef ds:uri="http://schemas.microsoft.com/sharepoint/v3/contenttype/forms"/>
  </ds:schemaRefs>
</ds:datastoreItem>
</file>

<file path=customXml/itemProps2.xml><?xml version="1.0" encoding="utf-8"?>
<ds:datastoreItem xmlns:ds="http://schemas.openxmlformats.org/officeDocument/2006/customXml" ds:itemID="{F219B324-791C-40D3-B7F7-6FD9F4DC9AEE}">
  <ds:schemaRefs>
    <ds:schemaRef ds:uri="b107bc46-962a-4ade-aa30-50ab2fe9e5af"/>
    <ds:schemaRef ds:uri="baba61be-3fb2-4029-a8bf-b26d751c4a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CFFA47-11AE-40E2-8D3D-31D852D7F901}">
  <ds:schemaRefs>
    <ds:schemaRef ds:uri="http://schemas.microsoft.com/office/infopath/2007/PartnerControls"/>
    <ds:schemaRef ds:uri="http://www.w3.org/XML/1998/namespace"/>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b107bc46-962a-4ade-aa30-50ab2fe9e5af"/>
    <ds:schemaRef ds:uri="baba61be-3fb2-4029-a8bf-b26d751c4a6b"/>
  </ds:schemaRefs>
</ds:datastoreItem>
</file>

<file path=customXml/itemProps4.xml><?xml version="1.0" encoding="utf-8"?>
<ds:datastoreItem xmlns:ds="http://schemas.openxmlformats.org/officeDocument/2006/customXml" ds:itemID="{927CE5C6-6259-4069-9F4B-45F7675AADE2}">
  <ds:schemaRefs/>
</ds:datastoreItem>
</file>

<file path=customXml/itemProps5.xml><?xml version="1.0" encoding="utf-8"?>
<ds:datastoreItem xmlns:ds="http://schemas.openxmlformats.org/officeDocument/2006/customXml" ds:itemID="{DBDBE6A7-A3B1-4428-AC0A-0F5FC8687107}">
  <ds:schemaRefs>
    <ds:schemaRef ds:uri="http://www.w3.org/2001/XMLSchema"/>
  </ds:schemaRefs>
</ds:datastoreItem>
</file>

<file path=customXml/itemProps6.xml><?xml version="1.0" encoding="utf-8"?>
<ds:datastoreItem xmlns:ds="http://schemas.openxmlformats.org/officeDocument/2006/customXml" ds:itemID="{4535EF31-4A55-4A57-A823-2C197F271AFC}">
  <ds:schemaRefs/>
</ds:datastoreItem>
</file>

<file path=customXml/itemProps7.xml><?xml version="1.0" encoding="utf-8"?>
<ds:datastoreItem xmlns:ds="http://schemas.openxmlformats.org/officeDocument/2006/customXml" ds:itemID="{6A682A64-5E1E-448A-B37D-BABA3C4E93A3}">
  <ds:schemaRefs/>
</ds:datastoreItem>
</file>

<file path=customXml/itemProps8.xml><?xml version="1.0" encoding="utf-8"?>
<ds:datastoreItem xmlns:ds="http://schemas.openxmlformats.org/officeDocument/2006/customXml" ds:itemID="{64412A30-9E1D-4D21-A156-AF254D9A3126}">
  <ds:schemaRefs>
    <ds:schemaRef ds:uri="http://www.w3.org/2001/XMLSchema"/>
  </ds:schemaRefs>
</ds:datastoreItem>
</file>

<file path=docMetadata/LabelInfo.xml><?xml version="1.0" encoding="utf-8"?>
<clbl:labelList xmlns:clbl="http://schemas.microsoft.com/office/2020/mipLabelMetadata">
  <clbl:label id="{c33c9f88-1eb7-4099-9700-16013fd9e8aa}" enabled="0" method="" siteId="{c33c9f88-1eb7-4099-9700-16013fd9e8aa}" removed="1"/>
</clbl:labelList>
</file>

<file path=docProps/app.xml><?xml version="1.0" encoding="utf-8"?>
<Properties xmlns="http://schemas.openxmlformats.org/officeDocument/2006/extended-properties" xmlns:vt="http://schemas.openxmlformats.org/officeDocument/2006/docPropsVTypes">
  <Template>blank</Template>
  <TotalTime>3</TotalTime>
  <Words>3369</Words>
  <Application>Microsoft Office PowerPoint</Application>
  <PresentationFormat>Widescreen</PresentationFormat>
  <Paragraphs>891</Paragraphs>
  <Slides>36</Slides>
  <Notes>22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Arial</vt:lpstr>
      <vt:lpstr>Calibri</vt:lpstr>
      <vt:lpstr>Roboto</vt:lpstr>
      <vt:lpstr>Segoe UI</vt:lpstr>
      <vt:lpstr>Symbol</vt:lpstr>
      <vt:lpstr>Times New Roman</vt:lpstr>
      <vt:lpstr>TimesLTStd-Roman-Identity-H</vt:lpstr>
      <vt:lpstr>TimesNewRomanPS-BoldMT</vt:lpstr>
      <vt:lpstr>Webdings</vt:lpstr>
      <vt:lpstr>Wingdings</vt:lpstr>
      <vt:lpstr>Synopsys_Light_2022</vt:lpstr>
      <vt:lpstr>Synopsys_Light_2023</vt:lpstr>
      <vt:lpstr>2_Synopsys_Light_2022</vt:lpstr>
      <vt:lpstr>Annual Update On Interfaces</vt:lpstr>
      <vt:lpstr>PowerPoint Presentation</vt:lpstr>
      <vt:lpstr>Synopsys Enables System Innovation, Silicon to Software</vt:lpstr>
      <vt:lpstr>Increasing Functionality With More Transistors</vt:lpstr>
      <vt:lpstr>Laws of Semiconductor are Faltering</vt:lpstr>
      <vt:lpstr>Faster Evolution of Protocols</vt:lpstr>
      <vt:lpstr>PowerPoint Presentation</vt:lpstr>
      <vt:lpstr>Multi-Die Systems Accelerating Now</vt:lpstr>
      <vt:lpstr>Real World Examples of Multi-Die Systems</vt:lpstr>
      <vt:lpstr>AMD EPYC</vt:lpstr>
      <vt:lpstr>Lower System Cost</vt:lpstr>
      <vt:lpstr>Apple M1 Ultra</vt:lpstr>
      <vt:lpstr>Common Commercial Use Cases</vt:lpstr>
      <vt:lpstr>The Drive to Multi-Die Systems</vt:lpstr>
      <vt:lpstr>Multi-Die Now, Tracking 100 Design Starts</vt:lpstr>
      <vt:lpstr>But it’s Not That Easy! Multi-Die System Challenges </vt:lpstr>
      <vt:lpstr>But it’s Not That Easy! Multi-Die System Challenges </vt:lpstr>
      <vt:lpstr>4 Alliances &amp; 5 Standards Across Ecosystem</vt:lpstr>
      <vt:lpstr>Summary of 5 Main D2D Standards</vt:lpstr>
      <vt:lpstr>4 Alliances &amp; 5 3 Standards Across Ecosystem</vt:lpstr>
      <vt:lpstr>UCIe is the Preferred D2D Interface!</vt:lpstr>
      <vt:lpstr>What Standard Do You Plan to Use for D2D Interface? </vt:lpstr>
      <vt:lpstr>UCIe Built to Enable Common and New Use Models</vt:lpstr>
      <vt:lpstr>IP Must Support Multiple Package Types</vt:lpstr>
      <vt:lpstr>2.5D Packaging Technologies Evolving for Higher Integration </vt:lpstr>
      <vt:lpstr>Magic Decoder Ring - 2.5D &amp; 3D Technology Names</vt:lpstr>
      <vt:lpstr>IP Required By Package &amp; Across Nodes</vt:lpstr>
      <vt:lpstr>Synopsys UCIe IP Leverages Generations of D2D &amp; HBM IP</vt:lpstr>
      <vt:lpstr>Robust and Secure IP for Multi-Die Systems</vt:lpstr>
      <vt:lpstr>Synopsys UCIe Solution Summary </vt:lpstr>
      <vt:lpstr>Expanded Design Support for UCIe</vt:lpstr>
      <vt:lpstr>Synopsys IP Chiplets for Multi-Die Systems</vt:lpstr>
      <vt:lpstr>Synopsys IP Portfolio</vt:lpstr>
      <vt:lpstr>Synopsys Multi-Die System Solutions </vt:lpstr>
      <vt:lpstr>Multi-Die Systems: The Next Wave of System Design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Michael Posner</dc:creator>
  <cp:keywords/>
  <dc:description/>
  <cp:lastModifiedBy>Michael Posner</cp:lastModifiedBy>
  <cp:revision>2</cp:revision>
  <dcterms:created xsi:type="dcterms:W3CDTF">2022-12-13T18:14:23Z</dcterms:created>
  <dcterms:modified xsi:type="dcterms:W3CDTF">2023-01-23T15:54:17Z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3543871</vt:lpwstr>
  </property>
  <property fmtid="{D5CDD505-2E9C-101B-9397-08002B2CF9AE}" pid="3" name="NXPowerLiteSettings">
    <vt:lpwstr>E9000F7008E001</vt:lpwstr>
  </property>
  <property fmtid="{D5CDD505-2E9C-101B-9397-08002B2CF9AE}" pid="4" name="NXPowerLiteVersion">
    <vt:lpwstr>D9.1.6</vt:lpwstr>
  </property>
  <property fmtid="{D5CDD505-2E9C-101B-9397-08002B2CF9AE}" pid="5" name="Version">
    <vt:lpwstr>01 Light, Oct 27 2022</vt:lpwstr>
  </property>
  <property fmtid="{D5CDD505-2E9C-101B-9397-08002B2CF9AE}" pid="6" name="ContentTypeId">
    <vt:lpwstr>0x010100B257566945C0A7448C72396D0145C87E</vt:lpwstr>
  </property>
  <property fmtid="{D5CDD505-2E9C-101B-9397-08002B2CF9AE}" pid="7" name="MediaServiceImageTags">
    <vt:lpwstr/>
  </property>
</Properties>
</file>