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1" r:id="rId3"/>
  </p:sldMasterIdLst>
  <p:notesMasterIdLst>
    <p:notesMasterId r:id="rId4"/>
  </p:notesMasterIdLst>
  <p:sldIdLst>
    <p:sldId id="256" r:id="rId5"/>
    <p:sldId id="257" r:id="rId6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i0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i0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bbb11d51cd_0_0:notes"/>
          <p:cNvSpPr/>
          <p:nvPr>
            <p:ph idx="2" type="sldImg"/>
          </p:nvPr>
        </p:nvSpPr>
        <p:spPr>
          <a:xfrm>
            <a:off x="1270250" y="762000"/>
            <a:ext cx="508020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1bbb11d51cd_0_0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9507538" y="7036816"/>
            <a:ext cx="609600" cy="5832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04800" y="6799899"/>
            <a:ext cx="4410425" cy="61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type="ctrTitle"/>
          </p:nvPr>
        </p:nvSpPr>
        <p:spPr>
          <a:xfrm>
            <a:off x="914400" y="3048000"/>
            <a:ext cx="833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/>
        </p:txBody>
      </p:sp>
      <p:sp>
        <p:nvSpPr>
          <p:cNvPr id="12" name="Google Shape;12;p3"/>
          <p:cNvSpPr txBox="1"/>
          <p:nvPr>
            <p:ph idx="1" type="subTitle"/>
          </p:nvPr>
        </p:nvSpPr>
        <p:spPr>
          <a:xfrm>
            <a:off x="1828800" y="4572000"/>
            <a:ext cx="650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pic>
        <p:nvPicPr>
          <p:cNvPr id="13" name="Google Shape;1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52400"/>
            <a:ext cx="9855199" cy="138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22 Slide Theme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1pPr>
            <a:lvl2pPr lvl="1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2pPr>
            <a:lvl3pPr lvl="2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3pPr>
            <a:lvl4pPr lvl="3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4pPr>
            <a:lvl5pPr lvl="4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5pPr>
            <a:lvl6pPr lvl="5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6pPr>
            <a:lvl7pPr lvl="6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7pPr>
            <a:lvl8pPr lvl="7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8pPr>
            <a:lvl9pPr lvl="8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304800" y="1828800"/>
            <a:ext cx="955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9507538" y="7036816"/>
            <a:ext cx="609600" cy="5832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>
            <a:lvl1pPr lvl="0">
              <a:buNone/>
              <a:defRPr>
                <a:solidFill>
                  <a:srgbClr val="000000"/>
                </a:solidFill>
              </a:defRPr>
            </a:lvl1pPr>
            <a:lvl2pPr lvl="1">
              <a:buNone/>
              <a:defRPr>
                <a:solidFill>
                  <a:srgbClr val="000000"/>
                </a:solidFill>
              </a:defRPr>
            </a:lvl2pPr>
            <a:lvl3pPr lvl="2">
              <a:buNone/>
              <a:defRPr>
                <a:solidFill>
                  <a:srgbClr val="000000"/>
                </a:solidFill>
              </a:defRPr>
            </a:lvl3pPr>
            <a:lvl4pPr lvl="3">
              <a:buNone/>
              <a:defRPr>
                <a:solidFill>
                  <a:srgbClr val="000000"/>
                </a:solidFill>
              </a:defRPr>
            </a:lvl4pPr>
            <a:lvl5pPr lvl="4">
              <a:buNone/>
              <a:defRPr>
                <a:solidFill>
                  <a:srgbClr val="000000"/>
                </a:solidFill>
              </a:defRPr>
            </a:lvl5pPr>
            <a:lvl6pPr lvl="5">
              <a:buNone/>
              <a:defRPr>
                <a:solidFill>
                  <a:srgbClr val="000000"/>
                </a:solidFill>
              </a:defRPr>
            </a:lvl6pPr>
            <a:lvl7pPr lvl="6">
              <a:buNone/>
              <a:defRPr>
                <a:solidFill>
                  <a:srgbClr val="000000"/>
                </a:solidFill>
              </a:defRPr>
            </a:lvl7pPr>
            <a:lvl8pPr lvl="7">
              <a:buNone/>
              <a:defRPr>
                <a:solidFill>
                  <a:srgbClr val="000000"/>
                </a:solidFill>
              </a:defRPr>
            </a:lvl8pPr>
            <a:lvl9pPr lvl="8">
              <a:buNone/>
              <a:defRPr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" name="Google Shape;1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04800" y="6799899"/>
            <a:ext cx="4410425" cy="61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9507538" y="7036816"/>
            <a:ext cx="609600" cy="5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1575" lIns="101575" spcFirstLastPara="1" rIns="101575" wrap="square" tIns="101575">
            <a:noAutofit/>
          </a:bodyPr>
          <a:lstStyle>
            <a:lvl1pPr lvl="0" algn="r">
              <a:buNone/>
              <a:defRPr sz="1400">
                <a:solidFill>
                  <a:schemeClr val="tx1"/>
                </a:solidFill>
              </a:defRPr>
            </a:lvl1pPr>
            <a:lvl2pPr lvl="1" algn="r">
              <a:buNone/>
              <a:defRPr sz="1400">
                <a:solidFill>
                  <a:schemeClr val="tx1"/>
                </a:solidFill>
              </a:defRPr>
            </a:lvl2pPr>
            <a:lvl3pPr lvl="2" algn="r">
              <a:buNone/>
              <a:defRPr sz="1400">
                <a:solidFill>
                  <a:schemeClr val="tx1"/>
                </a:solidFill>
              </a:defRPr>
            </a:lvl3pPr>
            <a:lvl4pPr lvl="3" algn="r">
              <a:buNone/>
              <a:defRPr sz="1400">
                <a:solidFill>
                  <a:schemeClr val="tx1"/>
                </a:solidFill>
              </a:defRPr>
            </a:lvl4pPr>
            <a:lvl5pPr lvl="4" algn="r">
              <a:buNone/>
              <a:defRPr sz="1400">
                <a:solidFill>
                  <a:schemeClr val="tx1"/>
                </a:solidFill>
              </a:defRPr>
            </a:lvl5pPr>
            <a:lvl6pPr lvl="5" algn="r">
              <a:buNone/>
              <a:defRPr sz="1400">
                <a:solidFill>
                  <a:schemeClr val="tx1"/>
                </a:solidFill>
              </a:defRPr>
            </a:lvl6pPr>
            <a:lvl7pPr lvl="6" algn="r">
              <a:buNone/>
              <a:defRPr sz="1400">
                <a:solidFill>
                  <a:schemeClr val="tx1"/>
                </a:solidFill>
              </a:defRPr>
            </a:lvl7pPr>
            <a:lvl8pPr lvl="7" algn="r">
              <a:buNone/>
              <a:defRPr sz="1400">
                <a:solidFill>
                  <a:schemeClr val="tx1"/>
                </a:solidFill>
              </a:defRPr>
            </a:lvl8pPr>
            <a:lvl9pPr lvl="8" algn="r">
              <a:buNone/>
              <a:defRPr sz="1400">
                <a:solidFill>
                  <a:schemeClr val="tx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ctrTitle"/>
          </p:nvPr>
        </p:nvSpPr>
        <p:spPr>
          <a:xfrm>
            <a:off x="914400" y="3048000"/>
            <a:ext cx="8407500" cy="1295400"/>
          </a:xfrm>
          <a:prstGeom prst="rect">
            <a:avLst/>
          </a:prstGeom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5"/>
          <p:cNvSpPr txBox="1"/>
          <p:nvPr>
            <p:ph idx="1" type="subTitle"/>
          </p:nvPr>
        </p:nvSpPr>
        <p:spPr>
          <a:xfrm>
            <a:off x="1828800" y="4572000"/>
            <a:ext cx="6578600" cy="990600"/>
          </a:xfrm>
          <a:prstGeom prst="rect">
            <a:avLst/>
          </a:prstGeom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" name="Google Shape;2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9855199" cy="138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04800" y="1828800"/>
            <a:ext cx="9550500" cy="49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2" name="Google Shape;32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6799899"/>
            <a:ext cx="4410425" cy="61862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507538" y="7036816"/>
            <a:ext cx="609600" cy="583200"/>
          </a:xfrm>
          <a:prstGeom prst="rect">
            <a:avLst/>
          </a:prstGeom>
        </p:spPr>
        <p:txBody>
          <a:bodyPr anchorCtr="0" anchor="t" bIns="101575" lIns="101575" spcFirstLastPara="1" rIns="101575" wrap="square" tIns="101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