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4"/>
  </p:notesMasterIdLst>
  <p:sldIdLst>
    <p:sldId id="256" r:id="rId2"/>
    <p:sldId id="257" r:id="rId3"/>
  </p:sldIdLst>
  <p:sldSz cx="13546138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>
      <p:cViewPr varScale="1">
        <p:scale>
          <a:sx n="94" d="100"/>
          <a:sy n="94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i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i0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bbb11d51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1bbb11d51cd_0_0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12676223" y="7036816"/>
            <a:ext cx="812768" cy="5832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6386" y="6799902"/>
            <a:ext cx="5880337" cy="61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1219154" y="3048000"/>
            <a:ext cx="111078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2438305" y="4572000"/>
            <a:ext cx="8669528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3194" y="152400"/>
            <a:ext cx="13139753" cy="138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22 Slide Theme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06384" y="304800"/>
            <a:ext cx="1273337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1pPr>
            <a:lvl2pPr lvl="1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2pPr>
            <a:lvl3pPr lvl="2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3pPr>
            <a:lvl4pPr lvl="3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4pPr>
            <a:lvl5pPr lvl="4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5pPr>
            <a:lvl6pPr lvl="5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6pPr>
            <a:lvl7pPr lvl="6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7pPr>
            <a:lvl8pPr lvl="7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8pPr>
            <a:lvl9pPr lvl="8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06384" y="1828800"/>
            <a:ext cx="1273337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9792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marL="914378" lvl="1" indent="-39792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marL="1371566" lvl="2" indent="-39792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marL="1828754" lvl="3" indent="-39792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marL="2285943" lvl="4" indent="-39792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marL="2743132" lvl="5" indent="-39792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marL="3200320" lvl="6" indent="-39792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marL="3657509" lvl="7" indent="-39792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marL="4114697" lvl="8" indent="-39792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12676223" y="7036816"/>
            <a:ext cx="812768" cy="5832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Autofit/>
          </a:bodyPr>
          <a:lstStyle>
            <a:lvl1pPr lvl="0">
              <a:buNone/>
              <a:defRPr>
                <a:solidFill>
                  <a:srgbClr val="000000"/>
                </a:solidFill>
              </a:defRPr>
            </a:lvl1pPr>
            <a:lvl2pPr lvl="1">
              <a:buNone/>
              <a:defRPr>
                <a:solidFill>
                  <a:srgbClr val="000000"/>
                </a:solidFill>
              </a:defRPr>
            </a:lvl2pPr>
            <a:lvl3pPr lvl="2">
              <a:buNone/>
              <a:defRPr>
                <a:solidFill>
                  <a:srgbClr val="000000"/>
                </a:solidFill>
              </a:defRPr>
            </a:lvl3pPr>
            <a:lvl4pPr lvl="3">
              <a:buNone/>
              <a:defRPr>
                <a:solidFill>
                  <a:srgbClr val="000000"/>
                </a:solidFill>
              </a:defRPr>
            </a:lvl4pPr>
            <a:lvl5pPr lvl="4">
              <a:buNone/>
              <a:defRPr>
                <a:solidFill>
                  <a:srgbClr val="000000"/>
                </a:solidFill>
              </a:defRPr>
            </a:lvl5pPr>
            <a:lvl6pPr lvl="5">
              <a:buNone/>
              <a:defRPr>
                <a:solidFill>
                  <a:srgbClr val="000000"/>
                </a:solidFill>
              </a:defRPr>
            </a:lvl6pPr>
            <a:lvl7pPr lvl="6">
              <a:buNone/>
              <a:defRPr>
                <a:solidFill>
                  <a:srgbClr val="000000"/>
                </a:solidFill>
              </a:defRPr>
            </a:lvl7pPr>
            <a:lvl8pPr lvl="7">
              <a:buNone/>
              <a:defRPr>
                <a:solidFill>
                  <a:srgbClr val="000000"/>
                </a:solidFill>
              </a:defRPr>
            </a:lvl8pPr>
            <a:lvl9pPr lvl="8">
              <a:buNone/>
              <a:defRPr>
                <a:solidFill>
                  <a:srgbClr val="000000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Google Shape;1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6386" y="6799902"/>
            <a:ext cx="5880337" cy="61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12676223" y="7036816"/>
            <a:ext cx="812768" cy="5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>
            <a:lvl1pPr lvl="0" algn="r">
              <a:buNone/>
              <a:defRPr sz="1400">
                <a:solidFill>
                  <a:schemeClr val="tx1"/>
                </a:solidFill>
              </a:defRPr>
            </a:lvl1pPr>
            <a:lvl2pPr lvl="1" algn="r">
              <a:buNone/>
              <a:defRPr sz="1400">
                <a:solidFill>
                  <a:schemeClr val="tx1"/>
                </a:solidFill>
              </a:defRPr>
            </a:lvl2pPr>
            <a:lvl3pPr lvl="2" algn="r">
              <a:buNone/>
              <a:defRPr sz="1400">
                <a:solidFill>
                  <a:schemeClr val="tx1"/>
                </a:solidFill>
              </a:defRPr>
            </a:lvl3pPr>
            <a:lvl4pPr lvl="3" algn="r">
              <a:buNone/>
              <a:defRPr sz="1400">
                <a:solidFill>
                  <a:schemeClr val="tx1"/>
                </a:solidFill>
              </a:defRPr>
            </a:lvl4pPr>
            <a:lvl5pPr lvl="4" algn="r">
              <a:buNone/>
              <a:defRPr sz="1400">
                <a:solidFill>
                  <a:schemeClr val="tx1"/>
                </a:solidFill>
              </a:defRPr>
            </a:lvl5pPr>
            <a:lvl6pPr lvl="5" algn="r">
              <a:buNone/>
              <a:defRPr sz="1400">
                <a:solidFill>
                  <a:schemeClr val="tx1"/>
                </a:solidFill>
              </a:defRPr>
            </a:lvl6pPr>
            <a:lvl7pPr lvl="6" algn="r">
              <a:buNone/>
              <a:defRPr sz="1400">
                <a:solidFill>
                  <a:schemeClr val="tx1"/>
                </a:solidFill>
              </a:defRPr>
            </a:lvl7pPr>
            <a:lvl8pPr lvl="7" algn="r">
              <a:buNone/>
              <a:defRPr sz="1400">
                <a:solidFill>
                  <a:schemeClr val="tx1"/>
                </a:solidFill>
              </a:defRPr>
            </a:lvl8pPr>
            <a:lvl9pPr lvl="8" algn="r">
              <a:buNone/>
              <a:defRPr sz="1400">
                <a:solidFill>
                  <a:schemeClr val="tx1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ctrTitle"/>
          </p:nvPr>
        </p:nvSpPr>
        <p:spPr>
          <a:xfrm>
            <a:off x="2607469" y="3048000"/>
            <a:ext cx="8407500" cy="1295400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3521869" y="4572000"/>
            <a:ext cx="6578600" cy="990600"/>
          </a:xfrm>
          <a:prstGeom prst="rect">
            <a:avLst/>
          </a:prstGeom>
        </p:spPr>
        <p:txBody>
          <a:bodyPr spcFirstLastPara="1" wrap="square" lIns="38100" tIns="38100" rIns="38100" bIns="38100" anchor="t" anchorCtr="0">
            <a:noAutofit/>
          </a:bodyPr>
          <a:lstStyle/>
          <a:p>
            <a:pPr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997869" y="304800"/>
            <a:ext cx="95505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997869" y="1828800"/>
            <a:ext cx="9550500" cy="49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11200607" y="7036816"/>
            <a:ext cx="609600" cy="583200"/>
          </a:xfrm>
          <a:prstGeom prst="rect">
            <a:avLst/>
          </a:prstGeom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fld id="{00000000-1234-1234-1234-123412341234}" type="slidenum">
              <a:rPr lang="en-US"/>
              <a:pPr/>
              <a:t>2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Macintosh PowerPoint</Application>
  <PresentationFormat>Custom</PresentationFormat>
  <Paragraphs>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Custom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Steve Kompolt</cp:lastModifiedBy>
  <cp:revision>3</cp:revision>
  <dcterms:modified xsi:type="dcterms:W3CDTF">2023-01-16T18:29:34Z</dcterms:modified>
</cp:coreProperties>
</file>